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1"/>
  </p:notesMasterIdLst>
  <p:sldIdLst>
    <p:sldId id="256" r:id="rId2"/>
    <p:sldId id="413" r:id="rId3"/>
    <p:sldId id="329" r:id="rId4"/>
    <p:sldId id="257" r:id="rId5"/>
    <p:sldId id="345" r:id="rId6"/>
    <p:sldId id="258" r:id="rId7"/>
    <p:sldId id="346" r:id="rId8"/>
    <p:sldId id="259" r:id="rId9"/>
    <p:sldId id="347" r:id="rId10"/>
    <p:sldId id="260" r:id="rId11"/>
    <p:sldId id="348" r:id="rId12"/>
    <p:sldId id="261" r:id="rId13"/>
    <p:sldId id="349" r:id="rId14"/>
    <p:sldId id="262" r:id="rId15"/>
    <p:sldId id="350" r:id="rId16"/>
    <p:sldId id="263" r:id="rId17"/>
    <p:sldId id="351" r:id="rId18"/>
    <p:sldId id="264" r:id="rId19"/>
    <p:sldId id="352" r:id="rId20"/>
    <p:sldId id="265" r:id="rId21"/>
    <p:sldId id="353" r:id="rId22"/>
    <p:sldId id="266" r:id="rId23"/>
    <p:sldId id="354" r:id="rId24"/>
    <p:sldId id="267" r:id="rId25"/>
    <p:sldId id="355" r:id="rId26"/>
    <p:sldId id="268" r:id="rId27"/>
    <p:sldId id="356" r:id="rId28"/>
    <p:sldId id="269" r:id="rId29"/>
    <p:sldId id="357" r:id="rId30"/>
    <p:sldId id="270" r:id="rId31"/>
    <p:sldId id="42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15" r:id="rId42"/>
    <p:sldId id="428" r:id="rId43"/>
    <p:sldId id="426" r:id="rId44"/>
    <p:sldId id="427" r:id="rId45"/>
    <p:sldId id="429" r:id="rId46"/>
    <p:sldId id="430" r:id="rId47"/>
    <p:sldId id="431" r:id="rId48"/>
    <p:sldId id="432" r:id="rId49"/>
    <p:sldId id="330" r:id="rId50"/>
    <p:sldId id="442" r:id="rId51"/>
    <p:sldId id="331" r:id="rId52"/>
    <p:sldId id="443" r:id="rId53"/>
    <p:sldId id="332" r:id="rId54"/>
    <p:sldId id="444" r:id="rId55"/>
    <p:sldId id="333" r:id="rId56"/>
    <p:sldId id="445" r:id="rId57"/>
    <p:sldId id="334" r:id="rId58"/>
    <p:sldId id="446" r:id="rId59"/>
    <p:sldId id="335" r:id="rId60"/>
    <p:sldId id="447" r:id="rId61"/>
    <p:sldId id="336" r:id="rId62"/>
    <p:sldId id="448" r:id="rId63"/>
    <p:sldId id="337" r:id="rId64"/>
    <p:sldId id="449" r:id="rId65"/>
    <p:sldId id="338" r:id="rId66"/>
    <p:sldId id="450" r:id="rId67"/>
    <p:sldId id="339" r:id="rId68"/>
    <p:sldId id="451" r:id="rId69"/>
    <p:sldId id="340" r:id="rId70"/>
    <p:sldId id="452" r:id="rId71"/>
    <p:sldId id="341" r:id="rId72"/>
    <p:sldId id="453" r:id="rId73"/>
    <p:sldId id="342" r:id="rId74"/>
    <p:sldId id="454" r:id="rId75"/>
    <p:sldId id="343" r:id="rId76"/>
    <p:sldId id="455" r:id="rId77"/>
    <p:sldId id="344" r:id="rId78"/>
    <p:sldId id="456" r:id="rId79"/>
    <p:sldId id="433" r:id="rId80"/>
    <p:sldId id="457" r:id="rId81"/>
    <p:sldId id="434" r:id="rId82"/>
    <p:sldId id="458" r:id="rId83"/>
    <p:sldId id="435" r:id="rId84"/>
    <p:sldId id="459" r:id="rId85"/>
    <p:sldId id="436" r:id="rId86"/>
    <p:sldId id="460" r:id="rId87"/>
    <p:sldId id="437" r:id="rId88"/>
    <p:sldId id="461" r:id="rId89"/>
    <p:sldId id="438" r:id="rId90"/>
    <p:sldId id="462" r:id="rId91"/>
    <p:sldId id="439" r:id="rId92"/>
    <p:sldId id="463" r:id="rId93"/>
    <p:sldId id="440" r:id="rId94"/>
    <p:sldId id="464" r:id="rId95"/>
    <p:sldId id="441" r:id="rId96"/>
    <p:sldId id="271" r:id="rId97"/>
    <p:sldId id="414" r:id="rId98"/>
    <p:sldId id="272" r:id="rId99"/>
    <p:sldId id="358" r:id="rId100"/>
    <p:sldId id="273" r:id="rId101"/>
    <p:sldId id="359" r:id="rId102"/>
    <p:sldId id="274" r:id="rId103"/>
    <p:sldId id="360" r:id="rId104"/>
    <p:sldId id="275" r:id="rId105"/>
    <p:sldId id="361" r:id="rId106"/>
    <p:sldId id="276" r:id="rId107"/>
    <p:sldId id="362" r:id="rId108"/>
    <p:sldId id="277" r:id="rId109"/>
    <p:sldId id="363" r:id="rId110"/>
    <p:sldId id="278" r:id="rId111"/>
    <p:sldId id="364" r:id="rId112"/>
    <p:sldId id="279" r:id="rId113"/>
    <p:sldId id="365" r:id="rId114"/>
    <p:sldId id="280" r:id="rId115"/>
    <p:sldId id="366" r:id="rId116"/>
    <p:sldId id="281" r:id="rId117"/>
    <p:sldId id="367" r:id="rId118"/>
    <p:sldId id="282" r:id="rId119"/>
    <p:sldId id="368" r:id="rId120"/>
    <p:sldId id="283" r:id="rId121"/>
    <p:sldId id="369" r:id="rId122"/>
    <p:sldId id="286" r:id="rId123"/>
    <p:sldId id="370" r:id="rId124"/>
    <p:sldId id="284" r:id="rId125"/>
    <p:sldId id="371" r:id="rId126"/>
    <p:sldId id="285" r:id="rId127"/>
    <p:sldId id="372" r:id="rId128"/>
    <p:sldId id="287" r:id="rId129"/>
    <p:sldId id="373" r:id="rId130"/>
    <p:sldId id="288" r:id="rId131"/>
    <p:sldId id="374" r:id="rId132"/>
    <p:sldId id="289" r:id="rId133"/>
    <p:sldId id="375" r:id="rId134"/>
    <p:sldId id="290" r:id="rId135"/>
    <p:sldId id="376" r:id="rId136"/>
    <p:sldId id="291" r:id="rId137"/>
    <p:sldId id="377" r:id="rId138"/>
    <p:sldId id="292" r:id="rId139"/>
    <p:sldId id="378" r:id="rId140"/>
    <p:sldId id="293" r:id="rId141"/>
    <p:sldId id="294" r:id="rId142"/>
    <p:sldId id="379" r:id="rId143"/>
    <p:sldId id="295" r:id="rId144"/>
    <p:sldId id="380" r:id="rId145"/>
    <p:sldId id="296" r:id="rId146"/>
    <p:sldId id="381" r:id="rId147"/>
    <p:sldId id="300" r:id="rId148"/>
    <p:sldId id="382" r:id="rId149"/>
    <p:sldId id="297" r:id="rId150"/>
    <p:sldId id="383" r:id="rId151"/>
    <p:sldId id="298" r:id="rId152"/>
    <p:sldId id="384" r:id="rId153"/>
    <p:sldId id="299" r:id="rId154"/>
    <p:sldId id="385" r:id="rId155"/>
    <p:sldId id="301" r:id="rId156"/>
    <p:sldId id="386" r:id="rId157"/>
    <p:sldId id="302" r:id="rId158"/>
    <p:sldId id="387" r:id="rId159"/>
    <p:sldId id="303" r:id="rId160"/>
    <p:sldId id="388" r:id="rId161"/>
    <p:sldId id="304" r:id="rId162"/>
    <p:sldId id="389" r:id="rId163"/>
    <p:sldId id="305" r:id="rId164"/>
    <p:sldId id="390" r:id="rId165"/>
    <p:sldId id="306" r:id="rId166"/>
    <p:sldId id="391" r:id="rId167"/>
    <p:sldId id="307" r:id="rId168"/>
    <p:sldId id="392" r:id="rId169"/>
    <p:sldId id="308" r:id="rId170"/>
    <p:sldId id="393" r:id="rId171"/>
    <p:sldId id="309" r:id="rId172"/>
    <p:sldId id="394" r:id="rId173"/>
    <p:sldId id="310" r:id="rId174"/>
    <p:sldId id="395" r:id="rId175"/>
    <p:sldId id="311" r:id="rId176"/>
    <p:sldId id="396" r:id="rId177"/>
    <p:sldId id="312" r:id="rId178"/>
    <p:sldId id="397" r:id="rId179"/>
    <p:sldId id="313" r:id="rId180"/>
    <p:sldId id="398" r:id="rId181"/>
    <p:sldId id="314" r:id="rId182"/>
    <p:sldId id="399" r:id="rId183"/>
    <p:sldId id="315" r:id="rId184"/>
    <p:sldId id="400" r:id="rId185"/>
    <p:sldId id="316" r:id="rId186"/>
    <p:sldId id="401" r:id="rId187"/>
    <p:sldId id="317" r:id="rId188"/>
    <p:sldId id="402" r:id="rId189"/>
    <p:sldId id="318" r:id="rId190"/>
    <p:sldId id="403" r:id="rId191"/>
    <p:sldId id="319" r:id="rId192"/>
    <p:sldId id="404" r:id="rId193"/>
    <p:sldId id="320" r:id="rId194"/>
    <p:sldId id="405" r:id="rId195"/>
    <p:sldId id="321" r:id="rId196"/>
    <p:sldId id="406" r:id="rId197"/>
    <p:sldId id="326" r:id="rId198"/>
    <p:sldId id="407" r:id="rId199"/>
    <p:sldId id="322" r:id="rId200"/>
    <p:sldId id="408" r:id="rId201"/>
    <p:sldId id="323" r:id="rId202"/>
    <p:sldId id="409" r:id="rId203"/>
    <p:sldId id="324" r:id="rId204"/>
    <p:sldId id="410" r:id="rId205"/>
    <p:sldId id="325" r:id="rId206"/>
    <p:sldId id="411" r:id="rId207"/>
    <p:sldId id="327" r:id="rId208"/>
    <p:sldId id="412" r:id="rId209"/>
    <p:sldId id="328" r:id="rId2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5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notesMaster" Target="notesMasters/notesMaster1.xml"/><Relationship Id="rId212" Type="http://schemas.openxmlformats.org/officeDocument/2006/relationships/presProps" Target="presProps.xml"/><Relationship Id="rId213" Type="http://schemas.openxmlformats.org/officeDocument/2006/relationships/viewProps" Target="viewProp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theme" Target="theme/theme1.xml"/><Relationship Id="rId2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F79DB-61F9-034B-80B0-61BBEF11A577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8DCD9-A535-4847-AB86-5EC7DCDD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DCD9-A535-4847-AB86-5EC7DCDD2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DCD9-A535-4847-AB86-5EC7DCDD21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2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7F5E-A4B6-E941-B981-1FF66FE47168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9BC6-F048-C248-ADE0-CE1D46BE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7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lakatiaisto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2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silla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2552826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taco 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402863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grillo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669169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flaco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216634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chillo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6348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aguacate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737554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pille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15686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fruta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968759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vello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92822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piano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10238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7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palutrauco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585319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4690289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conejo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0006550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84947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balón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177408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centella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660728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900" dirty="0" err="1" smtClean="0"/>
              <a:t>digo</a:t>
            </a:r>
            <a:r>
              <a:rPr lang="en-US" sz="8900" dirty="0" smtClean="0"/>
              <a:t> </a:t>
            </a:r>
            <a:r>
              <a:rPr lang="en-US" sz="8900" dirty="0" err="1" smtClean="0"/>
              <a:t>flauta</a:t>
            </a:r>
            <a:r>
              <a:rPr lang="en-US" sz="8900" dirty="0" smtClean="0"/>
              <a:t> </a:t>
            </a:r>
            <a:r>
              <a:rPr lang="en-US" sz="8900" dirty="0" err="1" smtClean="0"/>
              <a:t>porque</a:t>
            </a:r>
            <a:r>
              <a:rPr lang="en-US" sz="8900" dirty="0" smtClean="0"/>
              <a:t> </a:t>
            </a:r>
            <a:r>
              <a:rPr lang="en-US" sz="8900" dirty="0" err="1" smtClean="0"/>
              <a:t>sív</a:t>
            </a:r>
            <a:endParaRPr lang="en-US" sz="8900" dirty="0"/>
          </a:p>
        </p:txBody>
      </p:sp>
    </p:spTree>
    <p:extLst>
      <p:ext uri="{BB962C8B-B14F-4D97-AF65-F5344CB8AC3E}">
        <p14:creationId xmlns:p14="http://schemas.microsoft.com/office/powerpoint/2010/main" val="140865705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61765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dedo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442722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estrella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281374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luna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2623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lakadiaisto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7889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cabello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999914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4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dinosaurio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35385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	 </a:t>
            </a:r>
            <a:r>
              <a:rPr lang="en-US" sz="8000" dirty="0" err="1" smtClean="0"/>
              <a:t>leyes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832046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micrófono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315183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cuchillo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300961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bolsa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758219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portillo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309093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lápiz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411255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costilla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210523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smtClean="0"/>
              <a:t>sol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5207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falumaisto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802267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billete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7457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espejo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69694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600" dirty="0" err="1" smtClean="0"/>
              <a:t>digo</a:t>
            </a:r>
            <a:r>
              <a:rPr lang="en-US" sz="8600" dirty="0" smtClean="0"/>
              <a:t> </a:t>
            </a:r>
            <a:r>
              <a:rPr lang="en-US" sz="8600" dirty="0" err="1" smtClean="0"/>
              <a:t>sencillez</a:t>
            </a:r>
            <a:r>
              <a:rPr lang="en-US" sz="8600" dirty="0" smtClean="0"/>
              <a:t> </a:t>
            </a:r>
            <a:r>
              <a:rPr lang="en-US" sz="8600" dirty="0" err="1" smtClean="0"/>
              <a:t>porque</a:t>
            </a:r>
            <a:r>
              <a:rPr lang="en-US" sz="8600" dirty="0" smtClean="0"/>
              <a:t> </a:t>
            </a:r>
            <a:r>
              <a:rPr lang="en-US" sz="8600" dirty="0" err="1" smtClean="0"/>
              <a:t>si</a:t>
            </a:r>
            <a:r>
              <a:rPr lang="en-US" sz="8600" dirty="0" smtClean="0"/>
              <a:t> 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19896927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ropa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848459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velludo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297026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reloj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721400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bellota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067270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pistola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4123210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belleza</a:t>
            </a:r>
            <a:r>
              <a:rPr lang="en-US" sz="8000" dirty="0" smtClean="0"/>
              <a:t> </a:t>
            </a:r>
            <a:r>
              <a:rPr lang="en-US" sz="8000" dirty="0" err="1" smtClean="0"/>
              <a:t>poruqe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64417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pan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6008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286" y="1854200"/>
            <a:ext cx="1089660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lakakiaisto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6947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leyenda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799610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relleno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965378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lavadora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371526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oyendo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853825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naranja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4818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ayer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77754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fortuna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728815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toller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16566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traje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</p:txBody>
      </p:sp>
    </p:spTree>
    <p:extLst>
      <p:ext uri="{BB962C8B-B14F-4D97-AF65-F5344CB8AC3E}">
        <p14:creationId xmlns:p14="http://schemas.microsoft.com/office/powerpoint/2010/main" val="1512305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patilludo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9586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falukiago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462932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teclado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8714630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silleta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504073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toalla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624393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estrellita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898244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héroe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95131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sellito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1005876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programa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5834079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ballena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3546105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video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5392633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bulle</a:t>
            </a:r>
            <a:r>
              <a:rPr lang="en-US" sz="8000" dirty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406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4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lakagiaisto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9797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descanso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738581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calle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811383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edificio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33484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valle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5854953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pantalón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2268927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callejero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12179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libra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3817870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caballero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7566068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numeración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398211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gallina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7251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faluguato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056188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flor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9402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bollito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262763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paleta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4998730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7439949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perrito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67115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caballito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321546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logro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649297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bullicio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1577736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refrán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9335350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montoya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2717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lakapuaisto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6231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líder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777960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cholla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953490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profeta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0981801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/>
              <a:t> </a:t>
            </a:r>
            <a:r>
              <a:rPr lang="en-US" sz="8000" dirty="0" err="1" smtClean="0"/>
              <a:t>gallo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1722996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dinero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124831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	 olla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669000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isla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45798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cebolla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074999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bandera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7543934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ayuda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942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falutarlo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3779008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concha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3673219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apellido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3486894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negocio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6756128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sellito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235085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juguete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154680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tullito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817970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ley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9208134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rollizo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197509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palabra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9209079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bellisima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775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 smtClean="0"/>
              <a:t>Tarea</a:t>
            </a:r>
            <a:r>
              <a:rPr lang="en-US" sz="7200" dirty="0" smtClean="0"/>
              <a:t> 1: </a:t>
            </a:r>
          </a:p>
          <a:p>
            <a:pPr marL="0" indent="0" algn="ctr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err="1" smtClean="0"/>
              <a:t>Porfavor</a:t>
            </a:r>
            <a:r>
              <a:rPr lang="en-US" sz="7200" dirty="0" smtClean="0"/>
              <a:t> lea </a:t>
            </a:r>
            <a:r>
              <a:rPr lang="en-US" sz="7200" dirty="0" err="1" smtClean="0"/>
              <a:t>las</a:t>
            </a:r>
            <a:r>
              <a:rPr lang="en-US" sz="7200" dirty="0" smtClean="0"/>
              <a:t> </a:t>
            </a:r>
            <a:r>
              <a:rPr lang="en-US" sz="7200" dirty="0" err="1" smtClean="0"/>
              <a:t>siguentes</a:t>
            </a:r>
            <a:r>
              <a:rPr lang="en-US" sz="7200" dirty="0" smtClean="0"/>
              <a:t> </a:t>
            </a:r>
            <a:r>
              <a:rPr lang="en-US" sz="7200" dirty="0" err="1" smtClean="0"/>
              <a:t>frases</a:t>
            </a:r>
            <a:r>
              <a:rPr lang="en-US" sz="7200" dirty="0" smtClean="0"/>
              <a:t> en </a:t>
            </a:r>
            <a:r>
              <a:rPr lang="en-US" sz="7200" dirty="0" err="1" smtClean="0"/>
              <a:t>voz</a:t>
            </a:r>
            <a:r>
              <a:rPr lang="en-US" sz="7200" dirty="0" smtClean="0"/>
              <a:t> </a:t>
            </a:r>
            <a:r>
              <a:rPr lang="en-US" sz="7200" dirty="0" err="1" smtClean="0"/>
              <a:t>alta</a:t>
            </a:r>
            <a:r>
              <a:rPr lang="en-US" sz="7200" dirty="0" smtClean="0"/>
              <a:t>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33378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lakabuaisto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5061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baile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038595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tuya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036613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manzana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6467290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coyunda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7383491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príncipe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7769906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tuyo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7684582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rueda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801789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baya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769321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dedo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5976664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poyo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0713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falubiko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0703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lakafuaisto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6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/>
              <a:t>d</a:t>
            </a:r>
            <a:r>
              <a:rPr lang="en-US" sz="8000" dirty="0" err="1" smtClean="0"/>
              <a:t>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faluduako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9086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lakatuaisto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falufialo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8804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04912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lakaduaisto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9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75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falutraigo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54056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lakakuaisto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falupiro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3805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palufauto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5499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472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14000" dirty="0" smtClean="0"/>
              <a:t>	 </a:t>
            </a:r>
            <a:r>
              <a:rPr lang="en-US" sz="8000" dirty="0" err="1" smtClean="0"/>
              <a:t>lakaguaisto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flauro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15920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chiaba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9621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lifro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24169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919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mebochiana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r>
              <a:rPr lang="en-US" sz="8000" dirty="0" smtClean="0"/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2237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farloto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6170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pachialo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78436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tulaifo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73120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lliape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3939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crobo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971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61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lakapiaisto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638237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ruyiola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72568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polafo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44339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ma</a:t>
            </a:r>
            <a:r>
              <a:rPr lang="en-US" sz="8000" dirty="0" err="1" smtClean="0"/>
              <a:t>ñiala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30918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rausto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65840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costo</a:t>
            </a:r>
            <a:r>
              <a:rPr lang="en-US" sz="8000" dirty="0" err="1" smtClean="0"/>
              <a:t>ñialo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 smtClean="0"/>
          </a:p>
          <a:p>
            <a:pPr marL="0" indent="0">
              <a:buNone/>
            </a:pP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715586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liamo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014792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matio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</a:t>
            </a:r>
            <a:r>
              <a:rPr lang="en-US" sz="8000" dirty="0" err="1" smtClean="0"/>
              <a:t>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88470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ñiape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82067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0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25"/>
            <a:ext cx="10515600" cy="58118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err="1" smtClean="0"/>
              <a:t>Tarea</a:t>
            </a:r>
            <a:r>
              <a:rPr lang="en-US" sz="6600" dirty="0" smtClean="0"/>
              <a:t> 2: </a:t>
            </a:r>
          </a:p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 err="1" smtClean="0"/>
              <a:t>Ahora</a:t>
            </a:r>
            <a:r>
              <a:rPr lang="en-US" sz="6600" dirty="0" smtClean="0"/>
              <a:t> lea </a:t>
            </a:r>
            <a:r>
              <a:rPr lang="en-US" sz="6600" dirty="0" err="1" smtClean="0"/>
              <a:t>las</a:t>
            </a:r>
            <a:r>
              <a:rPr lang="en-US" sz="6600" dirty="0" smtClean="0"/>
              <a:t> palabras en </a:t>
            </a:r>
            <a:r>
              <a:rPr lang="en-US" sz="6600" dirty="0" err="1" smtClean="0"/>
              <a:t>voz</a:t>
            </a:r>
            <a:r>
              <a:rPr lang="en-US" sz="6600" dirty="0" smtClean="0"/>
              <a:t> </a:t>
            </a:r>
            <a:r>
              <a:rPr lang="en-US" sz="6600" dirty="0" err="1" smtClean="0"/>
              <a:t>alta</a:t>
            </a:r>
            <a:r>
              <a:rPr lang="en-US" sz="6600" dirty="0" smtClean="0"/>
              <a:t>, </a:t>
            </a:r>
            <a:r>
              <a:rPr lang="en-US" sz="6600" dirty="0" err="1" smtClean="0"/>
              <a:t>pero</a:t>
            </a:r>
            <a:r>
              <a:rPr lang="en-US" sz="6600" dirty="0" smtClean="0"/>
              <a:t> </a:t>
            </a:r>
            <a:r>
              <a:rPr lang="en-US" sz="6600" dirty="0" err="1" smtClean="0"/>
              <a:t>separe</a:t>
            </a:r>
            <a:r>
              <a:rPr lang="en-US" sz="6600" dirty="0" smtClean="0"/>
              <a:t> </a:t>
            </a:r>
            <a:r>
              <a:rPr lang="en-US" sz="6600" dirty="0" err="1" smtClean="0"/>
              <a:t>las</a:t>
            </a:r>
            <a:r>
              <a:rPr lang="en-US" sz="6600" dirty="0" smtClean="0"/>
              <a:t> palabras en </a:t>
            </a:r>
            <a:r>
              <a:rPr lang="en-US" sz="6600" dirty="0" err="1" smtClean="0"/>
              <a:t>sílabas</a:t>
            </a:r>
            <a:r>
              <a:rPr lang="en-US" sz="6600" dirty="0" smtClean="0"/>
              <a:t> </a:t>
            </a:r>
          </a:p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 smtClean="0"/>
              <a:t>(</a:t>
            </a:r>
            <a:r>
              <a:rPr lang="en-US" sz="6600" dirty="0" err="1" smtClean="0"/>
              <a:t>ejemplo</a:t>
            </a:r>
            <a:r>
              <a:rPr lang="en-US" sz="6600" dirty="0" smtClean="0"/>
              <a:t>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5278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paluparo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531888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palufauto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47715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smtClean="0"/>
              <a:t>	</a:t>
            </a:r>
            <a:r>
              <a:rPr lang="en-US" sz="14000" dirty="0" err="1" smtClean="0"/>
              <a:t>lakapiaisto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35355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paluparo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9088961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	</a:t>
            </a:r>
            <a:r>
              <a:rPr lang="en-US" sz="14000" dirty="0" err="1" smtClean="0"/>
              <a:t>lakabiaisto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257047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palufauro</a:t>
            </a:r>
            <a:r>
              <a:rPr lang="en-US" sz="14000" dirty="0" smtClean="0"/>
              <a:t> 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704878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/>
              <a:t>lakafiaisto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255263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palufasti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23255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/>
              <a:t>	</a:t>
            </a:r>
            <a:r>
              <a:rPr lang="en-US" sz="14000" dirty="0" err="1" smtClean="0"/>
              <a:t>lakatiaisto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057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palutrauco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686211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lakadiaisto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9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lakabiaisto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81934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palumaisto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6923823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lakakiaisto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98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palufago</a:t>
            </a:r>
            <a:r>
              <a:rPr lang="en-US" sz="14000" dirty="0" smtClean="0"/>
              <a:t> 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731315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lakagiaisto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9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paluguato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628561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lakapuaisto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489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palutarlo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3724967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lakabuaisto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27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err="1" smtClean="0"/>
              <a:t>falubiko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7868600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lakafuaisto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palufaro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6218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err="1" smtClean="0"/>
              <a:t>faluduako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2081390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lakatuaisto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447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/>
              <a:t>	</a:t>
            </a:r>
            <a:r>
              <a:rPr lang="en-US" sz="14000" dirty="0" err="1" smtClean="0"/>
              <a:t>falufaisto</a:t>
            </a:r>
            <a:r>
              <a:rPr lang="en-US" sz="14000" dirty="0" smtClean="0"/>
              <a:t> 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913839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lakaduaisto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/>
              <a:t>	</a:t>
            </a:r>
            <a:r>
              <a:rPr lang="en-US" sz="14000" dirty="0" err="1" smtClean="0"/>
              <a:t>falutraigo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7441148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lakakuaisto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177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falupiro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3813306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lakaguaisto</a:t>
            </a:r>
            <a:endParaRPr lang="en-US" sz="1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3172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flauro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9711961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chiaba</a:t>
            </a:r>
            <a:r>
              <a:rPr lang="en-US" sz="14000" dirty="0" smtClean="0"/>
              <a:t> 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6227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lakafiaisto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82399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lifro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6656656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/>
              <a:t>	</a:t>
            </a:r>
            <a:r>
              <a:rPr lang="en-US" sz="14000" dirty="0" err="1" smtClean="0"/>
              <a:t>mebochiana</a:t>
            </a:r>
            <a:r>
              <a:rPr lang="en-US" sz="14000" dirty="0" smtClean="0"/>
              <a:t> 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9904146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falotro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013993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pachialo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481859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tuliafo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6907560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lliape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664081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14000" dirty="0" err="1" smtClean="0"/>
              <a:t>crobo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78432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ruyiola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660993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polafo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3754758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payielo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61866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palulapi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16511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rausto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8762907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0" dirty="0" err="1" smtClean="0"/>
              <a:t>ma</a:t>
            </a:r>
            <a:r>
              <a:rPr lang="en-US" sz="15000" dirty="0" err="1" smtClean="0"/>
              <a:t>ñiala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16919610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liamo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5593268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costo</a:t>
            </a:r>
            <a:r>
              <a:rPr lang="en-US" sz="14000" dirty="0" err="1" smtClean="0"/>
              <a:t>ñialo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7545345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smtClean="0"/>
              <a:t>matio</a:t>
            </a:r>
            <a:endParaRPr lang="en-US" sz="14000"/>
          </a:p>
        </p:txBody>
      </p:sp>
    </p:spTree>
    <p:extLst>
      <p:ext uri="{BB962C8B-B14F-4D97-AF65-F5344CB8AC3E}">
        <p14:creationId xmlns:p14="http://schemas.microsoft.com/office/powerpoint/2010/main" val="13826188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14000" dirty="0" err="1" smtClean="0"/>
              <a:t>ñiape</a:t>
            </a:r>
            <a:r>
              <a:rPr lang="en-US" sz="14000" dirty="0" smtClean="0"/>
              <a:t> </a:t>
            </a:r>
            <a:endParaRPr lang="en-US" sz="14000" dirty="0"/>
          </a:p>
        </p:txBody>
      </p:sp>
    </p:spTree>
    <p:extLst>
      <p:ext uri="{BB962C8B-B14F-4D97-AF65-F5344CB8AC3E}">
        <p14:creationId xmlns:p14="http://schemas.microsoft.com/office/powerpoint/2010/main" val="11506679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39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err="1" smtClean="0"/>
              <a:t>Tarea</a:t>
            </a:r>
            <a:r>
              <a:rPr lang="en-US" sz="7200" dirty="0" smtClean="0"/>
              <a:t> 1: </a:t>
            </a:r>
          </a:p>
          <a:p>
            <a:pPr marL="0" indent="0" algn="ctr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err="1" smtClean="0"/>
              <a:t>Porfavor</a:t>
            </a:r>
            <a:r>
              <a:rPr lang="en-US" sz="7200" dirty="0" smtClean="0"/>
              <a:t> lea </a:t>
            </a:r>
            <a:r>
              <a:rPr lang="en-US" sz="7200" dirty="0" err="1" smtClean="0"/>
              <a:t>las</a:t>
            </a:r>
            <a:r>
              <a:rPr lang="en-US" sz="7200" dirty="0" smtClean="0"/>
              <a:t> </a:t>
            </a:r>
            <a:r>
              <a:rPr lang="en-US" sz="7200" dirty="0" err="1" smtClean="0"/>
              <a:t>siguentes</a:t>
            </a:r>
            <a:r>
              <a:rPr lang="en-US" sz="7200" dirty="0" smtClean="0"/>
              <a:t> </a:t>
            </a:r>
            <a:r>
              <a:rPr lang="en-US" sz="7200" dirty="0" err="1" smtClean="0"/>
              <a:t>frases</a:t>
            </a:r>
            <a:r>
              <a:rPr lang="en-US" sz="7200" dirty="0" smtClean="0"/>
              <a:t> en </a:t>
            </a:r>
            <a:r>
              <a:rPr lang="en-US" sz="7200" dirty="0" err="1" smtClean="0"/>
              <a:t>voz</a:t>
            </a:r>
            <a:r>
              <a:rPr lang="en-US" sz="7200" dirty="0" smtClean="0"/>
              <a:t> </a:t>
            </a:r>
            <a:r>
              <a:rPr lang="en-US" sz="7200" dirty="0" err="1" smtClean="0"/>
              <a:t>alta</a:t>
            </a:r>
            <a:r>
              <a:rPr lang="en-US" sz="7200" dirty="0" smtClean="0"/>
              <a:t>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28279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0" dirty="0" smtClean="0"/>
              <a:t>	</a:t>
            </a: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milla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porque</a:t>
            </a:r>
            <a:r>
              <a:rPr lang="en-US" sz="8000" dirty="0" smtClean="0">
                <a:effectLst/>
              </a:rPr>
              <a:t> </a:t>
            </a:r>
            <a:r>
              <a:rPr lang="en-US" sz="8000" dirty="0" err="1" smtClean="0">
                <a:effectLst/>
              </a:rPr>
              <a:t>sí</a:t>
            </a:r>
            <a:r>
              <a:rPr lang="en-US" sz="8000" dirty="0" smtClean="0">
                <a:effectLst/>
              </a:rPr>
              <a:t>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7723200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err="1" smtClean="0"/>
              <a:t>digo</a:t>
            </a:r>
            <a:r>
              <a:rPr lang="en-US" sz="8000" dirty="0" smtClean="0"/>
              <a:t> </a:t>
            </a:r>
            <a:r>
              <a:rPr lang="en-US" sz="8000" dirty="0" err="1" smtClean="0"/>
              <a:t>puerta</a:t>
            </a:r>
            <a:r>
              <a:rPr lang="en-US" sz="8000" dirty="0" smtClean="0"/>
              <a:t> </a:t>
            </a:r>
            <a:r>
              <a:rPr lang="en-US" sz="8000" dirty="0" err="1" smtClean="0"/>
              <a:t>porque</a:t>
            </a:r>
            <a:r>
              <a:rPr lang="en-US" sz="8000" dirty="0" smtClean="0"/>
              <a:t> </a:t>
            </a:r>
            <a:r>
              <a:rPr lang="en-US" sz="8000" dirty="0" err="1" smtClean="0"/>
              <a:t>sí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0181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662</Words>
  <Application>Microsoft Macintosh PowerPoint</Application>
  <PresentationFormat>Widescreen</PresentationFormat>
  <Paragraphs>216</Paragraphs>
  <Slides>209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3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Yamile Diaz</dc:creator>
  <cp:lastModifiedBy>Yamile Diaz</cp:lastModifiedBy>
  <cp:revision>37</cp:revision>
  <dcterms:created xsi:type="dcterms:W3CDTF">2016-04-21T04:26:10Z</dcterms:created>
  <dcterms:modified xsi:type="dcterms:W3CDTF">2016-04-23T07:48:04Z</dcterms:modified>
</cp:coreProperties>
</file>