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F4A3-E0BE-304E-AB81-BA8D6AABA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91D7B-BF8F-2945-BF07-6547C41A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BB4-24E3-F948-8F33-54F329D7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C218-C6EA-FC4B-A53D-714A6C49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E979-4398-E04A-BDFE-BA28C057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F88F-4F23-6C44-AC49-53B54CD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96810-E5CA-3646-85C0-0EB4B8089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E45A-FB05-374E-B1BB-4CEBE858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2895-7773-F849-8A31-18D7BBB6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0E94-BD33-8546-BFE2-A79A318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07492-9584-4749-B008-8DC457EE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E7E7A-212F-484F-8033-07ACC237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E97F-CD72-5A47-9872-C0DB52C2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9085-3FF0-6F41-ABBC-AFBC79FD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D4AC-E6B3-A14B-9587-CF9A9C84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4B63-54FA-7F4B-98CF-71EF11E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A3D0-B47F-CD44-8E83-2823B499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C452-B11C-974B-888A-DFEDC7BB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B678-EF9C-FD47-A216-81D53FE5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A93-50F8-004A-81D6-31FEA89F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CDEA-5BF5-EC41-8957-84EA4BDC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B44E-AA9B-F148-A2A8-E4E3A918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78AC-D4EE-764E-9E9B-DBAD8764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65DC-516C-3441-947F-CC87876B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4E01-E137-2440-AD27-DF889000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4A0D-CFB5-9749-83C7-7C3F05DD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DC37-7514-144C-8513-F9A534ED6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1DB8A-E155-4D48-AA28-96B28325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61BB-03E3-1043-A8F8-0827F42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A8FB-93A3-B54A-A446-B6F8F658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B616-0EC6-6543-9731-41BBA097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CD16-CB44-2743-BD72-0C509961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675A3-5C3F-B94C-AA4C-6ADB10B2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A591-2AC0-CF4F-A844-0EE2958F0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3A12A-8C4D-B741-9643-69CFCD6C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B8AF5-D129-FE4A-9B4E-7EE00C45D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C3A6B-0B25-264F-971F-CF2B3056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7E9C-5985-7646-A0D6-461B55EE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6C677-61B1-E74C-8D2D-6C6650FD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6068-A7A0-F14F-8967-5F91BF7A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2DB62-F94D-1A45-88AB-E6884B02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F889E-C564-F140-90DD-443819D6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D51F4-D054-4E4A-BE85-EB863647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5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E5E4E-7C29-ED45-BE4F-DD61E717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CC66C-2221-2A41-B6AC-9C3287C6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59D4-0C7C-284F-A8A3-0F8E21A5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8266-7D04-2845-BD42-BD59D008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A64E-2507-7D47-BC6F-B3C55E53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1C65-BDE5-4E49-9226-179CC91A3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499A8-DC2F-1D47-8DC5-C8B77A91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09A3-E087-244A-9602-0A370983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DAE10-794A-204A-AFF0-8DFB2A29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3F51-67CA-C945-91EE-B6D2932E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25789-E365-FF47-BEE6-8CC2518E0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7653B-C5FD-0343-B5C1-E5E22223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F640-1588-4049-8C81-A51CC3E2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B6C37-497D-9546-B352-C81A2477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E2DE-EFA3-B84B-8C37-B7A5A1B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8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081D-5AB4-5640-ACA8-9F9E0141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9AB8-9352-3349-9F23-B756AF6D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6574-7D5A-624C-9439-3FEB423F3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85CE-3ED1-EB47-8857-608D8358240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2304-8A61-B34C-9842-B764DA6B1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BDE1-39A6-0B48-BCD5-41FB138F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2662-E488-4344-96DA-E6F9E1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FA8B0-30FD-AA48-B430-BE738032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62" y="175908"/>
            <a:ext cx="9922475" cy="65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695A-F793-8B46-A276-B2BAB36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7" y="188061"/>
            <a:ext cx="9885405" cy="64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FC36-2496-4148-A88B-A3F947B4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5" y="238563"/>
            <a:ext cx="10515600" cy="57523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Learners summary </a:t>
            </a:r>
            <a:endParaRPr lang="en-US" dirty="0"/>
          </a:p>
          <a:p>
            <a:r>
              <a:rPr lang="en-US" b="1" dirty="0"/>
              <a:t>Without coda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native speakers fixate on targets above chance at the offset of the first syllable.</a:t>
            </a:r>
          </a:p>
          <a:p>
            <a:pPr lvl="1"/>
            <a:r>
              <a:rPr lang="en-US" dirty="0"/>
              <a:t>Advanced learners fixate on targets as well by the time they have heard the target suffix. </a:t>
            </a:r>
          </a:p>
          <a:p>
            <a:pPr lvl="1"/>
            <a:r>
              <a:rPr lang="en-US" dirty="0"/>
              <a:t>All three groups fixate on targets above chance by the following word.</a:t>
            </a:r>
          </a:p>
          <a:p>
            <a:pPr lvl="1"/>
            <a:r>
              <a:rPr lang="en-US" dirty="0"/>
              <a:t>No effect of working memory for any groups.</a:t>
            </a:r>
          </a:p>
          <a:p>
            <a:pPr lvl="1"/>
            <a:r>
              <a:rPr lang="en-US" dirty="0"/>
              <a:t>Effects of word frequency (negative) but only for native monolinguals</a:t>
            </a:r>
          </a:p>
          <a:p>
            <a:pPr lvl="1"/>
            <a:r>
              <a:rPr lang="en-US" dirty="0"/>
              <a:t>Effects of phonotactic probability (increased target fixations for more probable CV combinations).</a:t>
            </a:r>
          </a:p>
          <a:p>
            <a:r>
              <a:rPr lang="en-US" b="1" dirty="0"/>
              <a:t>With coda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Native speakers fixate on targets above chance at the onset of the coda.</a:t>
            </a:r>
          </a:p>
          <a:p>
            <a:pPr lvl="1"/>
            <a:r>
              <a:rPr lang="en-US" dirty="0"/>
              <a:t>Advanced learners fixate on targets above chance by the offset of the target syllable.</a:t>
            </a:r>
          </a:p>
          <a:p>
            <a:pPr lvl="1"/>
            <a:r>
              <a:rPr lang="en-US" dirty="0"/>
              <a:t>All three groups fixate on targets above chance by the following word.</a:t>
            </a:r>
          </a:p>
          <a:p>
            <a:pPr lvl="1"/>
            <a:r>
              <a:rPr lang="en-US" dirty="0"/>
              <a:t>No effect of working memory.</a:t>
            </a:r>
          </a:p>
          <a:p>
            <a:pPr lvl="1"/>
            <a:r>
              <a:rPr lang="en-US" dirty="0"/>
              <a:t>No effect of frequency.</a:t>
            </a:r>
          </a:p>
          <a:p>
            <a:pPr lvl="1"/>
            <a:r>
              <a:rPr lang="en-US" dirty="0"/>
              <a:t>No effect of phonotactic probability. Positive trend for LA (p = 0.89) </a:t>
            </a:r>
          </a:p>
          <a:p>
            <a:pPr lvl="1"/>
            <a:r>
              <a:rPr lang="en-US" dirty="0"/>
              <a:t>No effect of phonological short-term memory.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1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164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Casillas</dc:creator>
  <cp:lastModifiedBy>Joseph Casillas</cp:lastModifiedBy>
  <cp:revision>1</cp:revision>
  <dcterms:created xsi:type="dcterms:W3CDTF">2019-06-19T17:32:25Z</dcterms:created>
  <dcterms:modified xsi:type="dcterms:W3CDTF">2019-06-19T17:40:59Z</dcterms:modified>
</cp:coreProperties>
</file>