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7" r:id="rId2"/>
    <p:sldId id="338" r:id="rId3"/>
    <p:sldId id="339" r:id="rId4"/>
    <p:sldId id="340" r:id="rId5"/>
    <p:sldId id="341" r:id="rId6"/>
  </p:sldIdLst>
  <p:sldSz cx="9144000" cy="5143500" type="screen16x9"/>
  <p:notesSz cx="6797675" cy="9926638"/>
  <p:custDataLst>
    <p:tags r:id="rId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DEDE"/>
    <a:srgbClr val="F0F0F0"/>
    <a:srgbClr val="F1D3D3"/>
    <a:srgbClr val="F0D0D0"/>
    <a:srgbClr val="518DCF"/>
    <a:srgbClr val="0033CC"/>
    <a:srgbClr val="CCCCFF"/>
    <a:srgbClr val="1852F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3" autoAdjust="0"/>
  </p:normalViewPr>
  <p:slideViewPr>
    <p:cSldViewPr>
      <p:cViewPr varScale="1">
        <p:scale>
          <a:sx n="91" d="100"/>
          <a:sy n="91" d="100"/>
        </p:scale>
        <p:origin x="78" y="276"/>
      </p:cViewPr>
      <p:guideLst>
        <p:guide orient="horz" pos="2799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12" y="17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4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D0AC5-8325-467B-A1B4-D55A756FCE50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446A-E2C4-4FB5-A2D0-454A7A1A09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51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580CC-278A-49B9-B4FE-A22972E2C465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887C2-6051-41F8-A53B-F7C9FE833C2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2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085696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27834"/>
            <a:ext cx="6400800" cy="90126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89346"/>
            <a:ext cx="8229600" cy="36969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614" y="107139"/>
            <a:ext cx="7539730" cy="27621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5 Marcador de número de diapositiva"/>
          <p:cNvSpPr txBox="1">
            <a:spLocks/>
          </p:cNvSpPr>
          <p:nvPr userDrawn="1"/>
        </p:nvSpPr>
        <p:spPr>
          <a:xfrm>
            <a:off x="8100392" y="4840038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B0E020-0753-4183-A24D-CCC67697DB4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3 Marcador de fecha"/>
          <p:cNvSpPr txBox="1">
            <a:spLocks/>
          </p:cNvSpPr>
          <p:nvPr userDrawn="1"/>
        </p:nvSpPr>
        <p:spPr>
          <a:xfrm>
            <a:off x="457200" y="4840038"/>
            <a:ext cx="730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6D22D6-3DA1-4A82-951A-FF8429EA0CEB}" type="datetime1">
              <a:rPr lang="es-ES" smtClean="0"/>
              <a:pPr/>
              <a:t>12/09/2018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13501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28614" y="107139"/>
            <a:ext cx="7539730" cy="27621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40038"/>
            <a:ext cx="730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B66D22D6-3DA1-4A82-951A-FF8429EA0CEB}" type="datetime1">
              <a:rPr lang="es-ES" smtClean="0"/>
              <a:pPr/>
              <a:t>12/09/2018</a:t>
            </a:fld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00392" y="4840038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8CB0E020-0753-4183-A24D-CCC67697DB4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5526"/>
            <a:ext cx="7886700" cy="7128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8" name="1 Título"/>
          <p:cNvSpPr txBox="1">
            <a:spLocks/>
          </p:cNvSpPr>
          <p:nvPr userDrawn="1"/>
        </p:nvSpPr>
        <p:spPr>
          <a:xfrm>
            <a:off x="128614" y="107139"/>
            <a:ext cx="7539730" cy="2762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0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627535"/>
            <a:ext cx="8229600" cy="396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9" name="8 Rectángulo"/>
          <p:cNvSpPr/>
          <p:nvPr userDrawn="1"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0" y="465516"/>
            <a:ext cx="9144000" cy="540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8492" y="0"/>
            <a:ext cx="1415508" cy="51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4 Marcador de pie de página"/>
          <p:cNvSpPr txBox="1">
            <a:spLocks/>
          </p:cNvSpPr>
          <p:nvPr/>
        </p:nvSpPr>
        <p:spPr>
          <a:xfrm>
            <a:off x="2483768" y="4840038"/>
            <a:ext cx="3888432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Gerencia de Tecnología - Travel Club  – Información Confidencial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359532" y="4894008"/>
            <a:ext cx="842493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100392" y="4840038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B0E020-0753-4183-A24D-CCC67697DB4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3 Marcador de fecha"/>
          <p:cNvSpPr txBox="1">
            <a:spLocks/>
          </p:cNvSpPr>
          <p:nvPr userDrawn="1"/>
        </p:nvSpPr>
        <p:spPr>
          <a:xfrm>
            <a:off x="457200" y="4840038"/>
            <a:ext cx="730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6D22D6-3DA1-4A82-951A-FF8429EA0CEB}" type="datetime1">
              <a:rPr lang="es-ES" smtClean="0"/>
              <a:pPr/>
              <a:t>12/09/2018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61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ordpr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236658"/>
            <a:ext cx="7772400" cy="558062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Creación de sitio gratuito en </a:t>
            </a:r>
            <a:r>
              <a:rPr lang="es-CL" dirty="0" err="1" smtClean="0"/>
              <a:t>WordPress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902732"/>
            <a:ext cx="6400800" cy="901266"/>
          </a:xfrm>
        </p:spPr>
        <p:txBody>
          <a:bodyPr/>
          <a:lstStyle/>
          <a:p>
            <a:r>
              <a:rPr lang="es-CL" dirty="0" smtClean="0"/>
              <a:t>12 </a:t>
            </a:r>
            <a:r>
              <a:rPr lang="es-CL" dirty="0" smtClean="0"/>
              <a:t>de </a:t>
            </a:r>
            <a:r>
              <a:rPr lang="es-CL" dirty="0" smtClean="0"/>
              <a:t>Septiembre </a:t>
            </a:r>
            <a:r>
              <a:rPr lang="es-CL" dirty="0" smtClean="0"/>
              <a:t>de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15014"/>
            <a:ext cx="4320000" cy="23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Creación de sitio gratuito en </a:t>
            </a:r>
            <a:r>
              <a:rPr lang="es-CL" dirty="0" err="1"/>
              <a:t>WordPress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539552" y="7715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1400" dirty="0">
                <a:solidFill>
                  <a:srgbClr val="091E42"/>
                </a:solidFill>
                <a:latin typeface="-apple-system"/>
              </a:rPr>
              <a:t>Ir al siguiente enlace y hacer </a:t>
            </a:r>
            <a:r>
              <a:rPr lang="es-CL" sz="1400" dirty="0" err="1">
                <a:solidFill>
                  <a:srgbClr val="091E42"/>
                </a:solidFill>
                <a:latin typeface="-apple-system"/>
              </a:rPr>
              <a:t>click</a:t>
            </a:r>
            <a:r>
              <a:rPr lang="es-CL" sz="1400" dirty="0">
                <a:solidFill>
                  <a:srgbClr val="091E42"/>
                </a:solidFill>
                <a:latin typeface="-apple-system"/>
              </a:rPr>
              <a:t> en "Acceder"</a:t>
            </a:r>
          </a:p>
          <a:p>
            <a:r>
              <a:rPr lang="es-CL" sz="1400" dirty="0">
                <a:solidFill>
                  <a:srgbClr val="3572B0"/>
                </a:solidFill>
                <a:latin typeface="-apple-system"/>
                <a:hlinkClick r:id="rId2"/>
              </a:rPr>
              <a:t>https://es.wordpress.com/</a:t>
            </a:r>
            <a:endParaRPr lang="es-CL" sz="1400" b="0" i="0" dirty="0">
              <a:solidFill>
                <a:srgbClr val="091E42"/>
              </a:solidFill>
              <a:effectLst/>
              <a:latin typeface="-apple-system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12" y="1966570"/>
            <a:ext cx="5400000" cy="229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recto de flecha 6"/>
          <p:cNvCxnSpPr/>
          <p:nvPr/>
        </p:nvCxnSpPr>
        <p:spPr>
          <a:xfrm>
            <a:off x="3995936" y="1033160"/>
            <a:ext cx="3672408" cy="933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28614" y="107139"/>
            <a:ext cx="7539730" cy="276210"/>
          </a:xfrm>
        </p:spPr>
        <p:txBody>
          <a:bodyPr/>
          <a:lstStyle/>
          <a:p>
            <a:r>
              <a:rPr lang="es-CL" dirty="0"/>
              <a:t>Creación de sitio gratuito en </a:t>
            </a:r>
            <a:r>
              <a:rPr lang="es-CL" dirty="0" err="1"/>
              <a:t>WordPress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98757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1400" dirty="0">
                <a:solidFill>
                  <a:srgbClr val="091E42"/>
                </a:solidFill>
                <a:latin typeface="-apple-system"/>
              </a:rPr>
              <a:t>Luego, </a:t>
            </a:r>
            <a:r>
              <a:rPr lang="es-CL" sz="1400" dirty="0" smtClean="0">
                <a:solidFill>
                  <a:srgbClr val="091E42"/>
                </a:solidFill>
                <a:latin typeface="-apple-system"/>
              </a:rPr>
              <a:t>hacer </a:t>
            </a:r>
            <a:r>
              <a:rPr lang="es-CL" sz="1400" dirty="0" err="1">
                <a:solidFill>
                  <a:srgbClr val="091E42"/>
                </a:solidFill>
                <a:latin typeface="-apple-system"/>
              </a:rPr>
              <a:t>click</a:t>
            </a:r>
            <a:r>
              <a:rPr lang="es-CL" sz="1400" dirty="0">
                <a:solidFill>
                  <a:srgbClr val="091E42"/>
                </a:solidFill>
                <a:latin typeface="-apple-system"/>
              </a:rPr>
              <a:t> en "</a:t>
            </a:r>
            <a:r>
              <a:rPr lang="es-CL" sz="1400" dirty="0" smtClean="0">
                <a:solidFill>
                  <a:srgbClr val="091E42"/>
                </a:solidFill>
                <a:latin typeface="-apple-system"/>
              </a:rPr>
              <a:t>Registrarse“ o iniciar sesión con una cuenta existente</a:t>
            </a:r>
            <a:endParaRPr lang="es-CL" sz="1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51670"/>
            <a:ext cx="5400000" cy="2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Conector recto de flecha 13"/>
          <p:cNvCxnSpPr/>
          <p:nvPr/>
        </p:nvCxnSpPr>
        <p:spPr>
          <a:xfrm>
            <a:off x="7884368" y="1310739"/>
            <a:ext cx="576064" cy="61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779912" y="2427734"/>
            <a:ext cx="1728192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60232" y="98285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Crear cuenta</a:t>
            </a:r>
            <a:endParaRPr lang="es-C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71600" y="220241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Acceder a cuenta existente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806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128614" y="107139"/>
            <a:ext cx="7539730" cy="276210"/>
          </a:xfrm>
        </p:spPr>
        <p:txBody>
          <a:bodyPr/>
          <a:lstStyle/>
          <a:p>
            <a:r>
              <a:rPr lang="es-CL" dirty="0"/>
              <a:t>Creación de sitio gratuito en </a:t>
            </a:r>
            <a:r>
              <a:rPr lang="es-CL" dirty="0" err="1"/>
              <a:t>WordPress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15566"/>
            <a:ext cx="5400000" cy="345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51520" y="915566"/>
            <a:ext cx="3024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Tanto si se crea una nueva cuenta como si se accede a una cuenta existente, el usuario es redirigido al formulario que se aprecia en la imagen, donde deberá ingresar la siguiente información:</a:t>
            </a:r>
          </a:p>
          <a:p>
            <a:endParaRPr lang="es-C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/>
              <a:t>Nombre del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/>
              <a:t>De qué se trata 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/>
              <a:t>Objetivo principal del sitio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/>
              <a:t>Nivel para crear sitios web</a:t>
            </a:r>
            <a:endParaRPr lang="es-CL" sz="1400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79712" y="1995686"/>
            <a:ext cx="316835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267744" y="2283718"/>
            <a:ext cx="2952328" cy="439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2627784" y="2571750"/>
            <a:ext cx="2664296" cy="439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627784" y="3233763"/>
            <a:ext cx="3168352" cy="676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9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323528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>
                <a:solidFill>
                  <a:srgbClr val="091E42"/>
                </a:solidFill>
                <a:latin typeface="-apple-system"/>
              </a:rPr>
              <a:t>Asignar un nombre al sitio y elegir la opción de nombre gratuito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59663"/>
            <a:ext cx="5400000" cy="205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recto de flecha 8"/>
          <p:cNvCxnSpPr/>
          <p:nvPr/>
        </p:nvCxnSpPr>
        <p:spPr>
          <a:xfrm>
            <a:off x="2483768" y="1345873"/>
            <a:ext cx="4320480" cy="2233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059832" y="988623"/>
            <a:ext cx="1008112" cy="935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39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Plantilla Travel Gerencia Tecnología 20160321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601F6343-11E4-4339-825B-2B15F4F9E47C}" vid="{85B50B1B-51E1-400E-A0FC-FAC756CFA8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Travel Gerencia Tecnología 20180122</Template>
  <TotalTime>10924</TotalTime>
  <Words>131</Words>
  <Application>Microsoft Office PowerPoint</Application>
  <PresentationFormat>Presentación en pantalla 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Arial Narrow</vt:lpstr>
      <vt:lpstr>Calibri</vt:lpstr>
      <vt:lpstr>Wingdings</vt:lpstr>
      <vt:lpstr>Plantilla Travel Gerencia Tecnología 20160321</vt:lpstr>
      <vt:lpstr>Creación de sitio gratuito en WordPress</vt:lpstr>
      <vt:lpstr>Creación de sitio gratuito en WordPress</vt:lpstr>
      <vt:lpstr>Creación de sitio gratuito en WordPress</vt:lpstr>
      <vt:lpstr>Creación de sitio gratuito en WordPress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Lollapalooza</dc:title>
  <dc:creator>Rafael G. Lagos Feliú</dc:creator>
  <cp:lastModifiedBy>Javier Ignacio Cuadra Corradi</cp:lastModifiedBy>
  <cp:revision>413</cp:revision>
  <cp:lastPrinted>2017-09-25T17:59:46Z</cp:lastPrinted>
  <dcterms:created xsi:type="dcterms:W3CDTF">2018-02-13T20:32:37Z</dcterms:created>
  <dcterms:modified xsi:type="dcterms:W3CDTF">2018-09-12T22:18:26Z</dcterms:modified>
</cp:coreProperties>
</file>