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9A96A278-A7E5-4752-84A6-757B6A92F864}"/>
    <pc:docChg chg="modSld">
      <pc:chgData name="Usuário Convidado" userId="" providerId="Windows Live" clId="Web-{9A96A278-A7E5-4752-84A6-757B6A92F864}" dt="2018-09-06T22:52:48.349" v="18" actId="14100"/>
      <pc:docMkLst>
        <pc:docMk/>
      </pc:docMkLst>
      <pc:sldChg chg="addSp delSp modSp">
        <pc:chgData name="Usuário Convidado" userId="" providerId="Windows Live" clId="Web-{9A96A278-A7E5-4752-84A6-757B6A92F864}" dt="2018-09-06T22:52:48.349" v="18" actId="14100"/>
        <pc:sldMkLst>
          <pc:docMk/>
          <pc:sldMk cId="3632734866" sldId="256"/>
        </pc:sldMkLst>
        <pc:spChg chg="del mod">
          <ac:chgData name="Usuário Convidado" userId="" providerId="Windows Live" clId="Web-{9A96A278-A7E5-4752-84A6-757B6A92F864}" dt="2018-09-06T22:52:12.926" v="7"/>
          <ac:spMkLst>
            <pc:docMk/>
            <pc:sldMk cId="3632734866" sldId="256"/>
            <ac:spMk id="2" creationId="{F6DCCA14-8524-4773-91FE-A460BF883D09}"/>
          </ac:spMkLst>
        </pc:spChg>
        <pc:spChg chg="del">
          <ac:chgData name="Usuário Convidado" userId="" providerId="Windows Live" clId="Web-{9A96A278-A7E5-4752-84A6-757B6A92F864}" dt="2018-09-06T22:52:15.567" v="8"/>
          <ac:spMkLst>
            <pc:docMk/>
            <pc:sldMk cId="3632734866" sldId="256"/>
            <ac:spMk id="3" creationId="{3CC650EF-C5EC-4074-A0FB-A50929BCDF14}"/>
          </ac:spMkLst>
        </pc:spChg>
        <pc:picChg chg="add mod">
          <ac:chgData name="Usuário Convidado" userId="" providerId="Windows Live" clId="Web-{9A96A278-A7E5-4752-84A6-757B6A92F864}" dt="2018-09-06T22:51:47.301" v="1"/>
          <ac:picMkLst>
            <pc:docMk/>
            <pc:sldMk cId="3632734866" sldId="256"/>
            <ac:picMk id="4" creationId="{9664E0B4-F766-4DB9-AB51-F757894EB4A1}"/>
          </ac:picMkLst>
        </pc:picChg>
        <pc:picChg chg="add mod">
          <ac:chgData name="Usuário Convidado" userId="" providerId="Windows Live" clId="Web-{9A96A278-A7E5-4752-84A6-757B6A92F864}" dt="2018-09-06T22:51:48.019" v="2"/>
          <ac:picMkLst>
            <pc:docMk/>
            <pc:sldMk cId="3632734866" sldId="256"/>
            <ac:picMk id="6" creationId="{A405F8EB-9CEB-48E1-8BE8-044CF7E430B1}"/>
          </ac:picMkLst>
        </pc:picChg>
        <pc:picChg chg="add mod">
          <ac:chgData name="Usuário Convidado" userId="" providerId="Windows Live" clId="Web-{9A96A278-A7E5-4752-84A6-757B6A92F864}" dt="2018-09-06T22:51:48.582" v="3"/>
          <ac:picMkLst>
            <pc:docMk/>
            <pc:sldMk cId="3632734866" sldId="256"/>
            <ac:picMk id="8" creationId="{6612D04C-281D-48C8-A67D-4974348770CE}"/>
          </ac:picMkLst>
        </pc:picChg>
        <pc:picChg chg="add mod">
          <ac:chgData name="Usuário Convidado" userId="" providerId="Windows Live" clId="Web-{9A96A278-A7E5-4752-84A6-757B6A92F864}" dt="2018-09-06T22:52:48.349" v="18" actId="14100"/>
          <ac:picMkLst>
            <pc:docMk/>
            <pc:sldMk cId="3632734866" sldId="256"/>
            <ac:picMk id="10" creationId="{029B6588-93D2-41C4-8820-529F4463FE41}"/>
          </ac:picMkLst>
        </pc:picChg>
        <pc:picChg chg="add del mod">
          <ac:chgData name="Usuário Convidado" userId="" providerId="Windows Live" clId="Web-{9A96A278-A7E5-4752-84A6-757B6A92F864}" dt="2018-09-06T22:52:24.161" v="10"/>
          <ac:picMkLst>
            <pc:docMk/>
            <pc:sldMk cId="3632734866" sldId="256"/>
            <ac:picMk id="12" creationId="{34EF4B9A-F347-472D-89A9-1AD78E35F7C8}"/>
          </ac:picMkLst>
        </pc:picChg>
      </pc:sldChg>
    </pc:docChg>
  </pc:docChgLst>
  <pc:docChgLst>
    <pc:chgData name="Usuário Convidado" providerId="Windows Live" clId="Web-{8EDE8AC2-5885-428B-BBD4-0E848ED60EC8}"/>
    <pc:docChg chg="modSld">
      <pc:chgData name="Usuário Convidado" userId="" providerId="Windows Live" clId="Web-{8EDE8AC2-5885-428B-BBD4-0E848ED60EC8}" dt="2018-09-27T23:51:59.085" v="16" actId="1076"/>
      <pc:docMkLst>
        <pc:docMk/>
      </pc:docMkLst>
      <pc:sldChg chg="addSp delSp modSp">
        <pc:chgData name="Usuário Convidado" userId="" providerId="Windows Live" clId="Web-{8EDE8AC2-5885-428B-BBD4-0E848ED60EC8}" dt="2018-09-27T23:51:59.085" v="16" actId="1076"/>
        <pc:sldMkLst>
          <pc:docMk/>
          <pc:sldMk cId="3632734866" sldId="256"/>
        </pc:sldMkLst>
        <pc:picChg chg="add mod">
          <ac:chgData name="Usuário Convidado" userId="" providerId="Windows Live" clId="Web-{8EDE8AC2-5885-428B-BBD4-0E848ED60EC8}" dt="2018-09-27T23:51:59.085" v="16" actId="1076"/>
          <ac:picMkLst>
            <pc:docMk/>
            <pc:sldMk cId="3632734866" sldId="256"/>
            <ac:picMk id="2" creationId="{96908025-66E7-4CA3-9B9D-2E8ECE611F52}"/>
          </ac:picMkLst>
        </pc:picChg>
        <pc:picChg chg="del mod">
          <ac:chgData name="Usuário Convidado" userId="" providerId="Windows Live" clId="Web-{8EDE8AC2-5885-428B-BBD4-0E848ED60EC8}" dt="2018-09-27T23:51:18.021" v="6"/>
          <ac:picMkLst>
            <pc:docMk/>
            <pc:sldMk cId="3632734866" sldId="256"/>
            <ac:picMk id="4" creationId="{9664E0B4-F766-4DB9-AB51-F757894EB4A1}"/>
          </ac:picMkLst>
        </pc:picChg>
        <pc:picChg chg="del mod">
          <ac:chgData name="Usuário Convidado" userId="" providerId="Windows Live" clId="Web-{8EDE8AC2-5885-428B-BBD4-0E848ED60EC8}" dt="2018-09-27T23:51:20.802" v="8"/>
          <ac:picMkLst>
            <pc:docMk/>
            <pc:sldMk cId="3632734866" sldId="256"/>
            <ac:picMk id="6" creationId="{A405F8EB-9CEB-48E1-8BE8-044CF7E430B1}"/>
          </ac:picMkLst>
        </pc:picChg>
        <pc:picChg chg="del">
          <ac:chgData name="Usuário Convidado" userId="" providerId="Windows Live" clId="Web-{8EDE8AC2-5885-428B-BBD4-0E848ED60EC8}" dt="2018-09-27T23:51:11.286" v="3"/>
          <ac:picMkLst>
            <pc:docMk/>
            <pc:sldMk cId="3632734866" sldId="256"/>
            <ac:picMk id="8" creationId="{6612D04C-281D-48C8-A67D-4974348770CE}"/>
          </ac:picMkLst>
        </pc:picChg>
        <pc:picChg chg="del mod">
          <ac:chgData name="Usuário Convidado" userId="" providerId="Windows Live" clId="Web-{8EDE8AC2-5885-428B-BBD4-0E848ED60EC8}" dt="2018-09-27T23:51:09.270" v="2"/>
          <ac:picMkLst>
            <pc:docMk/>
            <pc:sldMk cId="3632734866" sldId="256"/>
            <ac:picMk id="10" creationId="{029B6588-93D2-41C4-8820-529F4463FE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E2D9B-64F8-4B85-A9F2-D874D092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17D0F1-2905-4664-A728-973B09674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2BF884-4362-48CF-9DF2-81339420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D2A44-7129-408C-9BF7-B564ABDA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9EC81E-809F-40D8-83D0-90DB8BFD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8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9BC2A-479B-4583-A8E9-C6833881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6EA1D8-8ED2-496F-9AC9-5BEC2956F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5F5CC7-629B-4634-BA54-31EB0736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F9EAD-4879-4B72-94F7-7CFD3338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71BEE8-59A1-4E5B-A3D3-55D074C8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45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3AB0C3-9A72-4F92-B5A6-8F24B400F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5BEAE2-73FD-47AF-8575-B1C7D3440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050C87-53B3-46CE-B142-CE2A4F61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98B89A-1C7C-4FF2-9FCF-B3403D84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1F36D-DCF7-4E09-A3AC-98550045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2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8ED5A-BCEC-4EE9-AD5C-4D985917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EDD26-C493-4803-A830-2851B087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B9382-576F-480A-B157-B7A41095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BFEB8-B370-497A-A1FF-EF06B430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B1ACD-AB5B-4E96-A96A-67D88DB3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578D-58B6-4315-83F7-8D3A3EFD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C341CD-18CB-4F25-9622-540C9FCF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8BDD11-9E9E-4F83-BFFC-8596F5E7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985E1-8012-4875-A5E3-9AEC0181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823942-7A62-4239-852A-BDC638CA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93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8ACB8-0C68-4413-AE73-64E8F203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83D543-863C-494C-ACFB-39B07FB50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3F4B-EEE7-480C-ADD8-CA87D3549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0EA924-C257-46A1-96A8-EF609878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C8ABC2-9A71-44C8-B74D-18EF79CE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5D0C26-84FF-463A-A6D2-27A2696D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50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9EBD5-1929-489A-850D-F9965361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E161F-3C67-439E-A1B9-DCAB129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0E5605-C708-4969-A25D-7BFBCC406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FDAE65-154A-4BF4-A98C-DC3144FA9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829E0E-4764-48C1-B30F-1455A42A3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CDF090-479C-48C7-8139-0A986445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E9F683-2C3C-45B2-80CC-86E95ADD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0A7169-6309-4382-B7E5-846F626A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2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F55FA-7BDE-4B99-B169-7DC98E0D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3344FA-97FC-4408-9E49-56789916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717516-46A5-4A60-9A8F-480B641C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4F6374-89E6-4C32-A9BF-F8BD32CF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59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623F09-D3E7-4444-9F13-36A5155B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A7B61-7E52-4CCE-A016-3C8DEB4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315AA8-8369-40E8-846C-C483B6B7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3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0DB84-42FA-4729-B0C6-520592E6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930AD1-2F06-4596-9CEB-30955364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118C39-B24E-48BE-A260-8CCEC1098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2A544-95C7-47E3-9B3B-F61CEC99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8F983C-1E10-44A6-8374-B8598D05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35FAE1-D003-42BF-A40C-02A7690C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9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79085-AC3F-4618-A7E7-735B662E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A68939-934C-49EB-AC2F-82D48800E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8577B4-A04D-4773-9A9B-C0596DEB0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B972DD-0FB2-4C72-9FC0-70DED761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7F263C-8330-4A7E-965E-D18FC86A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CE563C-524F-4061-8245-5D72226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699711-4792-4D95-BB1B-43FED63C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8235F0-D721-4160-8B11-38A781EAA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A36AF-4E34-47D2-BDE4-9AE1EE370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499E-B145-41F9-B5C8-AFA65D40B431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B1EF7-6B55-4B95-A549-1A06D319E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3DC41-947B-4C1C-988D-EFA54542D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252A-D742-469D-862B-315A80FE1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64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6908025-66E7-4CA3-9B9D-2E8ECE61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7" y="384118"/>
            <a:ext cx="11202690" cy="62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4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Ono</dc:creator>
  <cp:lastModifiedBy>Bruno Ono</cp:lastModifiedBy>
  <cp:revision>14</cp:revision>
  <dcterms:created xsi:type="dcterms:W3CDTF">2018-09-06T19:42:41Z</dcterms:created>
  <dcterms:modified xsi:type="dcterms:W3CDTF">2018-09-27T23:52:02Z</dcterms:modified>
</cp:coreProperties>
</file>