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Masood" userId="6d858b98-f87d-43f1-87d4-290aabcfb8fd" providerId="ADAL" clId="{19DE4385-1C5B-440E-BF77-B7656A1D0B98}"/>
    <pc:docChg chg="custSel addSld modSld">
      <pc:chgData name="Umar Masood" userId="6d858b98-f87d-43f1-87d4-290aabcfb8fd" providerId="ADAL" clId="{19DE4385-1C5B-440E-BF77-B7656A1D0B98}" dt="2021-08-03T17:53:23.589" v="18" actId="680"/>
      <pc:docMkLst>
        <pc:docMk/>
      </pc:docMkLst>
      <pc:sldChg chg="addSp delSp modSp mod">
        <pc:chgData name="Umar Masood" userId="6d858b98-f87d-43f1-87d4-290aabcfb8fd" providerId="ADAL" clId="{19DE4385-1C5B-440E-BF77-B7656A1D0B98}" dt="2021-08-03T17:53:01.117" v="17" actId="478"/>
        <pc:sldMkLst>
          <pc:docMk/>
          <pc:sldMk cId="29427283" sldId="257"/>
        </pc:sldMkLst>
        <pc:spChg chg="add del mod">
          <ac:chgData name="Umar Masood" userId="6d858b98-f87d-43f1-87d4-290aabcfb8fd" providerId="ADAL" clId="{19DE4385-1C5B-440E-BF77-B7656A1D0B98}" dt="2021-08-03T17:52:55.261" v="15" actId="478"/>
          <ac:spMkLst>
            <pc:docMk/>
            <pc:sldMk cId="29427283" sldId="257"/>
            <ac:spMk id="4" creationId="{DC5C74B4-31F5-431E-8CC8-C27D2775ECC7}"/>
          </ac:spMkLst>
        </pc:spChg>
        <pc:spChg chg="add del mod">
          <ac:chgData name="Umar Masood" userId="6d858b98-f87d-43f1-87d4-290aabcfb8fd" providerId="ADAL" clId="{19DE4385-1C5B-440E-BF77-B7656A1D0B98}" dt="2021-08-03T17:53:01.117" v="17" actId="478"/>
          <ac:spMkLst>
            <pc:docMk/>
            <pc:sldMk cId="29427283" sldId="257"/>
            <ac:spMk id="16" creationId="{512B0513-DC37-4EE2-A729-12272390B589}"/>
          </ac:spMkLst>
        </pc:spChg>
        <pc:cxnChg chg="add del mod">
          <ac:chgData name="Umar Masood" userId="6d858b98-f87d-43f1-87d4-290aabcfb8fd" providerId="ADAL" clId="{19DE4385-1C5B-440E-BF77-B7656A1D0B98}" dt="2021-08-03T17:52:58.684" v="16" actId="478"/>
          <ac:cxnSpMkLst>
            <pc:docMk/>
            <pc:sldMk cId="29427283" sldId="257"/>
            <ac:cxnSpMk id="15" creationId="{A4838B6B-42FE-4657-ADD1-9E9BBDF8DE55}"/>
          </ac:cxnSpMkLst>
        </pc:cxnChg>
      </pc:sldChg>
      <pc:sldChg chg="new">
        <pc:chgData name="Umar Masood" userId="6d858b98-f87d-43f1-87d4-290aabcfb8fd" providerId="ADAL" clId="{19DE4385-1C5B-440E-BF77-B7656A1D0B98}" dt="2021-08-03T17:53:23.589" v="18" actId="680"/>
        <pc:sldMkLst>
          <pc:docMk/>
          <pc:sldMk cId="3982502029" sldId="258"/>
        </pc:sldMkLst>
      </pc:sldChg>
    </pc:docChg>
  </pc:docChgLst>
  <pc:docChgLst>
    <pc:chgData name="Javed Akhtar" userId="03a7a42a-9abb-443c-ad5a-55cb08c76ae4" providerId="ADAL" clId="{4FB4BAC6-8984-45D9-9B50-10FE7A94EC03}"/>
    <pc:docChg chg="custSel modSld">
      <pc:chgData name="Javed Akhtar" userId="03a7a42a-9abb-443c-ad5a-55cb08c76ae4" providerId="ADAL" clId="{4FB4BAC6-8984-45D9-9B50-10FE7A94EC03}" dt="2022-01-25T15:57:31.085" v="0" actId="478"/>
      <pc:docMkLst>
        <pc:docMk/>
      </pc:docMkLst>
      <pc:sldChg chg="delSp mod">
        <pc:chgData name="Javed Akhtar" userId="03a7a42a-9abb-443c-ad5a-55cb08c76ae4" providerId="ADAL" clId="{4FB4BAC6-8984-45D9-9B50-10FE7A94EC03}" dt="2022-01-25T15:57:31.085" v="0" actId="478"/>
        <pc:sldMkLst>
          <pc:docMk/>
          <pc:sldMk cId="29427283" sldId="257"/>
        </pc:sldMkLst>
        <pc:cxnChg chg="del">
          <ac:chgData name="Javed Akhtar" userId="03a7a42a-9abb-443c-ad5a-55cb08c76ae4" providerId="ADAL" clId="{4FB4BAC6-8984-45D9-9B50-10FE7A94EC03}" dt="2022-01-25T15:57:31.085" v="0" actId="478"/>
          <ac:cxnSpMkLst>
            <pc:docMk/>
            <pc:sldMk cId="29427283" sldId="257"/>
            <ac:cxnSpMk id="21" creationId="{E711F30B-7C09-435B-A7C8-7C752CEE04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623E-E50F-4C7D-9C1F-FD76A38A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F63BF-6AD8-4362-9C3C-5E0BAEDB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1F97-D29C-4C34-A38A-7F383347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4F9C-0701-4C43-AD36-4C40B13F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EF14-9C61-4F95-8225-3AD3AE9B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9731-A5BA-4F3C-9716-096ED309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5E7B6-61A5-48E8-8E68-EC9774139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2D57-5CBF-4484-A411-45C61BD2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15BC-5058-439D-8CDA-93C98E8E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4C9A-0827-40DD-9678-83A7690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0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DFC6E-A85E-4CE8-9E16-627B6A407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298BD-A5A6-4D28-8F6D-5FA23EC62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6703-6516-403C-AE32-094C93A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9CFE-3D24-4CD3-B6FC-E4071E09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D263-8955-4C66-A1C7-C2B5C86B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49A5-9C33-4B56-843E-FE449CD4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4044-5EF2-4C9D-AEDE-FE2ADA15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98C4-8B49-486C-9398-CD779DAD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4E4E-A076-4A31-A497-9B6E098C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1E91-1DA2-4870-8FCC-FCB0516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1808-A5DB-4133-88EF-0AEF3385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E6C3-EEF6-44C9-9BF8-48635240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179E-F19B-427E-97CF-17C9E4D3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AFED-460F-4CD1-B3E3-0C3D853F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A368-4C90-47D8-9AF0-F74908E3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7B71-DA1F-4219-AF62-0A1495A1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71F3-B702-4816-8F3A-C2EF1910E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699A-D7C5-4451-BB5D-245BCF278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BA44-B691-4EE8-BC1F-FA4A7D2F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E823-F873-487A-B27E-8BBE6321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EF78-54E4-4893-8F24-9E6EC36B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2A95-98ED-4E79-A876-EC06F20D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C52E-AA22-4EA0-A350-B7331CAD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CE4C3-4CB8-4CC1-957B-46010023E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52C0A-6788-4126-BAE2-A438F2E0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C211E-E996-42F3-A246-A94860E3B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F5269-1A19-42A0-9023-ADBCBA88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35175-4E6A-4AB7-AFB0-580C2F93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4D29C-85B4-4DB2-87B5-06978E4D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8976-9C5C-42F7-BB13-A1C6B41F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E5276-DA21-401E-A062-BD8FD8A1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86EE4-4AF7-4955-865E-E3E76C93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767A5-1794-4E3B-92C4-C493C5EE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471DF-FF05-44EB-A5F4-9F8D99EC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F9AEF-4460-4642-A808-9AC6CAB2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99210-FF87-46C8-A102-DA1BF3DC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D45A-FE3E-4FFF-BD49-C7CA1DAB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5B65-C961-4915-8406-B324A671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C57A-4410-47DA-8571-5F005F01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11A6-B6D6-4BFE-97FF-71BE1EC3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9747A-9196-4915-BDC8-232A261D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CA1D-1B53-42BF-9FC6-FAFF82ED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BC28-C440-4A41-B9B4-A2E09066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8ED38-9E0C-4DEF-8DE9-D98A25848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331B9-5527-4B95-B8E1-7815F1AB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3A1D-B083-4327-845C-0AD09665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20FC-E083-48CC-9329-8B965BF3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0509B-9045-478B-8233-50120455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C88A4-9A49-40D8-B888-91B67683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AAE9-4018-4284-AD86-72BC82B0E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E899-35EF-4344-BA42-1C86F3123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4924-97A7-4942-8AFA-F9B4916638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3477-66B9-4F23-9A80-75F4A7E41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A961-E7C4-45D5-9C3C-04F3B5EE7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66F6-A215-4113-8CA5-B6EEB28D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D598-8EE4-438F-9C66-BC90BC063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480C2-7B74-4FF9-9D1F-E2913566A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F2A8-A1BD-490F-8474-B1BE5760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Electrical Wiring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94F1C4D1-517D-47F1-A4FC-FF2ECD5FB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r="447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A2E399-6F69-48AF-97D2-EF42565711FB}"/>
              </a:ext>
            </a:extLst>
          </p:cNvPr>
          <p:cNvCxnSpPr/>
          <p:nvPr/>
        </p:nvCxnSpPr>
        <p:spPr>
          <a:xfrm>
            <a:off x="3155182" y="964642"/>
            <a:ext cx="783772" cy="9144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5A7A38-DDBB-4807-8DEC-0AE3335F18C2}"/>
              </a:ext>
            </a:extLst>
          </p:cNvPr>
          <p:cNvSpPr txBox="1"/>
          <p:nvPr/>
        </p:nvSpPr>
        <p:spPr>
          <a:xfrm>
            <a:off x="1263126" y="595305"/>
            <a:ext cx="1892056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Labels on all wires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70BF1D-D692-4728-90A6-0CD020F34157}"/>
              </a:ext>
            </a:extLst>
          </p:cNvPr>
          <p:cNvSpPr txBox="1"/>
          <p:nvPr/>
        </p:nvSpPr>
        <p:spPr>
          <a:xfrm>
            <a:off x="1230306" y="595305"/>
            <a:ext cx="1892056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Labels on all wires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1D2FD2-06CE-46B3-9360-45DA20B16A3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182330" y="2567705"/>
            <a:ext cx="66348" cy="201362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9E40B9-B356-4CCC-98FD-C5A25666D398}"/>
              </a:ext>
            </a:extLst>
          </p:cNvPr>
          <p:cNvSpPr txBox="1"/>
          <p:nvPr/>
        </p:nvSpPr>
        <p:spPr>
          <a:xfrm>
            <a:off x="640080" y="2198373"/>
            <a:ext cx="308449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Control Box for all components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53C1F0-CF81-4E65-BA61-AD4224B67B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56433" y="5088105"/>
            <a:ext cx="1637477" cy="72486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FFD1D1-9238-4E55-979D-7815494E17BB}"/>
              </a:ext>
            </a:extLst>
          </p:cNvPr>
          <p:cNvSpPr txBox="1"/>
          <p:nvPr/>
        </p:nvSpPr>
        <p:spPr>
          <a:xfrm>
            <a:off x="323727" y="4903439"/>
            <a:ext cx="632706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F11200-5EE1-4329-B99B-669C14F80DD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455576" y="4295897"/>
            <a:ext cx="1548881" cy="12371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F3879A-9154-464E-A474-ED4E8788EC4F}"/>
              </a:ext>
            </a:extLst>
          </p:cNvPr>
          <p:cNvSpPr txBox="1"/>
          <p:nvPr/>
        </p:nvSpPr>
        <p:spPr>
          <a:xfrm>
            <a:off x="323727" y="4111231"/>
            <a:ext cx="113184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5V Power</a:t>
            </a:r>
          </a:p>
        </p:txBody>
      </p:sp>
    </p:spTree>
    <p:extLst>
      <p:ext uri="{BB962C8B-B14F-4D97-AF65-F5344CB8AC3E}">
        <p14:creationId xmlns:p14="http://schemas.microsoft.com/office/powerpoint/2010/main" val="29427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0003-7D25-4FD9-9092-8ADE0A43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2B96-9F41-4CA2-B86E-F09913F5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Electrical Wiring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Masood</dc:creator>
  <cp:lastModifiedBy>Javed Akhtar</cp:lastModifiedBy>
  <cp:revision>1</cp:revision>
  <dcterms:created xsi:type="dcterms:W3CDTF">2021-08-03T17:27:52Z</dcterms:created>
  <dcterms:modified xsi:type="dcterms:W3CDTF">2022-01-25T15:57:36Z</dcterms:modified>
</cp:coreProperties>
</file>