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F3036-DCB1-4038-A8AF-37B36EAA23AC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76E71-86C0-4864-81E3-4E3358D88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479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F3036-DCB1-4038-A8AF-37B36EAA23AC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76E71-86C0-4864-81E3-4E3358D88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828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F3036-DCB1-4038-A8AF-37B36EAA23AC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76E71-86C0-4864-81E3-4E3358D88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19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F3036-DCB1-4038-A8AF-37B36EAA23AC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76E71-86C0-4864-81E3-4E3358D88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70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F3036-DCB1-4038-A8AF-37B36EAA23AC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76E71-86C0-4864-81E3-4E3358D88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39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F3036-DCB1-4038-A8AF-37B36EAA23AC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76E71-86C0-4864-81E3-4E3358D88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316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F3036-DCB1-4038-A8AF-37B36EAA23AC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76E71-86C0-4864-81E3-4E3358D88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22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F3036-DCB1-4038-A8AF-37B36EAA23AC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76E71-86C0-4864-81E3-4E3358D88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20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F3036-DCB1-4038-A8AF-37B36EAA23AC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76E71-86C0-4864-81E3-4E3358D88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977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F3036-DCB1-4038-A8AF-37B36EAA23AC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76E71-86C0-4864-81E3-4E3358D88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03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F3036-DCB1-4038-A8AF-37B36EAA23AC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76E71-86C0-4864-81E3-4E3358D88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113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F3036-DCB1-4038-A8AF-37B36EAA23AC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76E71-86C0-4864-81E3-4E3358D88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59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44701"/>
            <a:ext cx="9244084" cy="1613849"/>
          </a:xfrm>
        </p:spPr>
        <p:txBody>
          <a:bodyPr>
            <a:normAutofit/>
          </a:bodyPr>
          <a:lstStyle/>
          <a:p>
            <a:r>
              <a:rPr lang="en-US" dirty="0" smtClean="0"/>
              <a:t>No more mocks. No more container lifecycle and deployment hassles. Just real tests! </a:t>
            </a:r>
          </a:p>
          <a:p>
            <a:r>
              <a:rPr lang="en-US" b="1" dirty="0" smtClean="0"/>
              <a:t>So you can rule your code. Not the bugs.</a:t>
            </a:r>
          </a:p>
          <a:p>
            <a:endParaRPr lang="en-US" b="1" dirty="0"/>
          </a:p>
        </p:txBody>
      </p:sp>
      <p:pic>
        <p:nvPicPr>
          <p:cNvPr id="1026" name="Picture 2" descr="Image result for arquilli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376" y="864862"/>
            <a:ext cx="7937547" cy="275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Image result for peoplestro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16" y="6158550"/>
            <a:ext cx="2164639" cy="645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680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048708"/>
            <a:ext cx="9144000" cy="165576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err="1" smtClean="0"/>
              <a:t>ShrinkWrap</a:t>
            </a:r>
            <a:r>
              <a:rPr lang="en-US" sz="1800" dirty="0" smtClean="0"/>
              <a:t> is the simplest way to create archives in Java.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smtClean="0"/>
              <a:t>Using </a:t>
            </a:r>
            <a:r>
              <a:rPr lang="en-US" sz="1800" dirty="0" err="1" smtClean="0"/>
              <a:t>ShrinkWrap</a:t>
            </a:r>
            <a:r>
              <a:rPr lang="en-US" sz="1800" dirty="0" smtClean="0"/>
              <a:t> API, developers may assemble JARs, WARs, and EARs to be deployed directly by </a:t>
            </a:r>
            <a:r>
              <a:rPr lang="en-US" sz="1800" dirty="0" err="1" smtClean="0"/>
              <a:t>Arquillian</a:t>
            </a:r>
            <a:r>
              <a:rPr lang="en-US" sz="1800" dirty="0" smtClean="0"/>
              <a:t> during testing.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2050" name="Picture 2" descr="Image result for arquillia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77" y="150127"/>
            <a:ext cx="682388" cy="68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354" y="1009939"/>
            <a:ext cx="6108747" cy="350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1676400" y="15142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/>
              <a:t>Architecture</a:t>
            </a:r>
            <a:endParaRPr lang="en-US" sz="3600" b="1" dirty="0"/>
          </a:p>
        </p:txBody>
      </p:sp>
      <p:pic>
        <p:nvPicPr>
          <p:cNvPr id="6" name="Picture 2" descr="Image result for peoplestro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16" y="6158550"/>
            <a:ext cx="2164639" cy="645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94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3044"/>
            <a:ext cx="9144000" cy="165576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err="1" smtClean="0"/>
              <a:t>Arquillian</a:t>
            </a:r>
            <a:r>
              <a:rPr lang="en-US" sz="1800" dirty="0" smtClean="0"/>
              <a:t> is a powerful and flexible testing framework that allows you to test your applications or frameworks with your target application server.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smtClean="0"/>
              <a:t>It will create and start the necessary Docker containers and deploy test artifacts prior to your tests executing.</a:t>
            </a:r>
            <a:endParaRPr lang="en-US" sz="1800" dirty="0"/>
          </a:p>
        </p:txBody>
      </p:sp>
      <p:pic>
        <p:nvPicPr>
          <p:cNvPr id="2050" name="Picture 2" descr="Image result for arquillia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77" y="150127"/>
            <a:ext cx="682388" cy="68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Image result for arquilli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315" y="0"/>
            <a:ext cx="6938147" cy="4652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peoplestro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16" y="6158550"/>
            <a:ext cx="2164639" cy="645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849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764" y="1419367"/>
            <a:ext cx="9535236" cy="461294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smtClean="0"/>
              <a:t>Mocks are </a:t>
            </a:r>
            <a:r>
              <a:rPr lang="en-US" sz="1800" dirty="0"/>
              <a:t>used to make code work outside of a real environment. </a:t>
            </a:r>
            <a:r>
              <a:rPr lang="en-US" sz="1800" dirty="0" err="1"/>
              <a:t>Arquillian</a:t>
            </a:r>
            <a:r>
              <a:rPr lang="en-US" sz="1800" dirty="0"/>
              <a:t> lets you ditch the mocks and write real tests. That's because </a:t>
            </a:r>
            <a:r>
              <a:rPr lang="en-US" sz="1800" dirty="0" err="1"/>
              <a:t>Arquillian</a:t>
            </a:r>
            <a:r>
              <a:rPr lang="en-US" sz="1800" dirty="0"/>
              <a:t> brings your test to the runtime, giving you access to container </a:t>
            </a:r>
            <a:r>
              <a:rPr lang="en-US" sz="1800" dirty="0" smtClean="0"/>
              <a:t>resources </a:t>
            </a:r>
            <a:r>
              <a:rPr lang="en-US" sz="1800" dirty="0"/>
              <a:t>and insight about how the </a:t>
            </a:r>
            <a:r>
              <a:rPr lang="en-US" sz="1800" dirty="0" smtClean="0"/>
              <a:t>code</a:t>
            </a:r>
            <a:r>
              <a:rPr lang="en-US" sz="1800" dirty="0"/>
              <a:t> </a:t>
            </a:r>
            <a:r>
              <a:rPr lang="en-US" sz="1800" i="1" dirty="0"/>
              <a:t>really</a:t>
            </a:r>
            <a:r>
              <a:rPr lang="en-US" sz="1800" dirty="0"/>
              <a:t> works</a:t>
            </a:r>
            <a:r>
              <a:rPr lang="en-US" sz="1800" dirty="0" smtClean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Your application and tests can share the same programming model, regardless of technology stack</a:t>
            </a:r>
            <a:r>
              <a:rPr lang="en-US" sz="1800" dirty="0" smtClean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b="1" dirty="0" smtClean="0"/>
              <a:t>Its enables Micro-deployments </a:t>
            </a:r>
            <a:r>
              <a:rPr lang="en-US" sz="1800" dirty="0" smtClean="0"/>
              <a:t>which </a:t>
            </a:r>
            <a:r>
              <a:rPr lang="en-US" sz="1800" dirty="0"/>
              <a:t>are much smaller than the full application, so the test archive deploys faster, which means you get a </a:t>
            </a:r>
            <a:r>
              <a:rPr lang="en-US" sz="1800" dirty="0" smtClean="0"/>
              <a:t>faster </a:t>
            </a:r>
            <a:r>
              <a:rPr lang="en-US" sz="1800" dirty="0"/>
              <a:t>test-code-test development cycle</a:t>
            </a:r>
            <a:r>
              <a:rPr lang="en-US" sz="1800" dirty="0" smtClean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err="1"/>
              <a:t>Arquillian</a:t>
            </a:r>
            <a:r>
              <a:rPr lang="en-US" sz="1800" dirty="0"/>
              <a:t> brings you server-side debugging like never before</a:t>
            </a:r>
            <a:r>
              <a:rPr lang="en-US" sz="1800" dirty="0" smtClean="0"/>
              <a:t>. you hit the breakpoint inside the server from the comfort of your IDE. Prepare for an eye opening experience!</a:t>
            </a:r>
          </a:p>
        </p:txBody>
      </p:sp>
      <p:pic>
        <p:nvPicPr>
          <p:cNvPr id="2050" name="Picture 2" descr="Image result for arquillia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77" y="150127"/>
            <a:ext cx="682388" cy="68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676400" y="192370"/>
            <a:ext cx="9144000" cy="4354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/>
              <a:t>Features</a:t>
            </a:r>
            <a:endParaRPr lang="en-US" sz="3600" b="1" dirty="0"/>
          </a:p>
        </p:txBody>
      </p:sp>
      <p:pic>
        <p:nvPicPr>
          <p:cNvPr id="6146" name="Picture 2" descr="http://arquillian.org/images/feature_enric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327" y="4530158"/>
            <a:ext cx="2857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arquillian.org/images/feature_env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188" y="4505959"/>
            <a:ext cx="2857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peoplestro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16" y="6158550"/>
            <a:ext cx="2164639" cy="645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18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38" y="0"/>
            <a:ext cx="6557537" cy="4918154"/>
          </a:xfrm>
          <a:prstGeom prst="rect">
            <a:avLst/>
          </a:prstGeom>
        </p:spPr>
      </p:pic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5889962" y="1180220"/>
            <a:ext cx="6180118" cy="2800941"/>
          </a:xfrm>
        </p:spPr>
        <p:txBody>
          <a:bodyPr>
            <a:normAutofit/>
          </a:bodyPr>
          <a:lstStyle/>
          <a:p>
            <a:pPr algn="l"/>
            <a:r>
              <a:rPr lang="en-US" b="1" u="sng" dirty="0" smtClean="0"/>
              <a:t>Scenario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err="1" smtClean="0"/>
              <a:t>Altworklife</a:t>
            </a:r>
            <a:r>
              <a:rPr lang="en-US" sz="1800" dirty="0" smtClean="0"/>
              <a:t> application which has around 5000 java files.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I have to test </a:t>
            </a:r>
            <a:r>
              <a:rPr lang="en-US" sz="1800" dirty="0" err="1" smtClean="0"/>
              <a:t>mytask</a:t>
            </a:r>
            <a:r>
              <a:rPr lang="en-US" sz="1800" dirty="0" smtClean="0"/>
              <a:t> functionality. So, I will extract only java files related to this functionality and archive it into .war </a:t>
            </a:r>
            <a:r>
              <a:rPr lang="en-US" sz="1800" smtClean="0"/>
              <a:t>with the </a:t>
            </a:r>
            <a:r>
              <a:rPr lang="en-US" sz="1800" dirty="0" smtClean="0"/>
              <a:t>help of </a:t>
            </a:r>
            <a:r>
              <a:rPr lang="en-US" sz="1800" dirty="0" err="1" smtClean="0"/>
              <a:t>arquillian</a:t>
            </a:r>
            <a:r>
              <a:rPr lang="en-US" sz="1800" dirty="0" smtClean="0"/>
              <a:t> for deployment and run test cases.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Also if I want, I can debug this chunk of code.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I don’t have to deploy that whole application.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3074" name="Picture 2" descr="http://arquillian.org/images/feature_microde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664" y="3812345"/>
            <a:ext cx="3292085" cy="2194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peoplestro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16" y="6158550"/>
            <a:ext cx="2164639" cy="645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25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209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Shivam Kumar1</dc:creator>
  <cp:lastModifiedBy>Shivam Kumar1</cp:lastModifiedBy>
  <cp:revision>19</cp:revision>
  <dcterms:created xsi:type="dcterms:W3CDTF">2018-01-08T16:17:20Z</dcterms:created>
  <dcterms:modified xsi:type="dcterms:W3CDTF">2018-01-09T07:43:32Z</dcterms:modified>
</cp:coreProperties>
</file>