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4"/>
  </p:notesMasterIdLst>
  <p:sldIdLst>
    <p:sldId id="256" r:id="rId3"/>
    <p:sldId id="322" r:id="rId4"/>
    <p:sldId id="324" r:id="rId5"/>
    <p:sldId id="325" r:id="rId6"/>
    <p:sldId id="326" r:id="rId7"/>
    <p:sldId id="327" r:id="rId8"/>
    <p:sldId id="328" r:id="rId9"/>
    <p:sldId id="329" r:id="rId10"/>
    <p:sldId id="332" r:id="rId11"/>
    <p:sldId id="330" r:id="rId12"/>
    <p:sldId id="331" r:id="rId13"/>
  </p:sldIdLst>
  <p:sldSz cx="9144000" cy="5143500" type="screen16x9"/>
  <p:notesSz cx="6858000" cy="9144000"/>
  <p:embeddedFontLst>
    <p:embeddedFont>
      <p:font typeface="Fira Code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300"/>
    <a:srgbClr val="B5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1ABB1-2376-E5FB-99AE-F74ACD1FB47E}" v="209" dt="2024-04-06T22:29:03.462"/>
    <p1510:client id="{2F0C18DA-732A-77A7-C268-81E886B0389D}" v="843" dt="2024-04-06T17:27:40.707"/>
    <p1510:client id="{9C4990EE-917B-CA82-AE16-A3855A38910B}" v="6" dt="2024-04-06T10:07:47.875"/>
    <p1510:client id="{BA69B9DB-0E56-70CA-0BC1-736B62D2541F}" v="527" dt="2024-04-06T14:38:08.623"/>
    <p1510:client id="{CF18E10C-7AED-0592-9476-459FB084EE86}" v="379" dt="2024-04-06T18:39:38.358"/>
    <p1510:client id="{FFCCB8A3-AB90-465A-9DA6-ED33803A9E01}" v="1649" dt="2024-04-06T21:35:22.042"/>
  </p1510:revLst>
</p1510:revInfo>
</file>

<file path=ppt/tableStyles.xml><?xml version="1.0" encoding="utf-8"?>
<a:tblStyleLst xmlns:a="http://schemas.openxmlformats.org/drawingml/2006/main" def="{00D0A90F-FF80-4782-ADE7-6B88FAF65506}">
  <a:tblStyle styleId="{00D0A90F-FF80-4782-ADE7-6B88FAF655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ítor da Costa Ferreira" userId="S::up202208393@up.pt::21bd6f59-da18-41ab-83dc-b500f35ad542" providerId="AD" clId="Web-{0231ABB1-2376-E5FB-99AE-F74ACD1FB47E}"/>
    <pc:docChg chg="modSld">
      <pc:chgData name="João Vítor da Costa Ferreira" userId="S::up202208393@up.pt::21bd6f59-da18-41ab-83dc-b500f35ad542" providerId="AD" clId="Web-{0231ABB1-2376-E5FB-99AE-F74ACD1FB47E}" dt="2024-04-06T22:29:02.556" v="200" actId="20577"/>
      <pc:docMkLst>
        <pc:docMk/>
      </pc:docMkLst>
      <pc:sldChg chg="modSp">
        <pc:chgData name="João Vítor da Costa Ferreira" userId="S::up202208393@up.pt::21bd6f59-da18-41ab-83dc-b500f35ad542" providerId="AD" clId="Web-{0231ABB1-2376-E5FB-99AE-F74ACD1FB47E}" dt="2024-04-06T22:11:02.993" v="147" actId="20577"/>
        <pc:sldMkLst>
          <pc:docMk/>
          <pc:sldMk cId="0" sldId="256"/>
        </pc:sldMkLst>
        <pc:spChg chg="mod">
          <ac:chgData name="João Vítor da Costa Ferreira" userId="S::up202208393@up.pt::21bd6f59-da18-41ab-83dc-b500f35ad542" providerId="AD" clId="Web-{0231ABB1-2376-E5FB-99AE-F74ACD1FB47E}" dt="2024-04-06T22:11:02.993" v="147" actId="20577"/>
          <ac:spMkLst>
            <pc:docMk/>
            <pc:sldMk cId="0" sldId="256"/>
            <ac:spMk id="3" creationId="{14354ECC-6E5A-044E-5AD3-360ECF86DF58}"/>
          </ac:spMkLst>
        </pc:spChg>
      </pc:sldChg>
      <pc:sldChg chg="modSp">
        <pc:chgData name="João Vítor da Costa Ferreira" userId="S::up202208393@up.pt::21bd6f59-da18-41ab-83dc-b500f35ad542" providerId="AD" clId="Web-{0231ABB1-2376-E5FB-99AE-F74ACD1FB47E}" dt="2024-04-06T22:12:17.058" v="163" actId="20577"/>
        <pc:sldMkLst>
          <pc:docMk/>
          <pc:sldMk cId="3461661731" sldId="322"/>
        </pc:sldMkLst>
        <pc:spChg chg="mod">
          <ac:chgData name="João Vítor da Costa Ferreira" userId="S::up202208393@up.pt::21bd6f59-da18-41ab-83dc-b500f35ad542" providerId="AD" clId="Web-{0231ABB1-2376-E5FB-99AE-F74ACD1FB47E}" dt="2024-04-06T22:12:17.058" v="163" actId="20577"/>
          <ac:spMkLst>
            <pc:docMk/>
            <pc:sldMk cId="3461661731" sldId="322"/>
            <ac:spMk id="730" creationId="{38CEE5A8-2D1D-820A-62B9-37CB7B3F7107}"/>
          </ac:spMkLst>
        </pc:spChg>
      </pc:sldChg>
      <pc:sldChg chg="modSp">
        <pc:chgData name="João Vítor da Costa Ferreira" userId="S::up202208393@up.pt::21bd6f59-da18-41ab-83dc-b500f35ad542" providerId="AD" clId="Web-{0231ABB1-2376-E5FB-99AE-F74ACD1FB47E}" dt="2024-04-06T22:23:35.437" v="189" actId="20577"/>
        <pc:sldMkLst>
          <pc:docMk/>
          <pc:sldMk cId="2839198829" sldId="325"/>
        </pc:sldMkLst>
        <pc:spChg chg="mod">
          <ac:chgData name="João Vítor da Costa Ferreira" userId="S::up202208393@up.pt::21bd6f59-da18-41ab-83dc-b500f35ad542" providerId="AD" clId="Web-{0231ABB1-2376-E5FB-99AE-F74ACD1FB47E}" dt="2024-04-06T22:23:35.437" v="189" actId="20577"/>
          <ac:spMkLst>
            <pc:docMk/>
            <pc:sldMk cId="2839198829" sldId="325"/>
            <ac:spMk id="2" creationId="{A08A9F14-0A38-C638-6467-40134F98D112}"/>
          </ac:spMkLst>
        </pc:spChg>
      </pc:sldChg>
      <pc:sldChg chg="modSp">
        <pc:chgData name="João Vítor da Costa Ferreira" userId="S::up202208393@up.pt::21bd6f59-da18-41ab-83dc-b500f35ad542" providerId="AD" clId="Web-{0231ABB1-2376-E5FB-99AE-F74ACD1FB47E}" dt="2024-04-06T22:28:56.681" v="196" actId="20577"/>
        <pc:sldMkLst>
          <pc:docMk/>
          <pc:sldMk cId="3858907851" sldId="326"/>
        </pc:sldMkLst>
        <pc:spChg chg="mod">
          <ac:chgData name="João Vítor da Costa Ferreira" userId="S::up202208393@up.pt::21bd6f59-da18-41ab-83dc-b500f35ad542" providerId="AD" clId="Web-{0231ABB1-2376-E5FB-99AE-F74ACD1FB47E}" dt="2024-04-06T22:28:56.681" v="196" actId="20577"/>
          <ac:spMkLst>
            <pc:docMk/>
            <pc:sldMk cId="3858907851" sldId="326"/>
            <ac:spMk id="12" creationId="{937A0869-498F-37BB-38FF-60AB77E65756}"/>
          </ac:spMkLst>
        </pc:spChg>
      </pc:sldChg>
      <pc:sldChg chg="modSp">
        <pc:chgData name="João Vítor da Costa Ferreira" userId="S::up202208393@up.pt::21bd6f59-da18-41ab-83dc-b500f35ad542" providerId="AD" clId="Web-{0231ABB1-2376-E5FB-99AE-F74ACD1FB47E}" dt="2024-04-06T22:29:02.556" v="200" actId="20577"/>
        <pc:sldMkLst>
          <pc:docMk/>
          <pc:sldMk cId="3279665499" sldId="327"/>
        </pc:sldMkLst>
        <pc:spChg chg="mod">
          <ac:chgData name="João Vítor da Costa Ferreira" userId="S::up202208393@up.pt::21bd6f59-da18-41ab-83dc-b500f35ad542" providerId="AD" clId="Web-{0231ABB1-2376-E5FB-99AE-F74ACD1FB47E}" dt="2024-04-06T22:29:02.556" v="200" actId="20577"/>
          <ac:spMkLst>
            <pc:docMk/>
            <pc:sldMk cId="3279665499" sldId="327"/>
            <ac:spMk id="12" creationId="{937A0869-498F-37BB-38FF-60AB77E65756}"/>
          </ac:spMkLst>
        </pc:spChg>
      </pc:sldChg>
      <pc:sldChg chg="modSp">
        <pc:chgData name="João Vítor da Costa Ferreira" userId="S::up202208393@up.pt::21bd6f59-da18-41ab-83dc-b500f35ad542" providerId="AD" clId="Web-{0231ABB1-2376-E5FB-99AE-F74ACD1FB47E}" dt="2024-04-06T22:10:47.415" v="145" actId="20577"/>
        <pc:sldMkLst>
          <pc:docMk/>
          <pc:sldMk cId="2825265679" sldId="328"/>
        </pc:sldMkLst>
        <pc:spChg chg="mod">
          <ac:chgData name="João Vítor da Costa Ferreira" userId="S::up202208393@up.pt::21bd6f59-da18-41ab-83dc-b500f35ad542" providerId="AD" clId="Web-{0231ABB1-2376-E5FB-99AE-F74ACD1FB47E}" dt="2024-04-06T22:07:21.440" v="140" actId="20577"/>
          <ac:spMkLst>
            <pc:docMk/>
            <pc:sldMk cId="2825265679" sldId="328"/>
            <ac:spMk id="2" creationId="{A08A9F14-0A38-C638-6467-40134F98D112}"/>
          </ac:spMkLst>
        </pc:spChg>
        <pc:spChg chg="mod">
          <ac:chgData name="João Vítor da Costa Ferreira" userId="S::up202208393@up.pt::21bd6f59-da18-41ab-83dc-b500f35ad542" providerId="AD" clId="Web-{0231ABB1-2376-E5FB-99AE-F74ACD1FB47E}" dt="2024-04-06T22:03:36.996" v="125" actId="20577"/>
          <ac:spMkLst>
            <pc:docMk/>
            <pc:sldMk cId="2825265679" sldId="328"/>
            <ac:spMk id="3" creationId="{3238BA61-DA0F-69F6-44A3-46EC64E11DFE}"/>
          </ac:spMkLst>
        </pc:spChg>
        <pc:spChg chg="mod">
          <ac:chgData name="João Vítor da Costa Ferreira" userId="S::up202208393@up.pt::21bd6f59-da18-41ab-83dc-b500f35ad542" providerId="AD" clId="Web-{0231ABB1-2376-E5FB-99AE-F74ACD1FB47E}" dt="2024-04-06T22:10:47.415" v="145" actId="20577"/>
          <ac:spMkLst>
            <pc:docMk/>
            <pc:sldMk cId="2825265679" sldId="328"/>
            <ac:spMk id="12" creationId="{937A0869-498F-37BB-38FF-60AB77E65756}"/>
          </ac:spMkLst>
        </pc:spChg>
        <pc:spChg chg="mod">
          <ac:chgData name="João Vítor da Costa Ferreira" userId="S::up202208393@up.pt::21bd6f59-da18-41ab-83dc-b500f35ad542" providerId="AD" clId="Web-{0231ABB1-2376-E5FB-99AE-F74ACD1FB47E}" dt="2024-04-06T22:07:48.456" v="141" actId="20577"/>
          <ac:spMkLst>
            <pc:docMk/>
            <pc:sldMk cId="2825265679" sldId="328"/>
            <ac:spMk id="744" creationId="{00000000-0000-0000-0000-000000000000}"/>
          </ac:spMkLst>
        </pc:spChg>
      </pc:sldChg>
      <pc:sldChg chg="modSp">
        <pc:chgData name="João Vítor da Costa Ferreira" userId="S::up202208393@up.pt::21bd6f59-da18-41ab-83dc-b500f35ad542" providerId="AD" clId="Web-{0231ABB1-2376-E5FB-99AE-F74ACD1FB47E}" dt="2024-04-06T22:28:00.163" v="190" actId="20577"/>
        <pc:sldMkLst>
          <pc:docMk/>
          <pc:sldMk cId="2095059749" sldId="331"/>
        </pc:sldMkLst>
        <pc:spChg chg="mod">
          <ac:chgData name="João Vítor da Costa Ferreira" userId="S::up202208393@up.pt::21bd6f59-da18-41ab-83dc-b500f35ad542" providerId="AD" clId="Web-{0231ABB1-2376-E5FB-99AE-F74ACD1FB47E}" dt="2024-04-06T22:28:00.163" v="190" actId="20577"/>
          <ac:spMkLst>
            <pc:docMk/>
            <pc:sldMk cId="2095059749" sldId="331"/>
            <ac:spMk id="12" creationId="{937A0869-498F-37BB-38FF-60AB77E65756}"/>
          </ac:spMkLst>
        </pc:spChg>
      </pc:sldChg>
    </pc:docChg>
  </pc:docChgLst>
  <pc:docChgLst>
    <pc:chgData name="João Vítor da Costa Ferreira" userId="S::up202208393@up.pt::21bd6f59-da18-41ab-83dc-b500f35ad542" providerId="AD" clId="Web-{9C4990EE-917B-CA82-AE16-A3855A38910B}"/>
    <pc:docChg chg="modSld">
      <pc:chgData name="João Vítor da Costa Ferreira" userId="S::up202208393@up.pt::21bd6f59-da18-41ab-83dc-b500f35ad542" providerId="AD" clId="Web-{9C4990EE-917B-CA82-AE16-A3855A38910B}" dt="2024-04-06T10:07:47.875" v="4" actId="14100"/>
      <pc:docMkLst>
        <pc:docMk/>
      </pc:docMkLst>
      <pc:sldChg chg="addSp modSp">
        <pc:chgData name="João Vítor da Costa Ferreira" userId="S::up202208393@up.pt::21bd6f59-da18-41ab-83dc-b500f35ad542" providerId="AD" clId="Web-{9C4990EE-917B-CA82-AE16-A3855A38910B}" dt="2024-04-06T10:07:47.875" v="4" actId="14100"/>
        <pc:sldMkLst>
          <pc:docMk/>
          <pc:sldMk cId="0" sldId="256"/>
        </pc:sldMkLst>
        <pc:picChg chg="add mod">
          <ac:chgData name="João Vítor da Costa Ferreira" userId="S::up202208393@up.pt::21bd6f59-da18-41ab-83dc-b500f35ad542" providerId="AD" clId="Web-{9C4990EE-917B-CA82-AE16-A3855A38910B}" dt="2024-04-06T10:07:47.875" v="4" actId="14100"/>
          <ac:picMkLst>
            <pc:docMk/>
            <pc:sldMk cId="0" sldId="256"/>
            <ac:picMk id="2" creationId="{7301F522-CAB5-7601-E738-3E586502B02F}"/>
          </ac:picMkLst>
        </pc:picChg>
      </pc:sldChg>
    </pc:docChg>
  </pc:docChgLst>
  <pc:docChgLst>
    <pc:chgData name="João Vítor da Costa Ferreira" userId="S::up202208393@up.pt::21bd6f59-da18-41ab-83dc-b500f35ad542" providerId="AD" clId="Web-{2F0C18DA-732A-77A7-C268-81E886B0389D}"/>
    <pc:docChg chg="delSld modSld">
      <pc:chgData name="João Vítor da Costa Ferreira" userId="S::up202208393@up.pt::21bd6f59-da18-41ab-83dc-b500f35ad542" providerId="AD" clId="Web-{2F0C18DA-732A-77A7-C268-81E886B0389D}" dt="2024-04-06T17:27:40.707" v="831" actId="20577"/>
      <pc:docMkLst>
        <pc:docMk/>
      </pc:docMkLst>
      <pc:sldChg chg="del">
        <pc:chgData name="João Vítor da Costa Ferreira" userId="S::up202208393@up.pt::21bd6f59-da18-41ab-83dc-b500f35ad542" providerId="AD" clId="Web-{2F0C18DA-732A-77A7-C268-81E886B0389D}" dt="2024-04-06T15:22:27.120" v="689"/>
        <pc:sldMkLst>
          <pc:docMk/>
          <pc:sldMk cId="0" sldId="298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27.886" v="690"/>
        <pc:sldMkLst>
          <pc:docMk/>
          <pc:sldMk cId="0" sldId="299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29.870" v="691"/>
        <pc:sldMkLst>
          <pc:docMk/>
          <pc:sldMk cId="0" sldId="300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30.386" v="692"/>
        <pc:sldMkLst>
          <pc:docMk/>
          <pc:sldMk cId="0" sldId="301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30.558" v="693"/>
        <pc:sldMkLst>
          <pc:docMk/>
          <pc:sldMk cId="0" sldId="302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30.589" v="694"/>
        <pc:sldMkLst>
          <pc:docMk/>
          <pc:sldMk cId="0" sldId="303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31.464" v="695"/>
        <pc:sldMkLst>
          <pc:docMk/>
          <pc:sldMk cId="0" sldId="304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32.652" v="696"/>
        <pc:sldMkLst>
          <pc:docMk/>
          <pc:sldMk cId="0" sldId="305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33.042" v="697"/>
        <pc:sldMkLst>
          <pc:docMk/>
          <pc:sldMk cId="0" sldId="306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33.948" v="698"/>
        <pc:sldMkLst>
          <pc:docMk/>
          <pc:sldMk cId="0" sldId="307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34.511" v="699"/>
        <pc:sldMkLst>
          <pc:docMk/>
          <pc:sldMk cId="0" sldId="308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35.011" v="700"/>
        <pc:sldMkLst>
          <pc:docMk/>
          <pc:sldMk cId="0" sldId="309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22:36.542" v="701"/>
        <pc:sldMkLst>
          <pc:docMk/>
          <pc:sldMk cId="0" sldId="310"/>
        </pc:sldMkLst>
      </pc:sldChg>
      <pc:sldChg chg="del">
        <pc:chgData name="João Vítor da Costa Ferreira" userId="S::up202208393@up.pt::21bd6f59-da18-41ab-83dc-b500f35ad542" providerId="AD" clId="Web-{2F0C18DA-732A-77A7-C268-81E886B0389D}" dt="2024-04-06T15:16:59.511" v="570"/>
        <pc:sldMkLst>
          <pc:docMk/>
          <pc:sldMk cId="326436879" sldId="323"/>
        </pc:sldMkLst>
      </pc:sldChg>
      <pc:sldChg chg="modSp">
        <pc:chgData name="João Vítor da Costa Ferreira" userId="S::up202208393@up.pt::21bd6f59-da18-41ab-83dc-b500f35ad542" providerId="AD" clId="Web-{2F0C18DA-732A-77A7-C268-81E886B0389D}" dt="2024-04-06T15:20:20.303" v="616" actId="20577"/>
        <pc:sldMkLst>
          <pc:docMk/>
          <pc:sldMk cId="3746730583" sldId="329"/>
        </pc:sldMkLst>
        <pc:spChg chg="mod">
          <ac:chgData name="João Vítor da Costa Ferreira" userId="S::up202208393@up.pt::21bd6f59-da18-41ab-83dc-b500f35ad542" providerId="AD" clId="Web-{2F0C18DA-732A-77A7-C268-81E886B0389D}" dt="2024-04-06T15:20:20.303" v="616" actId="20577"/>
          <ac:spMkLst>
            <pc:docMk/>
            <pc:sldMk cId="3746730583" sldId="329"/>
            <ac:spMk id="2" creationId="{A08A9F14-0A38-C638-6467-40134F98D112}"/>
          </ac:spMkLst>
        </pc:spChg>
      </pc:sldChg>
      <pc:sldChg chg="modSp">
        <pc:chgData name="João Vítor da Costa Ferreira" userId="S::up202208393@up.pt::21bd6f59-da18-41ab-83dc-b500f35ad542" providerId="AD" clId="Web-{2F0C18DA-732A-77A7-C268-81E886B0389D}" dt="2024-04-06T17:24:22.800" v="828" actId="20577"/>
        <pc:sldMkLst>
          <pc:docMk/>
          <pc:sldMk cId="3028435618" sldId="330"/>
        </pc:sldMkLst>
        <pc:spChg chg="mod">
          <ac:chgData name="João Vítor da Costa Ferreira" userId="S::up202208393@up.pt::21bd6f59-da18-41ab-83dc-b500f35ad542" providerId="AD" clId="Web-{2F0C18DA-732A-77A7-C268-81E886B0389D}" dt="2024-04-06T15:20:59.586" v="645" actId="20577"/>
          <ac:spMkLst>
            <pc:docMk/>
            <pc:sldMk cId="3028435618" sldId="330"/>
            <ac:spMk id="2" creationId="{A08A9F14-0A38-C638-6467-40134F98D112}"/>
          </ac:spMkLst>
        </pc:spChg>
        <pc:spChg chg="mod">
          <ac:chgData name="João Vítor da Costa Ferreira" userId="S::up202208393@up.pt::21bd6f59-da18-41ab-83dc-b500f35ad542" providerId="AD" clId="Web-{2F0C18DA-732A-77A7-C268-81E886B0389D}" dt="2024-04-06T17:23:54.766" v="823" actId="20577"/>
          <ac:spMkLst>
            <pc:docMk/>
            <pc:sldMk cId="3028435618" sldId="330"/>
            <ac:spMk id="3" creationId="{3238BA61-DA0F-69F6-44A3-46EC64E11DFE}"/>
          </ac:spMkLst>
        </pc:spChg>
        <pc:spChg chg="mod">
          <ac:chgData name="João Vítor da Costa Ferreira" userId="S::up202208393@up.pt::21bd6f59-da18-41ab-83dc-b500f35ad542" providerId="AD" clId="Web-{2F0C18DA-732A-77A7-C268-81E886B0389D}" dt="2024-04-06T17:24:22.800" v="828" actId="20577"/>
          <ac:spMkLst>
            <pc:docMk/>
            <pc:sldMk cId="3028435618" sldId="330"/>
            <ac:spMk id="12" creationId="{937A0869-498F-37BB-38FF-60AB77E65756}"/>
          </ac:spMkLst>
        </pc:spChg>
      </pc:sldChg>
      <pc:sldChg chg="modSp">
        <pc:chgData name="João Vítor da Costa Ferreira" userId="S::up202208393@up.pt::21bd6f59-da18-41ab-83dc-b500f35ad542" providerId="AD" clId="Web-{2F0C18DA-732A-77A7-C268-81E886B0389D}" dt="2024-04-06T17:27:40.707" v="831" actId="20577"/>
        <pc:sldMkLst>
          <pc:docMk/>
          <pc:sldMk cId="2095059749" sldId="331"/>
        </pc:sldMkLst>
        <pc:spChg chg="mod">
          <ac:chgData name="João Vítor da Costa Ferreira" userId="S::up202208393@up.pt::21bd6f59-da18-41ab-83dc-b500f35ad542" providerId="AD" clId="Web-{2F0C18DA-732A-77A7-C268-81E886B0389D}" dt="2024-04-06T15:22:00.900" v="688" actId="20577"/>
          <ac:spMkLst>
            <pc:docMk/>
            <pc:sldMk cId="2095059749" sldId="331"/>
            <ac:spMk id="2" creationId="{A08A9F14-0A38-C638-6467-40134F98D112}"/>
          </ac:spMkLst>
        </pc:spChg>
        <pc:spChg chg="mod">
          <ac:chgData name="João Vítor da Costa Ferreira" userId="S::up202208393@up.pt::21bd6f59-da18-41ab-83dc-b500f35ad542" providerId="AD" clId="Web-{2F0C18DA-732A-77A7-C268-81E886B0389D}" dt="2024-04-06T17:22:21.806" v="803" actId="20577"/>
          <ac:spMkLst>
            <pc:docMk/>
            <pc:sldMk cId="2095059749" sldId="331"/>
            <ac:spMk id="3" creationId="{3238BA61-DA0F-69F6-44A3-46EC64E11DFE}"/>
          </ac:spMkLst>
        </pc:spChg>
        <pc:spChg chg="mod">
          <ac:chgData name="João Vítor da Costa Ferreira" userId="S::up202208393@up.pt::21bd6f59-da18-41ab-83dc-b500f35ad542" providerId="AD" clId="Web-{2F0C18DA-732A-77A7-C268-81E886B0389D}" dt="2024-04-06T17:27:40.707" v="831" actId="20577"/>
          <ac:spMkLst>
            <pc:docMk/>
            <pc:sldMk cId="2095059749" sldId="331"/>
            <ac:spMk id="12" creationId="{937A0869-498F-37BB-38FF-60AB77E65756}"/>
          </ac:spMkLst>
        </pc:spChg>
      </pc:sldChg>
      <pc:sldChg chg="addSp delSp modSp">
        <pc:chgData name="João Vítor da Costa Ferreira" userId="S::up202208393@up.pt::21bd6f59-da18-41ab-83dc-b500f35ad542" providerId="AD" clId="Web-{2F0C18DA-732A-77A7-C268-81E886B0389D}" dt="2024-04-06T15:16:06.744" v="569" actId="1076"/>
        <pc:sldMkLst>
          <pc:docMk/>
          <pc:sldMk cId="3837270335" sldId="332"/>
        </pc:sldMkLst>
        <pc:spChg chg="mod">
          <ac:chgData name="João Vítor da Costa Ferreira" userId="S::up202208393@up.pt::21bd6f59-da18-41ab-83dc-b500f35ad542" providerId="AD" clId="Web-{2F0C18DA-732A-77A7-C268-81E886B0389D}" dt="2024-04-06T15:14:22.959" v="552" actId="20577"/>
          <ac:spMkLst>
            <pc:docMk/>
            <pc:sldMk cId="3837270335" sldId="332"/>
            <ac:spMk id="12" creationId="{937A0869-498F-37BB-38FF-60AB77E65756}"/>
          </ac:spMkLst>
        </pc:spChg>
        <pc:spChg chg="mod">
          <ac:chgData name="João Vítor da Costa Ferreira" userId="S::up202208393@up.pt::21bd6f59-da18-41ab-83dc-b500f35ad542" providerId="AD" clId="Web-{2F0C18DA-732A-77A7-C268-81E886B0389D}" dt="2024-04-06T15:14:56.163" v="565" actId="20577"/>
          <ac:spMkLst>
            <pc:docMk/>
            <pc:sldMk cId="3837270335" sldId="332"/>
            <ac:spMk id="744" creationId="{00000000-0000-0000-0000-000000000000}"/>
          </ac:spMkLst>
        </pc:spChg>
        <pc:picChg chg="add mod">
          <ac:chgData name="João Vítor da Costa Ferreira" userId="S::up202208393@up.pt::21bd6f59-da18-41ab-83dc-b500f35ad542" providerId="AD" clId="Web-{2F0C18DA-732A-77A7-C268-81E886B0389D}" dt="2024-04-06T15:16:06.744" v="569" actId="1076"/>
          <ac:picMkLst>
            <pc:docMk/>
            <pc:sldMk cId="3837270335" sldId="332"/>
            <ac:picMk id="2" creationId="{EB38CCEF-9E7B-1C37-2526-EAE7C1448181}"/>
          </ac:picMkLst>
        </pc:picChg>
        <pc:picChg chg="del">
          <ac:chgData name="João Vítor da Costa Ferreira" userId="S::up202208393@up.pt::21bd6f59-da18-41ab-83dc-b500f35ad542" providerId="AD" clId="Web-{2F0C18DA-732A-77A7-C268-81E886B0389D}" dt="2024-04-06T15:15:58.853" v="566"/>
          <ac:picMkLst>
            <pc:docMk/>
            <pc:sldMk cId="3837270335" sldId="332"/>
            <ac:picMk id="4" creationId="{55DB9507-4BC5-9D0D-2AF9-C99F9AC5CE94}"/>
          </ac:picMkLst>
        </pc:picChg>
      </pc:sldChg>
    </pc:docChg>
  </pc:docChgLst>
  <pc:docChgLst>
    <pc:chgData name="João Vítor da Costa Ferreira" userId="21bd6f59-da18-41ab-83dc-b500f35ad542" providerId="ADAL" clId="{FFCCB8A3-AB90-465A-9DA6-ED33803A9E01}"/>
    <pc:docChg chg="undo custSel addSld delSld modSld sldOrd">
      <pc:chgData name="João Vítor da Costa Ferreira" userId="21bd6f59-da18-41ab-83dc-b500f35ad542" providerId="ADAL" clId="{FFCCB8A3-AB90-465A-9DA6-ED33803A9E01}" dt="2024-04-06T21:35:22.043" v="3531" actId="692"/>
      <pc:docMkLst>
        <pc:docMk/>
      </pc:docMkLst>
      <pc:sldChg chg="addSp delSp modSp mod">
        <pc:chgData name="João Vítor da Costa Ferreira" userId="21bd6f59-da18-41ab-83dc-b500f35ad542" providerId="ADAL" clId="{FFCCB8A3-AB90-465A-9DA6-ED33803A9E01}" dt="2024-04-06T11:55:07.232" v="1913" actId="1076"/>
        <pc:sldMkLst>
          <pc:docMk/>
          <pc:sldMk cId="0" sldId="256"/>
        </pc:sldMkLst>
        <pc:spChg chg="add mod">
          <ac:chgData name="João Vítor da Costa Ferreira" userId="21bd6f59-da18-41ab-83dc-b500f35ad542" providerId="ADAL" clId="{FFCCB8A3-AB90-465A-9DA6-ED33803A9E01}" dt="2024-04-06T09:27:46.592" v="448" actId="20577"/>
          <ac:spMkLst>
            <pc:docMk/>
            <pc:sldMk cId="0" sldId="256"/>
            <ac:spMk id="3" creationId="{14354ECC-6E5A-044E-5AD3-360ECF86DF58}"/>
          </ac:spMkLst>
        </pc:spChg>
        <pc:spChg chg="add mod">
          <ac:chgData name="João Vítor da Costa Ferreira" userId="21bd6f59-da18-41ab-83dc-b500f35ad542" providerId="ADAL" clId="{FFCCB8A3-AB90-465A-9DA6-ED33803A9E01}" dt="2024-04-06T09:31:25.285" v="640" actId="114"/>
          <ac:spMkLst>
            <pc:docMk/>
            <pc:sldMk cId="0" sldId="256"/>
            <ac:spMk id="4" creationId="{A2FE7132-B17F-B10C-B809-9E82E54C9AEF}"/>
          </ac:spMkLst>
        </pc:spChg>
        <pc:spChg chg="mod">
          <ac:chgData name="João Vítor da Costa Ferreira" userId="21bd6f59-da18-41ab-83dc-b500f35ad542" providerId="ADAL" clId="{FFCCB8A3-AB90-465A-9DA6-ED33803A9E01}" dt="2024-04-06T09:25:11.386" v="383" actId="1076"/>
          <ac:spMkLst>
            <pc:docMk/>
            <pc:sldMk cId="0" sldId="256"/>
            <ac:spMk id="665" creationId="{00000000-0000-0000-0000-000000000000}"/>
          </ac:spMkLst>
        </pc:spChg>
        <pc:spChg chg="mod">
          <ac:chgData name="João Vítor da Costa Ferreira" userId="21bd6f59-da18-41ab-83dc-b500f35ad542" providerId="ADAL" clId="{FFCCB8A3-AB90-465A-9DA6-ED33803A9E01}" dt="2024-04-06T09:27:23.293" v="442" actId="2710"/>
          <ac:spMkLst>
            <pc:docMk/>
            <pc:sldMk cId="0" sldId="256"/>
            <ac:spMk id="666" creationId="{00000000-0000-0000-0000-000000000000}"/>
          </ac:spMkLst>
        </pc:spChg>
        <pc:grpChg chg="del mod">
          <ac:chgData name="João Vítor da Costa Ferreira" userId="21bd6f59-da18-41ab-83dc-b500f35ad542" providerId="ADAL" clId="{FFCCB8A3-AB90-465A-9DA6-ED33803A9E01}" dt="2024-04-06T10:11:23.912" v="1804" actId="478"/>
          <ac:grpSpMkLst>
            <pc:docMk/>
            <pc:sldMk cId="0" sldId="256"/>
            <ac:grpSpMk id="667" creationId="{00000000-0000-0000-0000-000000000000}"/>
          </ac:grpSpMkLst>
        </pc:grpChg>
        <pc:picChg chg="mod modCrop">
          <ac:chgData name="João Vítor da Costa Ferreira" userId="21bd6f59-da18-41ab-83dc-b500f35ad542" providerId="ADAL" clId="{FFCCB8A3-AB90-465A-9DA6-ED33803A9E01}" dt="2024-04-06T11:55:07.232" v="1913" actId="1076"/>
          <ac:picMkLst>
            <pc:docMk/>
            <pc:sldMk cId="0" sldId="256"/>
            <ac:picMk id="2" creationId="{7301F522-CAB5-7601-E738-3E586502B02F}"/>
          </ac:picMkLst>
        </pc:picChg>
      </pc:sldChg>
      <pc:sldChg chg="del">
        <pc:chgData name="João Vítor da Costa Ferreira" userId="21bd6f59-da18-41ab-83dc-b500f35ad542" providerId="ADAL" clId="{FFCCB8A3-AB90-465A-9DA6-ED33803A9E01}" dt="2024-04-06T09:35:21.590" v="736" actId="47"/>
        <pc:sldMkLst>
          <pc:docMk/>
          <pc:sldMk cId="0" sldId="257"/>
        </pc:sldMkLst>
      </pc:sldChg>
      <pc:sldChg chg="del">
        <pc:chgData name="João Vítor da Costa Ferreira" userId="21bd6f59-da18-41ab-83dc-b500f35ad542" providerId="ADAL" clId="{FFCCB8A3-AB90-465A-9DA6-ED33803A9E01}" dt="2024-04-06T09:35:22.693" v="737" actId="47"/>
        <pc:sldMkLst>
          <pc:docMk/>
          <pc:sldMk cId="0" sldId="258"/>
        </pc:sldMkLst>
      </pc:sldChg>
      <pc:sldChg chg="del">
        <pc:chgData name="João Vítor da Costa Ferreira" userId="21bd6f59-da18-41ab-83dc-b500f35ad542" providerId="ADAL" clId="{FFCCB8A3-AB90-465A-9DA6-ED33803A9E01}" dt="2024-04-06T09:35:24.128" v="738" actId="47"/>
        <pc:sldMkLst>
          <pc:docMk/>
          <pc:sldMk cId="0" sldId="259"/>
        </pc:sldMkLst>
      </pc:sldChg>
      <pc:sldChg chg="del">
        <pc:chgData name="João Vítor da Costa Ferreira" userId="21bd6f59-da18-41ab-83dc-b500f35ad542" providerId="ADAL" clId="{FFCCB8A3-AB90-465A-9DA6-ED33803A9E01}" dt="2024-04-06T09:35:24.984" v="739" actId="47"/>
        <pc:sldMkLst>
          <pc:docMk/>
          <pc:sldMk cId="0" sldId="260"/>
        </pc:sldMkLst>
      </pc:sldChg>
      <pc:sldChg chg="del">
        <pc:chgData name="João Vítor da Costa Ferreira" userId="21bd6f59-da18-41ab-83dc-b500f35ad542" providerId="ADAL" clId="{FFCCB8A3-AB90-465A-9DA6-ED33803A9E01}" dt="2024-04-06T09:35:25.647" v="740" actId="47"/>
        <pc:sldMkLst>
          <pc:docMk/>
          <pc:sldMk cId="0" sldId="261"/>
        </pc:sldMkLst>
      </pc:sldChg>
      <pc:sldChg chg="del">
        <pc:chgData name="João Vítor da Costa Ferreira" userId="21bd6f59-da18-41ab-83dc-b500f35ad542" providerId="ADAL" clId="{FFCCB8A3-AB90-465A-9DA6-ED33803A9E01}" dt="2024-04-06T09:35:29.223" v="741" actId="47"/>
        <pc:sldMkLst>
          <pc:docMk/>
          <pc:sldMk cId="0" sldId="262"/>
        </pc:sldMkLst>
      </pc:sldChg>
      <pc:sldChg chg="del">
        <pc:chgData name="João Vítor da Costa Ferreira" userId="21bd6f59-da18-41ab-83dc-b500f35ad542" providerId="ADAL" clId="{FFCCB8A3-AB90-465A-9DA6-ED33803A9E01}" dt="2024-04-06T09:35:29.728" v="742" actId="47"/>
        <pc:sldMkLst>
          <pc:docMk/>
          <pc:sldMk cId="0" sldId="263"/>
        </pc:sldMkLst>
      </pc:sldChg>
      <pc:sldChg chg="del">
        <pc:chgData name="João Vítor da Costa Ferreira" userId="21bd6f59-da18-41ab-83dc-b500f35ad542" providerId="ADAL" clId="{FFCCB8A3-AB90-465A-9DA6-ED33803A9E01}" dt="2024-04-06T09:35:30.353" v="743" actId="47"/>
        <pc:sldMkLst>
          <pc:docMk/>
          <pc:sldMk cId="0" sldId="264"/>
        </pc:sldMkLst>
      </pc:sldChg>
      <pc:sldChg chg="del">
        <pc:chgData name="João Vítor da Costa Ferreira" userId="21bd6f59-da18-41ab-83dc-b500f35ad542" providerId="ADAL" clId="{FFCCB8A3-AB90-465A-9DA6-ED33803A9E01}" dt="2024-04-06T09:35:33.209" v="744" actId="47"/>
        <pc:sldMkLst>
          <pc:docMk/>
          <pc:sldMk cId="0" sldId="265"/>
        </pc:sldMkLst>
      </pc:sldChg>
      <pc:sldChg chg="del">
        <pc:chgData name="João Vítor da Costa Ferreira" userId="21bd6f59-da18-41ab-83dc-b500f35ad542" providerId="ADAL" clId="{FFCCB8A3-AB90-465A-9DA6-ED33803A9E01}" dt="2024-04-06T09:35:34.020" v="745" actId="47"/>
        <pc:sldMkLst>
          <pc:docMk/>
          <pc:sldMk cId="0" sldId="266"/>
        </pc:sldMkLst>
      </pc:sldChg>
      <pc:sldChg chg="del">
        <pc:chgData name="João Vítor da Costa Ferreira" userId="21bd6f59-da18-41ab-83dc-b500f35ad542" providerId="ADAL" clId="{FFCCB8A3-AB90-465A-9DA6-ED33803A9E01}" dt="2024-04-06T09:35:34.578" v="746" actId="47"/>
        <pc:sldMkLst>
          <pc:docMk/>
          <pc:sldMk cId="0" sldId="267"/>
        </pc:sldMkLst>
      </pc:sldChg>
      <pc:sldChg chg="del">
        <pc:chgData name="João Vítor da Costa Ferreira" userId="21bd6f59-da18-41ab-83dc-b500f35ad542" providerId="ADAL" clId="{FFCCB8A3-AB90-465A-9DA6-ED33803A9E01}" dt="2024-04-06T09:35:35.328" v="747" actId="47"/>
        <pc:sldMkLst>
          <pc:docMk/>
          <pc:sldMk cId="0" sldId="268"/>
        </pc:sldMkLst>
      </pc:sldChg>
      <pc:sldChg chg="del">
        <pc:chgData name="João Vítor da Costa Ferreira" userId="21bd6f59-da18-41ab-83dc-b500f35ad542" providerId="ADAL" clId="{FFCCB8A3-AB90-465A-9DA6-ED33803A9E01}" dt="2024-04-06T09:35:35.971" v="748" actId="47"/>
        <pc:sldMkLst>
          <pc:docMk/>
          <pc:sldMk cId="0" sldId="269"/>
        </pc:sldMkLst>
      </pc:sldChg>
      <pc:sldChg chg="del">
        <pc:chgData name="João Vítor da Costa Ferreira" userId="21bd6f59-da18-41ab-83dc-b500f35ad542" providerId="ADAL" clId="{FFCCB8A3-AB90-465A-9DA6-ED33803A9E01}" dt="2024-04-06T09:35:36.571" v="749" actId="47"/>
        <pc:sldMkLst>
          <pc:docMk/>
          <pc:sldMk cId="0" sldId="270"/>
        </pc:sldMkLst>
      </pc:sldChg>
      <pc:sldChg chg="del">
        <pc:chgData name="João Vítor da Costa Ferreira" userId="21bd6f59-da18-41ab-83dc-b500f35ad542" providerId="ADAL" clId="{FFCCB8A3-AB90-465A-9DA6-ED33803A9E01}" dt="2024-04-06T09:35:42.268" v="750" actId="47"/>
        <pc:sldMkLst>
          <pc:docMk/>
          <pc:sldMk cId="0" sldId="271"/>
        </pc:sldMkLst>
      </pc:sldChg>
      <pc:sldChg chg="del">
        <pc:chgData name="João Vítor da Costa Ferreira" userId="21bd6f59-da18-41ab-83dc-b500f35ad542" providerId="ADAL" clId="{FFCCB8A3-AB90-465A-9DA6-ED33803A9E01}" dt="2024-04-06T09:35:44.064" v="751" actId="47"/>
        <pc:sldMkLst>
          <pc:docMk/>
          <pc:sldMk cId="0" sldId="272"/>
        </pc:sldMkLst>
      </pc:sldChg>
      <pc:sldChg chg="del">
        <pc:chgData name="João Vítor da Costa Ferreira" userId="21bd6f59-da18-41ab-83dc-b500f35ad542" providerId="ADAL" clId="{FFCCB8A3-AB90-465A-9DA6-ED33803A9E01}" dt="2024-04-06T09:35:44.730" v="752" actId="47"/>
        <pc:sldMkLst>
          <pc:docMk/>
          <pc:sldMk cId="0" sldId="273"/>
        </pc:sldMkLst>
      </pc:sldChg>
      <pc:sldChg chg="del">
        <pc:chgData name="João Vítor da Costa Ferreira" userId="21bd6f59-da18-41ab-83dc-b500f35ad542" providerId="ADAL" clId="{FFCCB8A3-AB90-465A-9DA6-ED33803A9E01}" dt="2024-04-06T09:35:45.839" v="753" actId="47"/>
        <pc:sldMkLst>
          <pc:docMk/>
          <pc:sldMk cId="0" sldId="274"/>
        </pc:sldMkLst>
      </pc:sldChg>
      <pc:sldChg chg="del">
        <pc:chgData name="João Vítor da Costa Ferreira" userId="21bd6f59-da18-41ab-83dc-b500f35ad542" providerId="ADAL" clId="{FFCCB8A3-AB90-465A-9DA6-ED33803A9E01}" dt="2024-04-06T09:35:52.465" v="754" actId="47"/>
        <pc:sldMkLst>
          <pc:docMk/>
          <pc:sldMk cId="0" sldId="275"/>
        </pc:sldMkLst>
      </pc:sldChg>
      <pc:sldChg chg="del">
        <pc:chgData name="João Vítor da Costa Ferreira" userId="21bd6f59-da18-41ab-83dc-b500f35ad542" providerId="ADAL" clId="{FFCCB8A3-AB90-465A-9DA6-ED33803A9E01}" dt="2024-04-06T09:35:53.816" v="755" actId="47"/>
        <pc:sldMkLst>
          <pc:docMk/>
          <pc:sldMk cId="0" sldId="276"/>
        </pc:sldMkLst>
      </pc:sldChg>
      <pc:sldChg chg="del">
        <pc:chgData name="João Vítor da Costa Ferreira" userId="21bd6f59-da18-41ab-83dc-b500f35ad542" providerId="ADAL" clId="{FFCCB8A3-AB90-465A-9DA6-ED33803A9E01}" dt="2024-04-06T09:35:54.813" v="756" actId="47"/>
        <pc:sldMkLst>
          <pc:docMk/>
          <pc:sldMk cId="0" sldId="277"/>
        </pc:sldMkLst>
      </pc:sldChg>
      <pc:sldChg chg="del">
        <pc:chgData name="João Vítor da Costa Ferreira" userId="21bd6f59-da18-41ab-83dc-b500f35ad542" providerId="ADAL" clId="{FFCCB8A3-AB90-465A-9DA6-ED33803A9E01}" dt="2024-04-06T09:35:55.615" v="757" actId="47"/>
        <pc:sldMkLst>
          <pc:docMk/>
          <pc:sldMk cId="0" sldId="278"/>
        </pc:sldMkLst>
      </pc:sldChg>
      <pc:sldChg chg="del">
        <pc:chgData name="João Vítor da Costa Ferreira" userId="21bd6f59-da18-41ab-83dc-b500f35ad542" providerId="ADAL" clId="{FFCCB8A3-AB90-465A-9DA6-ED33803A9E01}" dt="2024-04-06T09:35:56.065" v="758" actId="47"/>
        <pc:sldMkLst>
          <pc:docMk/>
          <pc:sldMk cId="0" sldId="279"/>
        </pc:sldMkLst>
      </pc:sldChg>
      <pc:sldChg chg="del">
        <pc:chgData name="João Vítor da Costa Ferreira" userId="21bd6f59-da18-41ab-83dc-b500f35ad542" providerId="ADAL" clId="{FFCCB8A3-AB90-465A-9DA6-ED33803A9E01}" dt="2024-04-06T09:35:56.571" v="759" actId="47"/>
        <pc:sldMkLst>
          <pc:docMk/>
          <pc:sldMk cId="0" sldId="280"/>
        </pc:sldMkLst>
      </pc:sldChg>
      <pc:sldChg chg="del">
        <pc:chgData name="João Vítor da Costa Ferreira" userId="21bd6f59-da18-41ab-83dc-b500f35ad542" providerId="ADAL" clId="{FFCCB8A3-AB90-465A-9DA6-ED33803A9E01}" dt="2024-04-06T09:35:57.025" v="760" actId="47"/>
        <pc:sldMkLst>
          <pc:docMk/>
          <pc:sldMk cId="0" sldId="281"/>
        </pc:sldMkLst>
      </pc:sldChg>
      <pc:sldChg chg="del">
        <pc:chgData name="João Vítor da Costa Ferreira" userId="21bd6f59-da18-41ab-83dc-b500f35ad542" providerId="ADAL" clId="{FFCCB8A3-AB90-465A-9DA6-ED33803A9E01}" dt="2024-04-06T09:35:57.547" v="761" actId="47"/>
        <pc:sldMkLst>
          <pc:docMk/>
          <pc:sldMk cId="0" sldId="282"/>
        </pc:sldMkLst>
      </pc:sldChg>
      <pc:sldChg chg="del">
        <pc:chgData name="João Vítor da Costa Ferreira" userId="21bd6f59-da18-41ab-83dc-b500f35ad542" providerId="ADAL" clId="{FFCCB8A3-AB90-465A-9DA6-ED33803A9E01}" dt="2024-04-06T09:35:58.173" v="762" actId="47"/>
        <pc:sldMkLst>
          <pc:docMk/>
          <pc:sldMk cId="0" sldId="283"/>
        </pc:sldMkLst>
      </pc:sldChg>
      <pc:sldChg chg="del">
        <pc:chgData name="João Vítor da Costa Ferreira" userId="21bd6f59-da18-41ab-83dc-b500f35ad542" providerId="ADAL" clId="{FFCCB8A3-AB90-465A-9DA6-ED33803A9E01}" dt="2024-04-06T09:35:59.253" v="763" actId="47"/>
        <pc:sldMkLst>
          <pc:docMk/>
          <pc:sldMk cId="0" sldId="284"/>
        </pc:sldMkLst>
      </pc:sldChg>
      <pc:sldChg chg="del">
        <pc:chgData name="João Vítor da Costa Ferreira" userId="21bd6f59-da18-41ab-83dc-b500f35ad542" providerId="ADAL" clId="{FFCCB8A3-AB90-465A-9DA6-ED33803A9E01}" dt="2024-04-06T09:36:00.126" v="764" actId="47"/>
        <pc:sldMkLst>
          <pc:docMk/>
          <pc:sldMk cId="0" sldId="285"/>
        </pc:sldMkLst>
      </pc:sldChg>
      <pc:sldChg chg="del">
        <pc:chgData name="João Vítor da Costa Ferreira" userId="21bd6f59-da18-41ab-83dc-b500f35ad542" providerId="ADAL" clId="{FFCCB8A3-AB90-465A-9DA6-ED33803A9E01}" dt="2024-04-06T09:36:01.261" v="765" actId="47"/>
        <pc:sldMkLst>
          <pc:docMk/>
          <pc:sldMk cId="0" sldId="286"/>
        </pc:sldMkLst>
      </pc:sldChg>
      <pc:sldChg chg="del">
        <pc:chgData name="João Vítor da Costa Ferreira" userId="21bd6f59-da18-41ab-83dc-b500f35ad542" providerId="ADAL" clId="{FFCCB8A3-AB90-465A-9DA6-ED33803A9E01}" dt="2024-04-06T09:36:03.124" v="766" actId="47"/>
        <pc:sldMkLst>
          <pc:docMk/>
          <pc:sldMk cId="0" sldId="287"/>
        </pc:sldMkLst>
      </pc:sldChg>
      <pc:sldChg chg="del">
        <pc:chgData name="João Vítor da Costa Ferreira" userId="21bd6f59-da18-41ab-83dc-b500f35ad542" providerId="ADAL" clId="{FFCCB8A3-AB90-465A-9DA6-ED33803A9E01}" dt="2024-04-06T09:36:04.081" v="767" actId="47"/>
        <pc:sldMkLst>
          <pc:docMk/>
          <pc:sldMk cId="0" sldId="288"/>
        </pc:sldMkLst>
      </pc:sldChg>
      <pc:sldChg chg="del">
        <pc:chgData name="João Vítor da Costa Ferreira" userId="21bd6f59-da18-41ab-83dc-b500f35ad542" providerId="ADAL" clId="{FFCCB8A3-AB90-465A-9DA6-ED33803A9E01}" dt="2024-04-06T09:36:04.879" v="768" actId="47"/>
        <pc:sldMkLst>
          <pc:docMk/>
          <pc:sldMk cId="0" sldId="289"/>
        </pc:sldMkLst>
      </pc:sldChg>
      <pc:sldChg chg="del ord">
        <pc:chgData name="João Vítor da Costa Ferreira" userId="21bd6f59-da18-41ab-83dc-b500f35ad542" providerId="ADAL" clId="{FFCCB8A3-AB90-465A-9DA6-ED33803A9E01}" dt="2024-04-06T09:31:29.637" v="641" actId="47"/>
        <pc:sldMkLst>
          <pc:docMk/>
          <pc:sldMk cId="0" sldId="290"/>
        </pc:sldMkLst>
      </pc:sldChg>
      <pc:sldChg chg="del">
        <pc:chgData name="João Vítor da Costa Ferreira" userId="21bd6f59-da18-41ab-83dc-b500f35ad542" providerId="ADAL" clId="{FFCCB8A3-AB90-465A-9DA6-ED33803A9E01}" dt="2024-04-06T09:36:06.194" v="769" actId="47"/>
        <pc:sldMkLst>
          <pc:docMk/>
          <pc:sldMk cId="0" sldId="291"/>
        </pc:sldMkLst>
      </pc:sldChg>
      <pc:sldChg chg="del">
        <pc:chgData name="João Vítor da Costa Ferreira" userId="21bd6f59-da18-41ab-83dc-b500f35ad542" providerId="ADAL" clId="{FFCCB8A3-AB90-465A-9DA6-ED33803A9E01}" dt="2024-04-06T09:36:08.153" v="770" actId="47"/>
        <pc:sldMkLst>
          <pc:docMk/>
          <pc:sldMk cId="0" sldId="292"/>
        </pc:sldMkLst>
      </pc:sldChg>
      <pc:sldChg chg="del">
        <pc:chgData name="João Vítor da Costa Ferreira" userId="21bd6f59-da18-41ab-83dc-b500f35ad542" providerId="ADAL" clId="{FFCCB8A3-AB90-465A-9DA6-ED33803A9E01}" dt="2024-04-06T09:36:09.558" v="771" actId="47"/>
        <pc:sldMkLst>
          <pc:docMk/>
          <pc:sldMk cId="0" sldId="293"/>
        </pc:sldMkLst>
      </pc:sldChg>
      <pc:sldChg chg="del">
        <pc:chgData name="João Vítor da Costa Ferreira" userId="21bd6f59-da18-41ab-83dc-b500f35ad542" providerId="ADAL" clId="{FFCCB8A3-AB90-465A-9DA6-ED33803A9E01}" dt="2024-04-06T09:36:10.792" v="772" actId="47"/>
        <pc:sldMkLst>
          <pc:docMk/>
          <pc:sldMk cId="0" sldId="294"/>
        </pc:sldMkLst>
      </pc:sldChg>
      <pc:sldChg chg="del">
        <pc:chgData name="João Vítor da Costa Ferreira" userId="21bd6f59-da18-41ab-83dc-b500f35ad542" providerId="ADAL" clId="{FFCCB8A3-AB90-465A-9DA6-ED33803A9E01}" dt="2024-04-06T09:36:11.324" v="773" actId="47"/>
        <pc:sldMkLst>
          <pc:docMk/>
          <pc:sldMk cId="0" sldId="295"/>
        </pc:sldMkLst>
      </pc:sldChg>
      <pc:sldChg chg="del">
        <pc:chgData name="João Vítor da Costa Ferreira" userId="21bd6f59-da18-41ab-83dc-b500f35ad542" providerId="ADAL" clId="{FFCCB8A3-AB90-465A-9DA6-ED33803A9E01}" dt="2024-04-06T09:36:12.272" v="774" actId="47"/>
        <pc:sldMkLst>
          <pc:docMk/>
          <pc:sldMk cId="0" sldId="296"/>
        </pc:sldMkLst>
      </pc:sldChg>
      <pc:sldChg chg="del">
        <pc:chgData name="João Vítor da Costa Ferreira" userId="21bd6f59-da18-41ab-83dc-b500f35ad542" providerId="ADAL" clId="{FFCCB8A3-AB90-465A-9DA6-ED33803A9E01}" dt="2024-04-06T09:36:13.477" v="775" actId="47"/>
        <pc:sldMkLst>
          <pc:docMk/>
          <pc:sldMk cId="0" sldId="297"/>
        </pc:sldMkLst>
      </pc:sldChg>
      <pc:sldChg chg="del">
        <pc:chgData name="João Vítor da Costa Ferreira" userId="21bd6f59-da18-41ab-83dc-b500f35ad542" providerId="ADAL" clId="{FFCCB8A3-AB90-465A-9DA6-ED33803A9E01}" dt="2024-04-06T09:37:04.333" v="776" actId="47"/>
        <pc:sldMkLst>
          <pc:docMk/>
          <pc:sldMk cId="0" sldId="311"/>
        </pc:sldMkLst>
      </pc:sldChg>
      <pc:sldChg chg="modSp add del mod ord">
        <pc:chgData name="João Vítor da Costa Ferreira" userId="21bd6f59-da18-41ab-83dc-b500f35ad542" providerId="ADAL" clId="{FFCCB8A3-AB90-465A-9DA6-ED33803A9E01}" dt="2024-04-06T11:55:47.110" v="1916" actId="47"/>
        <pc:sldMkLst>
          <pc:docMk/>
          <pc:sldMk cId="1497142090" sldId="312"/>
        </pc:sldMkLst>
        <pc:spChg chg="mod">
          <ac:chgData name="João Vítor da Costa Ferreira" userId="21bd6f59-da18-41ab-83dc-b500f35ad542" providerId="ADAL" clId="{FFCCB8A3-AB90-465A-9DA6-ED33803A9E01}" dt="2024-04-06T09:19:22.037" v="253" actId="14100"/>
          <ac:spMkLst>
            <pc:docMk/>
            <pc:sldMk cId="1497142090" sldId="312"/>
            <ac:spMk id="744" creationId="{00000000-0000-0000-0000-000000000000}"/>
          </ac:spMkLst>
        </pc:spChg>
        <pc:spChg chg="mod">
          <ac:chgData name="João Vítor da Costa Ferreira" userId="21bd6f59-da18-41ab-83dc-b500f35ad542" providerId="ADAL" clId="{FFCCB8A3-AB90-465A-9DA6-ED33803A9E01}" dt="2024-04-06T10:03:49.553" v="206" actId="1076"/>
          <ac:spMkLst>
            <pc:docMk/>
            <pc:sldMk cId="1497142090" sldId="312"/>
            <ac:spMk id="745" creationId="{00000000-0000-0000-0000-000000000000}"/>
          </ac:spMkLst>
        </pc:spChg>
      </pc:sldChg>
      <pc:sldChg chg="add del">
        <pc:chgData name="João Vítor da Costa Ferreira" userId="21bd6f59-da18-41ab-83dc-b500f35ad542" providerId="ADAL" clId="{FFCCB8A3-AB90-465A-9DA6-ED33803A9E01}" dt="2024-04-06T09:19:29.707" v="255" actId="47"/>
        <pc:sldMkLst>
          <pc:docMk/>
          <pc:sldMk cId="2459115408" sldId="313"/>
        </pc:sldMkLst>
      </pc:sldChg>
      <pc:sldChg chg="modSp add del mod">
        <pc:chgData name="João Vítor da Costa Ferreira" userId="21bd6f59-da18-41ab-83dc-b500f35ad542" providerId="ADAL" clId="{FFCCB8A3-AB90-465A-9DA6-ED33803A9E01}" dt="2024-04-06T12:20:28.225" v="2665" actId="47"/>
        <pc:sldMkLst>
          <pc:docMk/>
          <pc:sldMk cId="861154280" sldId="314"/>
        </pc:sldMkLst>
        <pc:spChg chg="mod">
          <ac:chgData name="João Vítor da Costa Ferreira" userId="21bd6f59-da18-41ab-83dc-b500f35ad542" providerId="ADAL" clId="{FFCCB8A3-AB90-465A-9DA6-ED33803A9E01}" dt="2024-04-06T09:20:09.286" v="296" actId="20577"/>
          <ac:spMkLst>
            <pc:docMk/>
            <pc:sldMk cId="861154280" sldId="314"/>
            <ac:spMk id="744" creationId="{00000000-0000-0000-0000-000000000000}"/>
          </ac:spMkLst>
        </pc:spChg>
      </pc:sldChg>
      <pc:sldChg chg="modSp add del mod">
        <pc:chgData name="João Vítor da Costa Ferreira" userId="21bd6f59-da18-41ab-83dc-b500f35ad542" providerId="ADAL" clId="{FFCCB8A3-AB90-465A-9DA6-ED33803A9E01}" dt="2024-04-06T12:22:54.872" v="2698" actId="47"/>
        <pc:sldMkLst>
          <pc:docMk/>
          <pc:sldMk cId="298588665" sldId="315"/>
        </pc:sldMkLst>
        <pc:spChg chg="mod">
          <ac:chgData name="João Vítor da Costa Ferreira" userId="21bd6f59-da18-41ab-83dc-b500f35ad542" providerId="ADAL" clId="{FFCCB8A3-AB90-465A-9DA6-ED33803A9E01}" dt="2024-04-06T09:20:32.315" v="313" actId="20577"/>
          <ac:spMkLst>
            <pc:docMk/>
            <pc:sldMk cId="298588665" sldId="315"/>
            <ac:spMk id="744" creationId="{00000000-0000-0000-0000-000000000000}"/>
          </ac:spMkLst>
        </pc:spChg>
      </pc:sldChg>
      <pc:sldChg chg="modSp add del mod">
        <pc:chgData name="João Vítor da Costa Ferreira" userId="21bd6f59-da18-41ab-83dc-b500f35ad542" providerId="ADAL" clId="{FFCCB8A3-AB90-465A-9DA6-ED33803A9E01}" dt="2024-04-06T12:31:38.995" v="3042" actId="47"/>
        <pc:sldMkLst>
          <pc:docMk/>
          <pc:sldMk cId="1425631595" sldId="316"/>
        </pc:sldMkLst>
        <pc:spChg chg="mod">
          <ac:chgData name="João Vítor da Costa Ferreira" userId="21bd6f59-da18-41ab-83dc-b500f35ad542" providerId="ADAL" clId="{FFCCB8A3-AB90-465A-9DA6-ED33803A9E01}" dt="2024-04-06T09:23:33.128" v="358" actId="114"/>
          <ac:spMkLst>
            <pc:docMk/>
            <pc:sldMk cId="1425631595" sldId="316"/>
            <ac:spMk id="744" creationId="{00000000-0000-0000-0000-000000000000}"/>
          </ac:spMkLst>
        </pc:spChg>
      </pc:sldChg>
      <pc:sldChg chg="modSp add mod">
        <pc:chgData name="João Vítor da Costa Ferreira" userId="21bd6f59-da18-41ab-83dc-b500f35ad542" providerId="ADAL" clId="{FFCCB8A3-AB90-465A-9DA6-ED33803A9E01}" dt="2024-04-06T09:23:40.801" v="368" actId="20577"/>
        <pc:sldMkLst>
          <pc:docMk/>
          <pc:sldMk cId="1253729138" sldId="317"/>
        </pc:sldMkLst>
        <pc:spChg chg="mod">
          <ac:chgData name="João Vítor da Costa Ferreira" userId="21bd6f59-da18-41ab-83dc-b500f35ad542" providerId="ADAL" clId="{FFCCB8A3-AB90-465A-9DA6-ED33803A9E01}" dt="2024-04-06T09:23:40.801" v="368" actId="20577"/>
          <ac:spMkLst>
            <pc:docMk/>
            <pc:sldMk cId="1253729138" sldId="317"/>
            <ac:spMk id="744" creationId="{00000000-0000-0000-0000-000000000000}"/>
          </ac:spMkLst>
        </pc:spChg>
      </pc:sldChg>
      <pc:sldChg chg="modSp add del mod">
        <pc:chgData name="João Vítor da Costa Ferreira" userId="21bd6f59-da18-41ab-83dc-b500f35ad542" providerId="ADAL" clId="{FFCCB8A3-AB90-465A-9DA6-ED33803A9E01}" dt="2024-04-06T09:23:30.039" v="357" actId="2890"/>
        <pc:sldMkLst>
          <pc:docMk/>
          <pc:sldMk cId="3608540460" sldId="317"/>
        </pc:sldMkLst>
        <pc:spChg chg="mod">
          <ac:chgData name="João Vítor da Costa Ferreira" userId="21bd6f59-da18-41ab-83dc-b500f35ad542" providerId="ADAL" clId="{FFCCB8A3-AB90-465A-9DA6-ED33803A9E01}" dt="2024-04-06T09:23:29.133" v="356" actId="20577"/>
          <ac:spMkLst>
            <pc:docMk/>
            <pc:sldMk cId="3608540460" sldId="317"/>
            <ac:spMk id="744" creationId="{00000000-0000-0000-0000-000000000000}"/>
          </ac:spMkLst>
        </pc:spChg>
      </pc:sldChg>
      <pc:sldChg chg="modSp add mod">
        <pc:chgData name="João Vítor da Costa Ferreira" userId="21bd6f59-da18-41ab-83dc-b500f35ad542" providerId="ADAL" clId="{FFCCB8A3-AB90-465A-9DA6-ED33803A9E01}" dt="2024-04-06T09:31:53.615" v="657" actId="20577"/>
        <pc:sldMkLst>
          <pc:docMk/>
          <pc:sldMk cId="2027200353" sldId="318"/>
        </pc:sldMkLst>
        <pc:spChg chg="mod">
          <ac:chgData name="João Vítor da Costa Ferreira" userId="21bd6f59-da18-41ab-83dc-b500f35ad542" providerId="ADAL" clId="{FFCCB8A3-AB90-465A-9DA6-ED33803A9E01}" dt="2024-04-06T09:31:53.615" v="657" actId="20577"/>
          <ac:spMkLst>
            <pc:docMk/>
            <pc:sldMk cId="2027200353" sldId="318"/>
            <ac:spMk id="744" creationId="{00000000-0000-0000-0000-000000000000}"/>
          </ac:spMkLst>
        </pc:spChg>
      </pc:sldChg>
      <pc:sldChg chg="modSp add mod">
        <pc:chgData name="João Vítor da Costa Ferreira" userId="21bd6f59-da18-41ab-83dc-b500f35ad542" providerId="ADAL" clId="{FFCCB8A3-AB90-465A-9DA6-ED33803A9E01}" dt="2024-04-06T09:32:18.919" v="678" actId="20577"/>
        <pc:sldMkLst>
          <pc:docMk/>
          <pc:sldMk cId="2463305279" sldId="319"/>
        </pc:sldMkLst>
        <pc:spChg chg="mod">
          <ac:chgData name="João Vítor da Costa Ferreira" userId="21bd6f59-da18-41ab-83dc-b500f35ad542" providerId="ADAL" clId="{FFCCB8A3-AB90-465A-9DA6-ED33803A9E01}" dt="2024-04-06T09:32:18.919" v="678" actId="20577"/>
          <ac:spMkLst>
            <pc:docMk/>
            <pc:sldMk cId="2463305279" sldId="319"/>
            <ac:spMk id="744" creationId="{00000000-0000-0000-0000-000000000000}"/>
          </ac:spMkLst>
        </pc:spChg>
      </pc:sldChg>
      <pc:sldChg chg="modSp add mod">
        <pc:chgData name="João Vítor da Costa Ferreira" userId="21bd6f59-da18-41ab-83dc-b500f35ad542" providerId="ADAL" clId="{FFCCB8A3-AB90-465A-9DA6-ED33803A9E01}" dt="2024-04-06T09:32:33.444" v="696" actId="20577"/>
        <pc:sldMkLst>
          <pc:docMk/>
          <pc:sldMk cId="560728721" sldId="320"/>
        </pc:sldMkLst>
        <pc:spChg chg="mod">
          <ac:chgData name="João Vítor da Costa Ferreira" userId="21bd6f59-da18-41ab-83dc-b500f35ad542" providerId="ADAL" clId="{FFCCB8A3-AB90-465A-9DA6-ED33803A9E01}" dt="2024-04-06T09:32:33.444" v="696" actId="20577"/>
          <ac:spMkLst>
            <pc:docMk/>
            <pc:sldMk cId="560728721" sldId="320"/>
            <ac:spMk id="744" creationId="{00000000-0000-0000-0000-000000000000}"/>
          </ac:spMkLst>
        </pc:spChg>
      </pc:sldChg>
      <pc:sldChg chg="modSp add mod">
        <pc:chgData name="João Vítor da Costa Ferreira" userId="21bd6f59-da18-41ab-83dc-b500f35ad542" providerId="ADAL" clId="{FFCCB8A3-AB90-465A-9DA6-ED33803A9E01}" dt="2024-04-06T09:32:45.608" v="716" actId="20577"/>
        <pc:sldMkLst>
          <pc:docMk/>
          <pc:sldMk cId="142264833" sldId="321"/>
        </pc:sldMkLst>
        <pc:spChg chg="mod">
          <ac:chgData name="João Vítor da Costa Ferreira" userId="21bd6f59-da18-41ab-83dc-b500f35ad542" providerId="ADAL" clId="{FFCCB8A3-AB90-465A-9DA6-ED33803A9E01}" dt="2024-04-06T09:32:45.608" v="716" actId="20577"/>
          <ac:spMkLst>
            <pc:docMk/>
            <pc:sldMk cId="142264833" sldId="321"/>
            <ac:spMk id="744" creationId="{00000000-0000-0000-0000-000000000000}"/>
          </ac:spMkLst>
        </pc:spChg>
      </pc:sldChg>
      <pc:sldChg chg="addSp delSp modSp add mod ord setBg">
        <pc:chgData name="João Vítor da Costa Ferreira" userId="21bd6f59-da18-41ab-83dc-b500f35ad542" providerId="ADAL" clId="{FFCCB8A3-AB90-465A-9DA6-ED33803A9E01}" dt="2024-04-06T21:35:22.043" v="3531" actId="692"/>
        <pc:sldMkLst>
          <pc:docMk/>
          <pc:sldMk cId="3461661731" sldId="322"/>
        </pc:sldMkLst>
        <pc:spChg chg="add mod">
          <ac:chgData name="João Vítor da Costa Ferreira" userId="21bd6f59-da18-41ab-83dc-b500f35ad542" providerId="ADAL" clId="{FFCCB8A3-AB90-465A-9DA6-ED33803A9E01}" dt="2024-04-06T11:08:13.373" v="1853" actId="164"/>
          <ac:spMkLst>
            <pc:docMk/>
            <pc:sldMk cId="3461661731" sldId="322"/>
            <ac:spMk id="9" creationId="{E840A249-592A-C54C-C3E3-A6B3C1DF6DEA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30" creationId="{ECC87F80-A72B-15D7-21BF-848F40F0EF64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31" creationId="{F24C304A-C93C-C7D9-5AA6-004AF43A8C66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32" creationId="{A681620B-43AF-8CFC-AAFC-F82B5C06ED7D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33" creationId="{D188B88B-FA37-F24F-8E79-1760E8A05608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48" creationId="{2BF147F7-12C8-C2F7-44C3-85407D9DB4D2}"/>
          </ac:spMkLst>
        </pc:spChg>
        <pc:spChg chg="add del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56" creationId="{94493B4B-3C86-6CA7-C3B9-C018490C4C2A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57" creationId="{58786649-F21A-E8DF-6A36-1CCA0CD869C1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58" creationId="{F137135C-6A10-8A93-BEDD-E2E32157484F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59" creationId="{1E860FDA-2AA4-A74D-ED5B-51410DC1F666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60" creationId="{89FB1239-B5B7-B37F-45A3-F4FB4D909038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61" creationId="{7BFBEF49-20F3-CC07-1241-51ABD441D6DF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727" creationId="{314AF62E-4585-8FA7-C4B8-15177411AA03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728" creationId="{A11ACF24-2F9D-13AF-9009-A4B4DDD81F74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729" creationId="{0F090C4E-E6C0-A4E0-17DF-9DD35D4C2E5F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730" creationId="{38CEE5A8-2D1D-820A-62B9-37CB7B3F7107}"/>
          </ac:spMkLst>
        </pc:spChg>
        <pc:spChg chg="add mod">
          <ac:chgData name="João Vítor da Costa Ferreira" userId="21bd6f59-da18-41ab-83dc-b500f35ad542" providerId="ADAL" clId="{FFCCB8A3-AB90-465A-9DA6-ED33803A9E01}" dt="2024-04-06T11:55:30.562" v="1915" actId="20577"/>
          <ac:spMkLst>
            <pc:docMk/>
            <pc:sldMk cId="3461661731" sldId="322"/>
            <ac:spMk id="731" creationId="{9360AC70-E4EF-2414-6826-71A282BAFE66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732" creationId="{B7C99E14-708E-6DEB-E9EC-293C4DC4AA91}"/>
          </ac:spMkLst>
        </pc:spChg>
        <pc:spChg chg="mod">
          <ac:chgData name="João Vítor da Costa Ferreira" userId="21bd6f59-da18-41ab-83dc-b500f35ad542" providerId="ADAL" clId="{FFCCB8A3-AB90-465A-9DA6-ED33803A9E01}" dt="2024-04-06T21:33:59.288" v="3530" actId="2711"/>
          <ac:spMkLst>
            <pc:docMk/>
            <pc:sldMk cId="3461661731" sldId="322"/>
            <ac:spMk id="744" creationId="{00000000-0000-0000-0000-000000000000}"/>
          </ac:spMkLst>
        </pc:spChg>
        <pc:spChg chg="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745" creationId="{00000000-0000-0000-0000-000000000000}"/>
          </ac:spMkLst>
        </pc:spChg>
        <pc:spChg chg="add mod">
          <ac:chgData name="João Vítor da Costa Ferreira" userId="21bd6f59-da18-41ab-83dc-b500f35ad542" providerId="ADAL" clId="{FFCCB8A3-AB90-465A-9DA6-ED33803A9E01}" dt="2024-04-06T11:49:06.144" v="1866" actId="1035"/>
          <ac:spMkLst>
            <pc:docMk/>
            <pc:sldMk cId="3461661731" sldId="322"/>
            <ac:spMk id="796" creationId="{4BED1C28-C9CD-B359-08B7-7AE5D99AA06D}"/>
          </ac:spMkLst>
        </pc:spChg>
        <pc:grpChg chg="add mod ord">
          <ac:chgData name="João Vítor da Costa Ferreira" userId="21bd6f59-da18-41ab-83dc-b500f35ad542" providerId="ADAL" clId="{FFCCB8A3-AB90-465A-9DA6-ED33803A9E01}" dt="2024-04-06T11:08:15.550" v="1854" actId="167"/>
          <ac:grpSpMkLst>
            <pc:docMk/>
            <pc:sldMk cId="3461661731" sldId="322"/>
            <ac:grpSpMk id="11" creationId="{1391D341-B830-3979-4472-C4F3744F4128}"/>
          </ac:grpSpMkLst>
        </pc:grpChg>
        <pc:grpChg chg="del">
          <ac:chgData name="João Vítor da Costa Ferreira" userId="21bd6f59-da18-41ab-83dc-b500f35ad542" providerId="ADAL" clId="{FFCCB8A3-AB90-465A-9DA6-ED33803A9E01}" dt="2024-04-06T09:54:25.593" v="1091" actId="478"/>
          <ac:grpSpMkLst>
            <pc:docMk/>
            <pc:sldMk cId="3461661731" sldId="322"/>
            <ac:grpSpMk id="746" creationId="{00000000-0000-0000-0000-000000000000}"/>
          </ac:grpSpMkLst>
        </pc:grpChg>
        <pc:picChg chg="add mod">
          <ac:chgData name="João Vítor da Costa Ferreira" userId="21bd6f59-da18-41ab-83dc-b500f35ad542" providerId="ADAL" clId="{FFCCB8A3-AB90-465A-9DA6-ED33803A9E01}" dt="2024-04-06T11:49:06.144" v="1866" actId="1035"/>
          <ac:picMkLst>
            <pc:docMk/>
            <pc:sldMk cId="3461661731" sldId="322"/>
            <ac:picMk id="3" creationId="{A5F2B1FF-0F90-E2C7-A548-6F7037323DD1}"/>
          </ac:picMkLst>
        </pc:picChg>
        <pc:picChg chg="add mod">
          <ac:chgData name="João Vítor da Costa Ferreira" userId="21bd6f59-da18-41ab-83dc-b500f35ad542" providerId="ADAL" clId="{FFCCB8A3-AB90-465A-9DA6-ED33803A9E01}" dt="2024-04-06T11:49:06.144" v="1866" actId="1035"/>
          <ac:picMkLst>
            <pc:docMk/>
            <pc:sldMk cId="3461661731" sldId="322"/>
            <ac:picMk id="4" creationId="{751EC2C3-489B-E233-0B90-B0776C8825CC}"/>
          </ac:picMkLst>
        </pc:picChg>
        <pc:picChg chg="add mod">
          <ac:chgData name="João Vítor da Costa Ferreira" userId="21bd6f59-da18-41ab-83dc-b500f35ad542" providerId="ADAL" clId="{FFCCB8A3-AB90-465A-9DA6-ED33803A9E01}" dt="2024-04-06T11:49:06.144" v="1866" actId="1035"/>
          <ac:picMkLst>
            <pc:docMk/>
            <pc:sldMk cId="3461661731" sldId="322"/>
            <ac:picMk id="5" creationId="{738C0619-1B96-F918-D02D-5CB26DACFFF7}"/>
          </ac:picMkLst>
        </pc:picChg>
        <pc:picChg chg="add mod">
          <ac:chgData name="João Vítor da Costa Ferreira" userId="21bd6f59-da18-41ab-83dc-b500f35ad542" providerId="ADAL" clId="{FFCCB8A3-AB90-465A-9DA6-ED33803A9E01}" dt="2024-04-06T11:49:06.144" v="1866" actId="1035"/>
          <ac:picMkLst>
            <pc:docMk/>
            <pc:sldMk cId="3461661731" sldId="322"/>
            <ac:picMk id="6" creationId="{E3A1B6A4-87BA-3DED-D183-F5AA52ABF110}"/>
          </ac:picMkLst>
        </pc:picChg>
        <pc:picChg chg="add mod">
          <ac:chgData name="João Vítor da Costa Ferreira" userId="21bd6f59-da18-41ab-83dc-b500f35ad542" providerId="ADAL" clId="{FFCCB8A3-AB90-465A-9DA6-ED33803A9E01}" dt="2024-04-06T11:08:13.373" v="1853" actId="164"/>
          <ac:picMkLst>
            <pc:docMk/>
            <pc:sldMk cId="3461661731" sldId="322"/>
            <ac:picMk id="7" creationId="{491BAC65-30F2-2F54-A7BB-2B7A51DBAD39}"/>
          </ac:picMkLst>
        </pc:picChg>
        <pc:picChg chg="add mod modCrop">
          <ac:chgData name="João Vítor da Costa Ferreira" userId="21bd6f59-da18-41ab-83dc-b500f35ad542" providerId="ADAL" clId="{FFCCB8A3-AB90-465A-9DA6-ED33803A9E01}" dt="2024-04-06T11:49:06.144" v="1866" actId="1035"/>
          <ac:picMkLst>
            <pc:docMk/>
            <pc:sldMk cId="3461661731" sldId="322"/>
            <ac:picMk id="8" creationId="{96E50EA0-B58B-7FAA-8F88-D7137EF428FD}"/>
          </ac:picMkLst>
        </pc:picChg>
        <pc:cxnChg chg="add mod">
          <ac:chgData name="João Vítor da Costa Ferreira" userId="21bd6f59-da18-41ab-83dc-b500f35ad542" providerId="ADAL" clId="{FFCCB8A3-AB90-465A-9DA6-ED33803A9E01}" dt="2024-04-06T11:49:06.144" v="1866" actId="1035"/>
          <ac:cxnSpMkLst>
            <pc:docMk/>
            <pc:sldMk cId="3461661731" sldId="322"/>
            <ac:cxnSpMk id="10" creationId="{0A6E474C-DC40-48B4-03A9-1425F6D16140}"/>
          </ac:cxnSpMkLst>
        </pc:cxnChg>
        <pc:cxnChg chg="add del mod">
          <ac:chgData name="João Vítor da Costa Ferreira" userId="21bd6f59-da18-41ab-83dc-b500f35ad542" providerId="ADAL" clId="{FFCCB8A3-AB90-465A-9DA6-ED33803A9E01}" dt="2024-04-06T09:42:41.358" v="818" actId="478"/>
          <ac:cxnSpMkLst>
            <pc:docMk/>
            <pc:sldMk cId="3461661731" sldId="322"/>
            <ac:cxnSpMk id="13" creationId="{57449E92-8E5B-2249-EC6B-C4F6028049B4}"/>
          </ac:cxnSpMkLst>
        </pc:cxnChg>
        <pc:cxnChg chg="add mod">
          <ac:chgData name="João Vítor da Costa Ferreira" userId="21bd6f59-da18-41ab-83dc-b500f35ad542" providerId="ADAL" clId="{FFCCB8A3-AB90-465A-9DA6-ED33803A9E01}" dt="2024-04-06T11:49:06.144" v="1866" actId="1035"/>
          <ac:cxnSpMkLst>
            <pc:docMk/>
            <pc:sldMk cId="3461661731" sldId="322"/>
            <ac:cxnSpMk id="16" creationId="{42BF13F1-87FB-14CC-EB5B-2DF951F9578E}"/>
          </ac:cxnSpMkLst>
        </pc:cxnChg>
        <pc:cxnChg chg="add mod">
          <ac:chgData name="João Vítor da Costa Ferreira" userId="21bd6f59-da18-41ab-83dc-b500f35ad542" providerId="ADAL" clId="{FFCCB8A3-AB90-465A-9DA6-ED33803A9E01}" dt="2024-04-06T11:49:06.144" v="1866" actId="1035"/>
          <ac:cxnSpMkLst>
            <pc:docMk/>
            <pc:sldMk cId="3461661731" sldId="322"/>
            <ac:cxnSpMk id="18" creationId="{CD1CC02A-4581-F093-C70C-DC5B970B3846}"/>
          </ac:cxnSpMkLst>
        </pc:cxnChg>
        <pc:cxnChg chg="add mod">
          <ac:chgData name="João Vítor da Costa Ferreira" userId="21bd6f59-da18-41ab-83dc-b500f35ad542" providerId="ADAL" clId="{FFCCB8A3-AB90-465A-9DA6-ED33803A9E01}" dt="2024-04-06T11:49:06.144" v="1866" actId="1035"/>
          <ac:cxnSpMkLst>
            <pc:docMk/>
            <pc:sldMk cId="3461661731" sldId="322"/>
            <ac:cxnSpMk id="26" creationId="{AA599E04-74CA-1E6B-ACED-78FE19B4736C}"/>
          </ac:cxnSpMkLst>
        </pc:cxnChg>
        <pc:cxnChg chg="add mod">
          <ac:chgData name="João Vítor da Costa Ferreira" userId="21bd6f59-da18-41ab-83dc-b500f35ad542" providerId="ADAL" clId="{FFCCB8A3-AB90-465A-9DA6-ED33803A9E01}" dt="2024-04-06T11:49:06.144" v="1866" actId="1035"/>
          <ac:cxnSpMkLst>
            <pc:docMk/>
            <pc:sldMk cId="3461661731" sldId="322"/>
            <ac:cxnSpMk id="34" creationId="{A504E499-BEFB-0FB2-40CA-E31C5E78F206}"/>
          </ac:cxnSpMkLst>
        </pc:cxnChg>
        <pc:cxnChg chg="add del mod">
          <ac:chgData name="João Vítor da Costa Ferreira" userId="21bd6f59-da18-41ab-83dc-b500f35ad542" providerId="ADAL" clId="{FFCCB8A3-AB90-465A-9DA6-ED33803A9E01}" dt="2024-04-06T10:02:27.523" v="1573" actId="478"/>
          <ac:cxnSpMkLst>
            <pc:docMk/>
            <pc:sldMk cId="3461661731" sldId="322"/>
            <ac:cxnSpMk id="50" creationId="{985DBE77-1685-00D3-D63A-89317A36B135}"/>
          </ac:cxnSpMkLst>
        </pc:cxnChg>
        <pc:cxnChg chg="add del mod">
          <ac:chgData name="João Vítor da Costa Ferreira" userId="21bd6f59-da18-41ab-83dc-b500f35ad542" providerId="ADAL" clId="{FFCCB8A3-AB90-465A-9DA6-ED33803A9E01}" dt="2024-04-06T10:03:47.377" v="1589" actId="478"/>
          <ac:cxnSpMkLst>
            <pc:docMk/>
            <pc:sldMk cId="3461661731" sldId="322"/>
            <ac:cxnSpMk id="718" creationId="{A3E6BA58-2B8C-C8BB-D73A-2A3BF4D2454A}"/>
          </ac:cxnSpMkLst>
        </pc:cxnChg>
        <pc:cxnChg chg="add mod">
          <ac:chgData name="João Vítor da Costa Ferreira" userId="21bd6f59-da18-41ab-83dc-b500f35ad542" providerId="ADAL" clId="{FFCCB8A3-AB90-465A-9DA6-ED33803A9E01}" dt="2024-04-06T11:49:06.144" v="1866" actId="1035"/>
          <ac:cxnSpMkLst>
            <pc:docMk/>
            <pc:sldMk cId="3461661731" sldId="322"/>
            <ac:cxnSpMk id="721" creationId="{8AC8BA20-79CC-0FF1-FA50-4E6BF8099F01}"/>
          </ac:cxnSpMkLst>
        </pc:cxnChg>
        <pc:cxnChg chg="add mod">
          <ac:chgData name="João Vítor da Costa Ferreira" userId="21bd6f59-da18-41ab-83dc-b500f35ad542" providerId="ADAL" clId="{FFCCB8A3-AB90-465A-9DA6-ED33803A9E01}" dt="2024-04-06T11:49:06.144" v="1866" actId="1035"/>
          <ac:cxnSpMkLst>
            <pc:docMk/>
            <pc:sldMk cId="3461661731" sldId="322"/>
            <ac:cxnSpMk id="725" creationId="{18D7596E-1C27-5BCF-794D-B4D04585B0F5}"/>
          </ac:cxnSpMkLst>
        </pc:cxnChg>
        <pc:cxnChg chg="add mod">
          <ac:chgData name="João Vítor da Costa Ferreira" userId="21bd6f59-da18-41ab-83dc-b500f35ad542" providerId="ADAL" clId="{FFCCB8A3-AB90-465A-9DA6-ED33803A9E01}" dt="2024-04-06T21:35:22.043" v="3531" actId="692"/>
          <ac:cxnSpMkLst>
            <pc:docMk/>
            <pc:sldMk cId="3461661731" sldId="322"/>
            <ac:cxnSpMk id="736" creationId="{50D94142-192E-BF32-CB40-590DD41BE6D0}"/>
          </ac:cxnSpMkLst>
        </pc:cxnChg>
        <pc:cxnChg chg="add del mod">
          <ac:chgData name="João Vítor da Costa Ferreira" userId="21bd6f59-da18-41ab-83dc-b500f35ad542" providerId="ADAL" clId="{FFCCB8A3-AB90-465A-9DA6-ED33803A9E01}" dt="2024-04-06T10:03:56.055" v="1591" actId="478"/>
          <ac:cxnSpMkLst>
            <pc:docMk/>
            <pc:sldMk cId="3461661731" sldId="322"/>
            <ac:cxnSpMk id="793" creationId="{EA3B2121-B5A7-3CC6-3700-9EF5F9B9BEB1}"/>
          </ac:cxnSpMkLst>
        </pc:cxnChg>
        <pc:cxnChg chg="add mod">
          <ac:chgData name="João Vítor da Costa Ferreira" userId="21bd6f59-da18-41ab-83dc-b500f35ad542" providerId="ADAL" clId="{FFCCB8A3-AB90-465A-9DA6-ED33803A9E01}" dt="2024-04-06T11:49:06.144" v="1866" actId="1035"/>
          <ac:cxnSpMkLst>
            <pc:docMk/>
            <pc:sldMk cId="3461661731" sldId="322"/>
            <ac:cxnSpMk id="795" creationId="{0362D785-0911-BC12-6E62-57FD90EE28AF}"/>
          </ac:cxnSpMkLst>
        </pc:cxnChg>
      </pc:sldChg>
      <pc:sldChg chg="addSp delSp modSp add mod">
        <pc:chgData name="João Vítor da Costa Ferreira" userId="21bd6f59-da18-41ab-83dc-b500f35ad542" providerId="ADAL" clId="{FFCCB8A3-AB90-465A-9DA6-ED33803A9E01}" dt="2024-04-06T12:21:54.722" v="2668" actId="478"/>
        <pc:sldMkLst>
          <pc:docMk/>
          <pc:sldMk cId="326436879" sldId="323"/>
        </pc:sldMkLst>
        <pc:spChg chg="add mod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12" creationId="{937A0869-498F-37BB-38FF-60AB77E65756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30" creationId="{ECC87F80-A72B-15D7-21BF-848F40F0EF64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31" creationId="{F24C304A-C93C-C7D9-5AA6-004AF43A8C66}"/>
          </ac:spMkLst>
        </pc:spChg>
        <pc:spChg chg="del mod">
          <ac:chgData name="João Vítor da Costa Ferreira" userId="21bd6f59-da18-41ab-83dc-b500f35ad542" providerId="ADAL" clId="{FFCCB8A3-AB90-465A-9DA6-ED33803A9E01}" dt="2024-04-06T12:21:54.722" v="2668" actId="478"/>
          <ac:spMkLst>
            <pc:docMk/>
            <pc:sldMk cId="326436879" sldId="323"/>
            <ac:spMk id="32" creationId="{A681620B-43AF-8CFC-AAFC-F82B5C06ED7D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33" creationId="{D188B88B-FA37-F24F-8E79-1760E8A05608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48" creationId="{2BF147F7-12C8-C2F7-44C3-85407D9DB4D2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56" creationId="{94493B4B-3C86-6CA7-C3B9-C018490C4C2A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57" creationId="{58786649-F21A-E8DF-6A36-1CCA0CD869C1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58" creationId="{F137135C-6A10-8A93-BEDD-E2E32157484F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59" creationId="{1E860FDA-2AA4-A74D-ED5B-51410DC1F666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60" creationId="{89FB1239-B5B7-B37F-45A3-F4FB4D909038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61" creationId="{7BFBEF49-20F3-CC07-1241-51ABD441D6DF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727" creationId="{314AF62E-4585-8FA7-C4B8-15177411AA03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728" creationId="{A11ACF24-2F9D-13AF-9009-A4B4DDD81F74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729" creationId="{0F090C4E-E6C0-A4E0-17DF-9DD35D4C2E5F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730" creationId="{38CEE5A8-2D1D-820A-62B9-37CB7B3F7107}"/>
          </ac:spMkLst>
        </pc:spChg>
        <pc:spChg chg="del mod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731" creationId="{9360AC70-E4EF-2414-6826-71A282BAFE66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732" creationId="{B7C99E14-708E-6DEB-E9EC-293C4DC4AA91}"/>
          </ac:spMkLst>
        </pc:spChg>
        <pc:spChg chg="mod">
          <ac:chgData name="João Vítor da Costa Ferreira" userId="21bd6f59-da18-41ab-83dc-b500f35ad542" providerId="ADAL" clId="{FFCCB8A3-AB90-465A-9DA6-ED33803A9E01}" dt="2024-04-06T11:50:20.585" v="1903" actId="20577"/>
          <ac:spMkLst>
            <pc:docMk/>
            <pc:sldMk cId="326436879" sldId="323"/>
            <ac:spMk id="744" creationId="{00000000-0000-0000-0000-000000000000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745" creationId="{00000000-0000-0000-0000-000000000000}"/>
          </ac:spMkLst>
        </pc:spChg>
        <pc:spChg chg="del">
          <ac:chgData name="João Vítor da Costa Ferreira" userId="21bd6f59-da18-41ab-83dc-b500f35ad542" providerId="ADAL" clId="{FFCCB8A3-AB90-465A-9DA6-ED33803A9E01}" dt="2024-04-06T12:21:50.874" v="2666" actId="478"/>
          <ac:spMkLst>
            <pc:docMk/>
            <pc:sldMk cId="326436879" sldId="323"/>
            <ac:spMk id="796" creationId="{4BED1C28-C9CD-B359-08B7-7AE5D99AA06D}"/>
          </ac:spMkLst>
        </pc:spChg>
        <pc:picChg chg="del">
          <ac:chgData name="João Vítor da Costa Ferreira" userId="21bd6f59-da18-41ab-83dc-b500f35ad542" providerId="ADAL" clId="{FFCCB8A3-AB90-465A-9DA6-ED33803A9E01}" dt="2024-04-06T12:21:50.874" v="2666" actId="478"/>
          <ac:picMkLst>
            <pc:docMk/>
            <pc:sldMk cId="326436879" sldId="323"/>
            <ac:picMk id="3" creationId="{A5F2B1FF-0F90-E2C7-A548-6F7037323DD1}"/>
          </ac:picMkLst>
        </pc:picChg>
        <pc:picChg chg="del">
          <ac:chgData name="João Vítor da Costa Ferreira" userId="21bd6f59-da18-41ab-83dc-b500f35ad542" providerId="ADAL" clId="{FFCCB8A3-AB90-465A-9DA6-ED33803A9E01}" dt="2024-04-06T12:21:50.874" v="2666" actId="478"/>
          <ac:picMkLst>
            <pc:docMk/>
            <pc:sldMk cId="326436879" sldId="323"/>
            <ac:picMk id="4" creationId="{751EC2C3-489B-E233-0B90-B0776C8825CC}"/>
          </ac:picMkLst>
        </pc:picChg>
        <pc:picChg chg="del">
          <ac:chgData name="João Vítor da Costa Ferreira" userId="21bd6f59-da18-41ab-83dc-b500f35ad542" providerId="ADAL" clId="{FFCCB8A3-AB90-465A-9DA6-ED33803A9E01}" dt="2024-04-06T12:21:50.874" v="2666" actId="478"/>
          <ac:picMkLst>
            <pc:docMk/>
            <pc:sldMk cId="326436879" sldId="323"/>
            <ac:picMk id="5" creationId="{738C0619-1B96-F918-D02D-5CB26DACFFF7}"/>
          </ac:picMkLst>
        </pc:picChg>
        <pc:picChg chg="del">
          <ac:chgData name="João Vítor da Costa Ferreira" userId="21bd6f59-da18-41ab-83dc-b500f35ad542" providerId="ADAL" clId="{FFCCB8A3-AB90-465A-9DA6-ED33803A9E01}" dt="2024-04-06T12:21:50.874" v="2666" actId="478"/>
          <ac:picMkLst>
            <pc:docMk/>
            <pc:sldMk cId="326436879" sldId="323"/>
            <ac:picMk id="6" creationId="{E3A1B6A4-87BA-3DED-D183-F5AA52ABF110}"/>
          </ac:picMkLst>
        </pc:picChg>
        <pc:picChg chg="del">
          <ac:chgData name="João Vítor da Costa Ferreira" userId="21bd6f59-da18-41ab-83dc-b500f35ad542" providerId="ADAL" clId="{FFCCB8A3-AB90-465A-9DA6-ED33803A9E01}" dt="2024-04-06T12:21:50.874" v="2666" actId="478"/>
          <ac:picMkLst>
            <pc:docMk/>
            <pc:sldMk cId="326436879" sldId="323"/>
            <ac:picMk id="8" creationId="{96E50EA0-B58B-7FAA-8F88-D7137EF428FD}"/>
          </ac:picMkLst>
        </pc:picChg>
        <pc:cxnChg chg="del mod">
          <ac:chgData name="João Vítor da Costa Ferreira" userId="21bd6f59-da18-41ab-83dc-b500f35ad542" providerId="ADAL" clId="{FFCCB8A3-AB90-465A-9DA6-ED33803A9E01}" dt="2024-04-06T12:21:50.874" v="2666" actId="478"/>
          <ac:cxnSpMkLst>
            <pc:docMk/>
            <pc:sldMk cId="326436879" sldId="323"/>
            <ac:cxnSpMk id="10" creationId="{0A6E474C-DC40-48B4-03A9-1425F6D16140}"/>
          </ac:cxnSpMkLst>
        </pc:cxnChg>
        <pc:cxnChg chg="del mod">
          <ac:chgData name="João Vítor da Costa Ferreira" userId="21bd6f59-da18-41ab-83dc-b500f35ad542" providerId="ADAL" clId="{FFCCB8A3-AB90-465A-9DA6-ED33803A9E01}" dt="2024-04-06T12:21:50.874" v="2666" actId="478"/>
          <ac:cxnSpMkLst>
            <pc:docMk/>
            <pc:sldMk cId="326436879" sldId="323"/>
            <ac:cxnSpMk id="16" creationId="{42BF13F1-87FB-14CC-EB5B-2DF951F9578E}"/>
          </ac:cxnSpMkLst>
        </pc:cxnChg>
        <pc:cxnChg chg="del mod">
          <ac:chgData name="João Vítor da Costa Ferreira" userId="21bd6f59-da18-41ab-83dc-b500f35ad542" providerId="ADAL" clId="{FFCCB8A3-AB90-465A-9DA6-ED33803A9E01}" dt="2024-04-06T12:21:50.874" v="2666" actId="478"/>
          <ac:cxnSpMkLst>
            <pc:docMk/>
            <pc:sldMk cId="326436879" sldId="323"/>
            <ac:cxnSpMk id="18" creationId="{CD1CC02A-4581-F093-C70C-DC5B970B3846}"/>
          </ac:cxnSpMkLst>
        </pc:cxnChg>
        <pc:cxnChg chg="del mod">
          <ac:chgData name="João Vítor da Costa Ferreira" userId="21bd6f59-da18-41ab-83dc-b500f35ad542" providerId="ADAL" clId="{FFCCB8A3-AB90-465A-9DA6-ED33803A9E01}" dt="2024-04-06T12:21:50.874" v="2666" actId="478"/>
          <ac:cxnSpMkLst>
            <pc:docMk/>
            <pc:sldMk cId="326436879" sldId="323"/>
            <ac:cxnSpMk id="26" creationId="{AA599E04-74CA-1E6B-ACED-78FE19B4736C}"/>
          </ac:cxnSpMkLst>
        </pc:cxnChg>
        <pc:cxnChg chg="del mod">
          <ac:chgData name="João Vítor da Costa Ferreira" userId="21bd6f59-da18-41ab-83dc-b500f35ad542" providerId="ADAL" clId="{FFCCB8A3-AB90-465A-9DA6-ED33803A9E01}" dt="2024-04-06T12:21:50.874" v="2666" actId="478"/>
          <ac:cxnSpMkLst>
            <pc:docMk/>
            <pc:sldMk cId="326436879" sldId="323"/>
            <ac:cxnSpMk id="34" creationId="{A504E499-BEFB-0FB2-40CA-E31C5E78F206}"/>
          </ac:cxnSpMkLst>
        </pc:cxnChg>
        <pc:cxnChg chg="del mod">
          <ac:chgData name="João Vítor da Costa Ferreira" userId="21bd6f59-da18-41ab-83dc-b500f35ad542" providerId="ADAL" clId="{FFCCB8A3-AB90-465A-9DA6-ED33803A9E01}" dt="2024-04-06T12:21:50.874" v="2666" actId="478"/>
          <ac:cxnSpMkLst>
            <pc:docMk/>
            <pc:sldMk cId="326436879" sldId="323"/>
            <ac:cxnSpMk id="721" creationId="{8AC8BA20-79CC-0FF1-FA50-4E6BF8099F01}"/>
          </ac:cxnSpMkLst>
        </pc:cxnChg>
        <pc:cxnChg chg="del mod">
          <ac:chgData name="João Vítor da Costa Ferreira" userId="21bd6f59-da18-41ab-83dc-b500f35ad542" providerId="ADAL" clId="{FFCCB8A3-AB90-465A-9DA6-ED33803A9E01}" dt="2024-04-06T12:21:50.874" v="2666" actId="478"/>
          <ac:cxnSpMkLst>
            <pc:docMk/>
            <pc:sldMk cId="326436879" sldId="323"/>
            <ac:cxnSpMk id="725" creationId="{18D7596E-1C27-5BCF-794D-B4D04585B0F5}"/>
          </ac:cxnSpMkLst>
        </pc:cxnChg>
        <pc:cxnChg chg="del mod">
          <ac:chgData name="João Vítor da Costa Ferreira" userId="21bd6f59-da18-41ab-83dc-b500f35ad542" providerId="ADAL" clId="{FFCCB8A3-AB90-465A-9DA6-ED33803A9E01}" dt="2024-04-06T12:21:50.874" v="2666" actId="478"/>
          <ac:cxnSpMkLst>
            <pc:docMk/>
            <pc:sldMk cId="326436879" sldId="323"/>
            <ac:cxnSpMk id="736" creationId="{50D94142-192E-BF32-CB40-590DD41BE6D0}"/>
          </ac:cxnSpMkLst>
        </pc:cxnChg>
        <pc:cxnChg chg="del mod">
          <ac:chgData name="João Vítor da Costa Ferreira" userId="21bd6f59-da18-41ab-83dc-b500f35ad542" providerId="ADAL" clId="{FFCCB8A3-AB90-465A-9DA6-ED33803A9E01}" dt="2024-04-06T12:21:50.874" v="2666" actId="478"/>
          <ac:cxnSpMkLst>
            <pc:docMk/>
            <pc:sldMk cId="326436879" sldId="323"/>
            <ac:cxnSpMk id="795" creationId="{0362D785-0911-BC12-6E62-57FD90EE28AF}"/>
          </ac:cxnSpMkLst>
        </pc:cxnChg>
      </pc:sldChg>
      <pc:sldChg chg="addSp delSp modSp add mod">
        <pc:chgData name="João Vítor da Costa Ferreira" userId="21bd6f59-da18-41ab-83dc-b500f35ad542" providerId="ADAL" clId="{FFCCB8A3-AB90-465A-9DA6-ED33803A9E01}" dt="2024-04-06T12:20:08.109" v="2664" actId="1076"/>
        <pc:sldMkLst>
          <pc:docMk/>
          <pc:sldMk cId="3763588235" sldId="324"/>
        </pc:sldMkLst>
        <pc:spChg chg="add del mod">
          <ac:chgData name="João Vítor da Costa Ferreira" userId="21bd6f59-da18-41ab-83dc-b500f35ad542" providerId="ADAL" clId="{FFCCB8A3-AB90-465A-9DA6-ED33803A9E01}" dt="2024-04-06T11:56:32.373" v="1942" actId="478"/>
          <ac:spMkLst>
            <pc:docMk/>
            <pc:sldMk cId="3763588235" sldId="324"/>
            <ac:spMk id="12" creationId="{1C677081-F500-AA68-E06E-C7C3362D613F}"/>
          </ac:spMkLst>
        </pc:spChg>
        <pc:spChg chg="add mod">
          <ac:chgData name="João Vítor da Costa Ferreira" userId="21bd6f59-da18-41ab-83dc-b500f35ad542" providerId="ADAL" clId="{FFCCB8A3-AB90-465A-9DA6-ED33803A9E01}" dt="2024-04-06T11:57:01.946" v="1971" actId="1076"/>
          <ac:spMkLst>
            <pc:docMk/>
            <pc:sldMk cId="3763588235" sldId="324"/>
            <ac:spMk id="13" creationId="{6BEC700B-2383-6524-ACD6-9CFB93CD302F}"/>
          </ac:spMkLst>
        </pc:spChg>
        <pc:spChg chg="add mod">
          <ac:chgData name="João Vítor da Costa Ferreira" userId="21bd6f59-da18-41ab-83dc-b500f35ad542" providerId="ADAL" clId="{FFCCB8A3-AB90-465A-9DA6-ED33803A9E01}" dt="2024-04-06T11:59:45.363" v="2049" actId="1076"/>
          <ac:spMkLst>
            <pc:docMk/>
            <pc:sldMk cId="3763588235" sldId="324"/>
            <ac:spMk id="14" creationId="{2E0E3C18-1390-5F00-FDAC-4C476794EFAE}"/>
          </ac:spMkLst>
        </pc:spChg>
        <pc:spChg chg="add mod">
          <ac:chgData name="João Vítor da Costa Ferreira" userId="21bd6f59-da18-41ab-83dc-b500f35ad542" providerId="ADAL" clId="{FFCCB8A3-AB90-465A-9DA6-ED33803A9E01}" dt="2024-04-06T11:59:56.273" v="2051" actId="1076"/>
          <ac:spMkLst>
            <pc:docMk/>
            <pc:sldMk cId="3763588235" sldId="324"/>
            <ac:spMk id="15" creationId="{1999CFF3-44DF-CCA9-DBE1-CB29967DCF75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30" creationId="{ECC87F80-A72B-15D7-21BF-848F40F0EF64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31" creationId="{F24C304A-C93C-C7D9-5AA6-004AF43A8C66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32" creationId="{A681620B-43AF-8CFC-AAFC-F82B5C06ED7D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33" creationId="{D188B88B-FA37-F24F-8E79-1760E8A05608}"/>
          </ac:spMkLst>
        </pc:spChg>
        <pc:spChg chg="add mod">
          <ac:chgData name="João Vítor da Costa Ferreira" userId="21bd6f59-da18-41ab-83dc-b500f35ad542" providerId="ADAL" clId="{FFCCB8A3-AB90-465A-9DA6-ED33803A9E01}" dt="2024-04-06T12:04:31.197" v="2289" actId="1076"/>
          <ac:spMkLst>
            <pc:docMk/>
            <pc:sldMk cId="3763588235" sldId="324"/>
            <ac:spMk id="38" creationId="{772F0316-48C4-AE42-455B-D62EC3F08628}"/>
          </ac:spMkLst>
        </pc:spChg>
        <pc:spChg chg="add del mod">
          <ac:chgData name="João Vítor da Costa Ferreira" userId="21bd6f59-da18-41ab-83dc-b500f35ad542" providerId="ADAL" clId="{FFCCB8A3-AB90-465A-9DA6-ED33803A9E01}" dt="2024-04-06T12:05:58.553" v="2333" actId="478"/>
          <ac:spMkLst>
            <pc:docMk/>
            <pc:sldMk cId="3763588235" sldId="324"/>
            <ac:spMk id="39" creationId="{C7136436-5F8F-A5B1-5B9A-B01D5FF74EB2}"/>
          </ac:spMkLst>
        </pc:spChg>
        <pc:spChg chg="add del mod">
          <ac:chgData name="João Vítor da Costa Ferreira" userId="21bd6f59-da18-41ab-83dc-b500f35ad542" providerId="ADAL" clId="{FFCCB8A3-AB90-465A-9DA6-ED33803A9E01}" dt="2024-04-06T12:06:24.080" v="2347" actId="478"/>
          <ac:spMkLst>
            <pc:docMk/>
            <pc:sldMk cId="3763588235" sldId="324"/>
            <ac:spMk id="40" creationId="{FA7EECEC-32D6-9B89-52E1-669A6C485E89}"/>
          </ac:spMkLst>
        </pc:spChg>
        <pc:spChg chg="add del mod">
          <ac:chgData name="João Vítor da Costa Ferreira" userId="21bd6f59-da18-41ab-83dc-b500f35ad542" providerId="ADAL" clId="{FFCCB8A3-AB90-465A-9DA6-ED33803A9E01}" dt="2024-04-06T12:06:21.937" v="2346" actId="478"/>
          <ac:spMkLst>
            <pc:docMk/>
            <pc:sldMk cId="3763588235" sldId="324"/>
            <ac:spMk id="41" creationId="{62C2CD6C-9054-CB51-C882-444DEF08A978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47" creationId="{9F82C53D-FD06-9741-C0F5-649BE79A4D53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48" creationId="{2BF147F7-12C8-C2F7-44C3-85407D9DB4D2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49" creationId="{59F04A1D-D59F-7DBA-FF06-DCF5CEFA60E8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50" creationId="{C04C9E59-9B45-3E49-B087-92D1ACFA3961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51" creationId="{65082CEC-33D4-9A64-6297-B822A7D319D7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52" creationId="{BBC28057-6D3E-09AC-D143-0EF0BDB1848A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53" creationId="{A0FC1CB2-4EF2-3CF1-760D-70839FFFD94A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54" creationId="{E55A3A15-D9FF-FD89-9BA2-7356F6D3D003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55" creationId="{8566B194-142B-2C95-D669-47900D490999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56" creationId="{94493B4B-3C86-6CA7-C3B9-C018490C4C2A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57" creationId="{58786649-F21A-E8DF-6A36-1CCA0CD869C1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58" creationId="{F137135C-6A10-8A93-BEDD-E2E32157484F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59" creationId="{1E860FDA-2AA4-A74D-ED5B-51410DC1F666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60" creationId="{89FB1239-B5B7-B37F-45A3-F4FB4D909038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61" creationId="{7BFBEF49-20F3-CC07-1241-51ABD441D6DF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62" creationId="{9AD7B1F0-C442-44F1-42E3-2DEEF73BF2F0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63" creationId="{44E9634F-9633-B695-76AA-5ABDB33BA41B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04" creationId="{EF2DD61A-6E90-F0EC-2A1F-DDCCBF63AC37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05" creationId="{D3AF0694-4CE5-0CB9-8EFF-738C254EFB58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06" creationId="{1B85ECBC-984F-96F5-E954-DE60535C1E5A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07" creationId="{6769C97C-667D-2798-8644-1A8517887060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08" creationId="{8603C3A7-BDBA-158D-8C21-4968A03A0493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09" creationId="{41D2BD2D-A649-000D-2B3A-227B28C0B7B5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10" creationId="{28459E6F-B4EE-4F60-43BA-6012A6FF6E2C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11" creationId="{5C25C8C1-290C-3A2A-9F11-CE4C659D4CA0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12" creationId="{6A03C7EE-4339-5F06-18D0-53AF14DDE4EC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13" creationId="{29043EFA-B429-96DD-2B1F-D9E70D28ABE1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14" creationId="{959CA368-7441-5265-6912-B67BFBFB92B4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15" creationId="{25628D5F-721B-60B1-55E4-E4B903748CA4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16" creationId="{1AED2D1D-CE42-4D6B-0C87-07DDC5B9E478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17" creationId="{C058E978-AF1C-32C4-1E94-85723629FCF4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18" creationId="{6B7FCC80-A332-8785-23D8-57588D392D1E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19" creationId="{D14DC1BC-FDE8-190E-D6E4-FBFF2EA209F9}"/>
          </ac:spMkLst>
        </pc:spChg>
        <pc:spChg chg="mod">
          <ac:chgData name="João Vítor da Costa Ferreira" userId="21bd6f59-da18-41ab-83dc-b500f35ad542" providerId="ADAL" clId="{FFCCB8A3-AB90-465A-9DA6-ED33803A9E01}" dt="2024-04-06T12:07:16.621" v="2351"/>
          <ac:spMkLst>
            <pc:docMk/>
            <pc:sldMk cId="3763588235" sldId="324"/>
            <ac:spMk id="720" creationId="{D14E37CE-7515-FC1E-9779-4B047D4DF9DC}"/>
          </ac:spMkLst>
        </pc:spChg>
        <pc:spChg chg="add mod">
          <ac:chgData name="João Vítor da Costa Ferreira" userId="21bd6f59-da18-41ab-83dc-b500f35ad542" providerId="ADAL" clId="{FFCCB8A3-AB90-465A-9DA6-ED33803A9E01}" dt="2024-04-06T12:20:08.109" v="2664" actId="1076"/>
          <ac:spMkLst>
            <pc:docMk/>
            <pc:sldMk cId="3763588235" sldId="324"/>
            <ac:spMk id="723" creationId="{ED879E14-F4CD-7C76-3648-A709EBED4785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727" creationId="{314AF62E-4585-8FA7-C4B8-15177411AA03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728" creationId="{A11ACF24-2F9D-13AF-9009-A4B4DDD81F74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729" creationId="{0F090C4E-E6C0-A4E0-17DF-9DD35D4C2E5F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730" creationId="{38CEE5A8-2D1D-820A-62B9-37CB7B3F7107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731" creationId="{9360AC70-E4EF-2414-6826-71A282BAFE66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732" creationId="{B7C99E14-708E-6DEB-E9EC-293C4DC4AA91}"/>
          </ac:spMkLst>
        </pc:spChg>
        <pc:spChg chg="mod">
          <ac:chgData name="João Vítor da Costa Ferreira" userId="21bd6f59-da18-41ab-83dc-b500f35ad542" providerId="ADAL" clId="{FFCCB8A3-AB90-465A-9DA6-ED33803A9E01}" dt="2024-04-06T11:55:57.891" v="1940" actId="20577"/>
          <ac:spMkLst>
            <pc:docMk/>
            <pc:sldMk cId="3763588235" sldId="324"/>
            <ac:spMk id="744" creationId="{00000000-0000-0000-0000-000000000000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745" creationId="{00000000-0000-0000-0000-000000000000}"/>
          </ac:spMkLst>
        </pc:spChg>
        <pc:spChg chg="del">
          <ac:chgData name="João Vítor da Costa Ferreira" userId="21bd6f59-da18-41ab-83dc-b500f35ad542" providerId="ADAL" clId="{FFCCB8A3-AB90-465A-9DA6-ED33803A9E01}" dt="2024-04-06T11:56:29.024" v="1941" actId="478"/>
          <ac:spMkLst>
            <pc:docMk/>
            <pc:sldMk cId="3763588235" sldId="324"/>
            <ac:spMk id="796" creationId="{4BED1C28-C9CD-B359-08B7-7AE5D99AA06D}"/>
          </ac:spMkLst>
        </pc:spChg>
        <pc:grpChg chg="mod">
          <ac:chgData name="João Vítor da Costa Ferreira" userId="21bd6f59-da18-41ab-83dc-b500f35ad542" providerId="ADAL" clId="{FFCCB8A3-AB90-465A-9DA6-ED33803A9E01}" dt="2024-04-06T11:57:22.990" v="1973" actId="1076"/>
          <ac:grpSpMkLst>
            <pc:docMk/>
            <pc:sldMk cId="3763588235" sldId="324"/>
            <ac:grpSpMk id="11" creationId="{1391D341-B830-3979-4472-C4F3744F4128}"/>
          </ac:grpSpMkLst>
        </pc:grpChg>
        <pc:grpChg chg="add mod">
          <ac:chgData name="João Vítor da Costa Ferreira" userId="21bd6f59-da18-41ab-83dc-b500f35ad542" providerId="ADAL" clId="{FFCCB8A3-AB90-465A-9DA6-ED33803A9E01}" dt="2024-04-06T12:07:25.603" v="2353" actId="1076"/>
          <ac:grpSpMkLst>
            <pc:docMk/>
            <pc:sldMk cId="3763588235" sldId="324"/>
            <ac:grpSpMk id="43" creationId="{86CCB134-7202-C323-896A-30B6D9C1B1E3}"/>
          </ac:grpSpMkLst>
        </pc:grpChg>
        <pc:grpChg chg="mod">
          <ac:chgData name="João Vítor da Costa Ferreira" userId="21bd6f59-da18-41ab-83dc-b500f35ad542" providerId="ADAL" clId="{FFCCB8A3-AB90-465A-9DA6-ED33803A9E01}" dt="2024-04-06T12:07:16.621" v="2351"/>
          <ac:grpSpMkLst>
            <pc:docMk/>
            <pc:sldMk cId="3763588235" sldId="324"/>
            <ac:grpSpMk id="44" creationId="{9152029A-B018-001F-E590-452269D3C9F7}"/>
          </ac:grpSpMkLst>
        </pc:grpChg>
        <pc:grpChg chg="mod">
          <ac:chgData name="João Vítor da Costa Ferreira" userId="21bd6f59-da18-41ab-83dc-b500f35ad542" providerId="ADAL" clId="{FFCCB8A3-AB90-465A-9DA6-ED33803A9E01}" dt="2024-04-06T12:07:16.621" v="2351"/>
          <ac:grpSpMkLst>
            <pc:docMk/>
            <pc:sldMk cId="3763588235" sldId="324"/>
            <ac:grpSpMk id="45" creationId="{40B3273A-5E24-34B4-9BE6-F6AF414EDE91}"/>
          </ac:grpSpMkLst>
        </pc:grpChg>
        <pc:grpChg chg="mod">
          <ac:chgData name="João Vítor da Costa Ferreira" userId="21bd6f59-da18-41ab-83dc-b500f35ad542" providerId="ADAL" clId="{FFCCB8A3-AB90-465A-9DA6-ED33803A9E01}" dt="2024-04-06T12:07:16.621" v="2351"/>
          <ac:grpSpMkLst>
            <pc:docMk/>
            <pc:sldMk cId="3763588235" sldId="324"/>
            <ac:grpSpMk id="46" creationId="{EAEAE378-2223-7CFF-FC77-BEF87A6DC962}"/>
          </ac:grpSpMkLst>
        </pc:grpChg>
        <pc:graphicFrameChg chg="add del mod">
          <ac:chgData name="João Vítor da Costa Ferreira" userId="21bd6f59-da18-41ab-83dc-b500f35ad542" providerId="ADAL" clId="{FFCCB8A3-AB90-465A-9DA6-ED33803A9E01}" dt="2024-04-06T12:07:07.273" v="2350" actId="478"/>
          <ac:graphicFrameMkLst>
            <pc:docMk/>
            <pc:sldMk cId="3763588235" sldId="324"/>
            <ac:graphicFrameMk id="42" creationId="{166BE3CC-E809-D5AB-4341-5485B6DCA182}"/>
          </ac:graphicFrameMkLst>
        </pc:graphicFrameChg>
        <pc:graphicFrameChg chg="add mod modGraphic">
          <ac:chgData name="João Vítor da Costa Ferreira" userId="21bd6f59-da18-41ab-83dc-b500f35ad542" providerId="ADAL" clId="{FFCCB8A3-AB90-465A-9DA6-ED33803A9E01}" dt="2024-04-06T12:20:05.276" v="2663" actId="1076"/>
          <ac:graphicFrameMkLst>
            <pc:docMk/>
            <pc:sldMk cId="3763588235" sldId="324"/>
            <ac:graphicFrameMk id="722" creationId="{C5BFE870-B52C-F0C8-8CE2-F504EDF5A40D}"/>
          </ac:graphicFrameMkLst>
        </pc:graphicFrameChg>
        <pc:picChg chg="del">
          <ac:chgData name="João Vítor da Costa Ferreira" userId="21bd6f59-da18-41ab-83dc-b500f35ad542" providerId="ADAL" clId="{FFCCB8A3-AB90-465A-9DA6-ED33803A9E01}" dt="2024-04-06T11:56:29.024" v="1941" actId="478"/>
          <ac:picMkLst>
            <pc:docMk/>
            <pc:sldMk cId="3763588235" sldId="324"/>
            <ac:picMk id="3" creationId="{A5F2B1FF-0F90-E2C7-A548-6F7037323DD1}"/>
          </ac:picMkLst>
        </pc:picChg>
        <pc:picChg chg="del">
          <ac:chgData name="João Vítor da Costa Ferreira" userId="21bd6f59-da18-41ab-83dc-b500f35ad542" providerId="ADAL" clId="{FFCCB8A3-AB90-465A-9DA6-ED33803A9E01}" dt="2024-04-06T11:56:29.024" v="1941" actId="478"/>
          <ac:picMkLst>
            <pc:docMk/>
            <pc:sldMk cId="3763588235" sldId="324"/>
            <ac:picMk id="4" creationId="{751EC2C3-489B-E233-0B90-B0776C8825CC}"/>
          </ac:picMkLst>
        </pc:picChg>
        <pc:picChg chg="del">
          <ac:chgData name="João Vítor da Costa Ferreira" userId="21bd6f59-da18-41ab-83dc-b500f35ad542" providerId="ADAL" clId="{FFCCB8A3-AB90-465A-9DA6-ED33803A9E01}" dt="2024-04-06T11:56:29.024" v="1941" actId="478"/>
          <ac:picMkLst>
            <pc:docMk/>
            <pc:sldMk cId="3763588235" sldId="324"/>
            <ac:picMk id="5" creationId="{738C0619-1B96-F918-D02D-5CB26DACFFF7}"/>
          </ac:picMkLst>
        </pc:picChg>
        <pc:picChg chg="del">
          <ac:chgData name="João Vítor da Costa Ferreira" userId="21bd6f59-da18-41ab-83dc-b500f35ad542" providerId="ADAL" clId="{FFCCB8A3-AB90-465A-9DA6-ED33803A9E01}" dt="2024-04-06T11:56:29.024" v="1941" actId="478"/>
          <ac:picMkLst>
            <pc:docMk/>
            <pc:sldMk cId="3763588235" sldId="324"/>
            <ac:picMk id="6" creationId="{E3A1B6A4-87BA-3DED-D183-F5AA52ABF110}"/>
          </ac:picMkLst>
        </pc:picChg>
        <pc:picChg chg="del">
          <ac:chgData name="João Vítor da Costa Ferreira" userId="21bd6f59-da18-41ab-83dc-b500f35ad542" providerId="ADAL" clId="{FFCCB8A3-AB90-465A-9DA6-ED33803A9E01}" dt="2024-04-06T11:56:29.024" v="1941" actId="478"/>
          <ac:picMkLst>
            <pc:docMk/>
            <pc:sldMk cId="3763588235" sldId="324"/>
            <ac:picMk id="8" creationId="{96E50EA0-B58B-7FAA-8F88-D7137EF428FD}"/>
          </ac:picMkLst>
        </pc:picChg>
        <pc:cxnChg chg="del mod">
          <ac:chgData name="João Vítor da Costa Ferreira" userId="21bd6f59-da18-41ab-83dc-b500f35ad542" providerId="ADAL" clId="{FFCCB8A3-AB90-465A-9DA6-ED33803A9E01}" dt="2024-04-06T11:56:29.024" v="1941" actId="478"/>
          <ac:cxnSpMkLst>
            <pc:docMk/>
            <pc:sldMk cId="3763588235" sldId="324"/>
            <ac:cxnSpMk id="10" creationId="{0A6E474C-DC40-48B4-03A9-1425F6D16140}"/>
          </ac:cxnSpMkLst>
        </pc:cxnChg>
        <pc:cxnChg chg="del mod">
          <ac:chgData name="João Vítor da Costa Ferreira" userId="21bd6f59-da18-41ab-83dc-b500f35ad542" providerId="ADAL" clId="{FFCCB8A3-AB90-465A-9DA6-ED33803A9E01}" dt="2024-04-06T11:56:29.024" v="1941" actId="478"/>
          <ac:cxnSpMkLst>
            <pc:docMk/>
            <pc:sldMk cId="3763588235" sldId="324"/>
            <ac:cxnSpMk id="16" creationId="{42BF13F1-87FB-14CC-EB5B-2DF951F9578E}"/>
          </ac:cxnSpMkLst>
        </pc:cxnChg>
        <pc:cxnChg chg="del mod">
          <ac:chgData name="João Vítor da Costa Ferreira" userId="21bd6f59-da18-41ab-83dc-b500f35ad542" providerId="ADAL" clId="{FFCCB8A3-AB90-465A-9DA6-ED33803A9E01}" dt="2024-04-06T11:56:29.024" v="1941" actId="478"/>
          <ac:cxnSpMkLst>
            <pc:docMk/>
            <pc:sldMk cId="3763588235" sldId="324"/>
            <ac:cxnSpMk id="18" creationId="{CD1CC02A-4581-F093-C70C-DC5B970B3846}"/>
          </ac:cxnSpMkLst>
        </pc:cxnChg>
        <pc:cxnChg chg="add mod">
          <ac:chgData name="João Vítor da Costa Ferreira" userId="21bd6f59-da18-41ab-83dc-b500f35ad542" providerId="ADAL" clId="{FFCCB8A3-AB90-465A-9DA6-ED33803A9E01}" dt="2024-04-06T11:59:23.368" v="2045" actId="14100"/>
          <ac:cxnSpMkLst>
            <pc:docMk/>
            <pc:sldMk cId="3763588235" sldId="324"/>
            <ac:cxnSpMk id="19" creationId="{8F8C23EA-4AEF-2ADD-85B7-AF587CBEAB95}"/>
          </ac:cxnSpMkLst>
        </pc:cxnChg>
        <pc:cxnChg chg="del mod">
          <ac:chgData name="João Vítor da Costa Ferreira" userId="21bd6f59-da18-41ab-83dc-b500f35ad542" providerId="ADAL" clId="{FFCCB8A3-AB90-465A-9DA6-ED33803A9E01}" dt="2024-04-06T11:56:29.024" v="1941" actId="478"/>
          <ac:cxnSpMkLst>
            <pc:docMk/>
            <pc:sldMk cId="3763588235" sldId="324"/>
            <ac:cxnSpMk id="26" creationId="{AA599E04-74CA-1E6B-ACED-78FE19B4736C}"/>
          </ac:cxnSpMkLst>
        </pc:cxnChg>
        <pc:cxnChg chg="add mod">
          <ac:chgData name="João Vítor da Costa Ferreira" userId="21bd6f59-da18-41ab-83dc-b500f35ad542" providerId="ADAL" clId="{FFCCB8A3-AB90-465A-9DA6-ED33803A9E01}" dt="2024-04-06T12:00:04.172" v="2053" actId="14100"/>
          <ac:cxnSpMkLst>
            <pc:docMk/>
            <pc:sldMk cId="3763588235" sldId="324"/>
            <ac:cxnSpMk id="29" creationId="{C7821C81-00A9-BECC-CB94-55D43BC870E5}"/>
          </ac:cxnSpMkLst>
        </pc:cxnChg>
        <pc:cxnChg chg="del mod">
          <ac:chgData name="João Vítor da Costa Ferreira" userId="21bd6f59-da18-41ab-83dc-b500f35ad542" providerId="ADAL" clId="{FFCCB8A3-AB90-465A-9DA6-ED33803A9E01}" dt="2024-04-06T11:56:29.024" v="1941" actId="478"/>
          <ac:cxnSpMkLst>
            <pc:docMk/>
            <pc:sldMk cId="3763588235" sldId="324"/>
            <ac:cxnSpMk id="34" creationId="{A504E499-BEFB-0FB2-40CA-E31C5E78F206}"/>
          </ac:cxnSpMkLst>
        </pc:cxnChg>
        <pc:cxnChg chg="del mod">
          <ac:chgData name="João Vítor da Costa Ferreira" userId="21bd6f59-da18-41ab-83dc-b500f35ad542" providerId="ADAL" clId="{FFCCB8A3-AB90-465A-9DA6-ED33803A9E01}" dt="2024-04-06T11:56:29.024" v="1941" actId="478"/>
          <ac:cxnSpMkLst>
            <pc:docMk/>
            <pc:sldMk cId="3763588235" sldId="324"/>
            <ac:cxnSpMk id="721" creationId="{8AC8BA20-79CC-0FF1-FA50-4E6BF8099F01}"/>
          </ac:cxnSpMkLst>
        </pc:cxnChg>
        <pc:cxnChg chg="del mod">
          <ac:chgData name="João Vítor da Costa Ferreira" userId="21bd6f59-da18-41ab-83dc-b500f35ad542" providerId="ADAL" clId="{FFCCB8A3-AB90-465A-9DA6-ED33803A9E01}" dt="2024-04-06T11:56:29.024" v="1941" actId="478"/>
          <ac:cxnSpMkLst>
            <pc:docMk/>
            <pc:sldMk cId="3763588235" sldId="324"/>
            <ac:cxnSpMk id="725" creationId="{18D7596E-1C27-5BCF-794D-B4D04585B0F5}"/>
          </ac:cxnSpMkLst>
        </pc:cxnChg>
        <pc:cxnChg chg="del mod">
          <ac:chgData name="João Vítor da Costa Ferreira" userId="21bd6f59-da18-41ab-83dc-b500f35ad542" providerId="ADAL" clId="{FFCCB8A3-AB90-465A-9DA6-ED33803A9E01}" dt="2024-04-06T11:56:29.024" v="1941" actId="478"/>
          <ac:cxnSpMkLst>
            <pc:docMk/>
            <pc:sldMk cId="3763588235" sldId="324"/>
            <ac:cxnSpMk id="736" creationId="{50D94142-192E-BF32-CB40-590DD41BE6D0}"/>
          </ac:cxnSpMkLst>
        </pc:cxnChg>
        <pc:cxnChg chg="del mod">
          <ac:chgData name="João Vítor da Costa Ferreira" userId="21bd6f59-da18-41ab-83dc-b500f35ad542" providerId="ADAL" clId="{FFCCB8A3-AB90-465A-9DA6-ED33803A9E01}" dt="2024-04-06T11:56:29.024" v="1941" actId="478"/>
          <ac:cxnSpMkLst>
            <pc:docMk/>
            <pc:sldMk cId="3763588235" sldId="324"/>
            <ac:cxnSpMk id="795" creationId="{0362D785-0911-BC12-6E62-57FD90EE28AF}"/>
          </ac:cxnSpMkLst>
        </pc:cxnChg>
      </pc:sldChg>
      <pc:sldChg chg="addSp modSp add mod ord">
        <pc:chgData name="João Vítor da Costa Ferreira" userId="21bd6f59-da18-41ab-83dc-b500f35ad542" providerId="ADAL" clId="{FFCCB8A3-AB90-465A-9DA6-ED33803A9E01}" dt="2024-04-06T12:31:00.579" v="3020" actId="1076"/>
        <pc:sldMkLst>
          <pc:docMk/>
          <pc:sldMk cId="2839198829" sldId="325"/>
        </pc:sldMkLst>
        <pc:spChg chg="add mod">
          <ac:chgData name="João Vítor da Costa Ferreira" userId="21bd6f59-da18-41ab-83dc-b500f35ad542" providerId="ADAL" clId="{FFCCB8A3-AB90-465A-9DA6-ED33803A9E01}" dt="2024-04-06T12:31:00.579" v="3020" actId="1076"/>
          <ac:spMkLst>
            <pc:docMk/>
            <pc:sldMk cId="2839198829" sldId="325"/>
            <ac:spMk id="2" creationId="{A08A9F14-0A38-C638-6467-40134F98D112}"/>
          </ac:spMkLst>
        </pc:spChg>
        <pc:spChg chg="mod">
          <ac:chgData name="João Vítor da Costa Ferreira" userId="21bd6f59-da18-41ab-83dc-b500f35ad542" providerId="ADAL" clId="{FFCCB8A3-AB90-465A-9DA6-ED33803A9E01}" dt="2024-04-06T12:26:20.261" v="2923" actId="207"/>
          <ac:spMkLst>
            <pc:docMk/>
            <pc:sldMk cId="2839198829" sldId="325"/>
            <ac:spMk id="12" creationId="{937A0869-498F-37BB-38FF-60AB77E65756}"/>
          </ac:spMkLst>
        </pc:spChg>
        <pc:spChg chg="mod">
          <ac:chgData name="João Vítor da Costa Ferreira" userId="21bd6f59-da18-41ab-83dc-b500f35ad542" providerId="ADAL" clId="{FFCCB8A3-AB90-465A-9DA6-ED33803A9E01}" dt="2024-04-06T12:22:52.668" v="2697" actId="20577"/>
          <ac:spMkLst>
            <pc:docMk/>
            <pc:sldMk cId="2839198829" sldId="325"/>
            <ac:spMk id="744" creationId="{00000000-0000-0000-0000-000000000000}"/>
          </ac:spMkLst>
        </pc:spChg>
      </pc:sldChg>
      <pc:sldChg chg="addSp modSp add mod">
        <pc:chgData name="João Vítor da Costa Ferreira" userId="21bd6f59-da18-41ab-83dc-b500f35ad542" providerId="ADAL" clId="{FFCCB8A3-AB90-465A-9DA6-ED33803A9E01}" dt="2024-04-06T12:46:51.885" v="3529" actId="313"/>
        <pc:sldMkLst>
          <pc:docMk/>
          <pc:sldMk cId="3858907851" sldId="326"/>
        </pc:sldMkLst>
        <pc:spChg chg="add mod">
          <ac:chgData name="João Vítor da Costa Ferreira" userId="21bd6f59-da18-41ab-83dc-b500f35ad542" providerId="ADAL" clId="{FFCCB8A3-AB90-465A-9DA6-ED33803A9E01}" dt="2024-04-06T12:46:10.166" v="3519" actId="20577"/>
          <ac:spMkLst>
            <pc:docMk/>
            <pc:sldMk cId="3858907851" sldId="326"/>
            <ac:spMk id="3" creationId="{3238BA61-DA0F-69F6-44A3-46EC64E11DFE}"/>
          </ac:spMkLst>
        </pc:spChg>
        <pc:spChg chg="mod">
          <ac:chgData name="João Vítor da Costa Ferreira" userId="21bd6f59-da18-41ab-83dc-b500f35ad542" providerId="ADAL" clId="{FFCCB8A3-AB90-465A-9DA6-ED33803A9E01}" dt="2024-04-06T12:46:51.885" v="3529" actId="313"/>
          <ac:spMkLst>
            <pc:docMk/>
            <pc:sldMk cId="3858907851" sldId="326"/>
            <ac:spMk id="12" creationId="{937A0869-498F-37BB-38FF-60AB77E65756}"/>
          </ac:spMkLst>
        </pc:spChg>
        <pc:spChg chg="mod">
          <ac:chgData name="João Vítor da Costa Ferreira" userId="21bd6f59-da18-41ab-83dc-b500f35ad542" providerId="ADAL" clId="{FFCCB8A3-AB90-465A-9DA6-ED33803A9E01}" dt="2024-04-06T12:38:01.968" v="3367" actId="114"/>
          <ac:spMkLst>
            <pc:docMk/>
            <pc:sldMk cId="3858907851" sldId="326"/>
            <ac:spMk id="744" creationId="{00000000-0000-0000-0000-000000000000}"/>
          </ac:spMkLst>
        </pc:spChg>
      </pc:sldChg>
      <pc:sldMasterChg chg="delSldLayout">
        <pc:chgData name="João Vítor da Costa Ferreira" userId="21bd6f59-da18-41ab-83dc-b500f35ad542" providerId="ADAL" clId="{FFCCB8A3-AB90-465A-9DA6-ED33803A9E01}" dt="2024-04-06T09:36:09.558" v="771" actId="47"/>
        <pc:sldMasterMkLst>
          <pc:docMk/>
          <pc:sldMasterMk cId="0" sldId="2147483681"/>
        </pc:sldMasterMkLst>
        <pc:sldLayoutChg chg="del">
          <pc:chgData name="João Vítor da Costa Ferreira" userId="21bd6f59-da18-41ab-83dc-b500f35ad542" providerId="ADAL" clId="{FFCCB8A3-AB90-465A-9DA6-ED33803A9E01}" dt="2024-04-06T09:35:24.984" v="739" actId="47"/>
          <pc:sldLayoutMkLst>
            <pc:docMk/>
            <pc:sldMasterMk cId="0" sldId="2147483681"/>
            <pc:sldLayoutMk cId="0" sldId="2147483649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21.590" v="736" actId="47"/>
          <pc:sldLayoutMkLst>
            <pc:docMk/>
            <pc:sldMasterMk cId="0" sldId="2147483681"/>
            <pc:sldLayoutMk cId="0" sldId="2147483650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29.728" v="742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6:06.194" v="769" actId="47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29.223" v="741" actId="47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58.173" v="762" actId="47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30.353" v="743" actId="47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53.816" v="755" actId="47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22.693" v="737" actId="47"/>
          <pc:sldLayoutMkLst>
            <pc:docMk/>
            <pc:sldMasterMk cId="0" sldId="2147483681"/>
            <pc:sldLayoutMk cId="0" sldId="2147483659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25.647" v="740" actId="47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33.209" v="744" actId="47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34.020" v="745" actId="47"/>
          <pc:sldLayoutMkLst>
            <pc:docMk/>
            <pc:sldMasterMk cId="0" sldId="2147483681"/>
            <pc:sldLayoutMk cId="0" sldId="2147483662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6:01.261" v="765" actId="47"/>
          <pc:sldLayoutMkLst>
            <pc:docMk/>
            <pc:sldMasterMk cId="0" sldId="2147483681"/>
            <pc:sldLayoutMk cId="0" sldId="2147483663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35.328" v="747" actId="47"/>
          <pc:sldLayoutMkLst>
            <pc:docMk/>
            <pc:sldMasterMk cId="0" sldId="2147483681"/>
            <pc:sldLayoutMk cId="0" sldId="2147483664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55.615" v="757" actId="47"/>
          <pc:sldLayoutMkLst>
            <pc:docMk/>
            <pc:sldMasterMk cId="0" sldId="2147483681"/>
            <pc:sldLayoutMk cId="0" sldId="2147483665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54.813" v="756" actId="47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57.547" v="761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34.578" v="746" actId="47"/>
          <pc:sldLayoutMkLst>
            <pc:docMk/>
            <pc:sldMasterMk cId="0" sldId="2147483681"/>
            <pc:sldLayoutMk cId="0" sldId="2147483668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45.839" v="753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44.730" v="752" actId="47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5:56.065" v="758" actId="47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6:00.126" v="764" actId="47"/>
          <pc:sldLayoutMkLst>
            <pc:docMk/>
            <pc:sldMasterMk cId="0" sldId="2147483681"/>
            <pc:sldLayoutMk cId="0" sldId="2147483672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6:04.081" v="767" actId="47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6:04.879" v="768" actId="47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6:09.558" v="771" actId="47"/>
          <pc:sldLayoutMkLst>
            <pc:docMk/>
            <pc:sldMasterMk cId="0" sldId="2147483681"/>
            <pc:sldLayoutMk cId="0" sldId="2147483675"/>
          </pc:sldLayoutMkLst>
        </pc:sldLayoutChg>
        <pc:sldLayoutChg chg="del">
          <pc:chgData name="João Vítor da Costa Ferreira" userId="21bd6f59-da18-41ab-83dc-b500f35ad542" providerId="ADAL" clId="{FFCCB8A3-AB90-465A-9DA6-ED33803A9E01}" dt="2024-04-06T09:31:29.637" v="641" actId="47"/>
          <pc:sldLayoutMkLst>
            <pc:docMk/>
            <pc:sldMasterMk cId="0" sldId="2147483681"/>
            <pc:sldLayoutMk cId="0" sldId="2147483676"/>
          </pc:sldLayoutMkLst>
        </pc:sldLayoutChg>
      </pc:sldMasterChg>
    </pc:docChg>
  </pc:docChgLst>
  <pc:docChgLst>
    <pc:chgData name="João Vítor da Costa Ferreira" userId="S::up202208393@up.pt::21bd6f59-da18-41ab-83dc-b500f35ad542" providerId="AD" clId="Web-{CF18E10C-7AED-0592-9476-459FB084EE86}"/>
    <pc:docChg chg="modSld">
      <pc:chgData name="João Vítor da Costa Ferreira" userId="S::up202208393@up.pt::21bd6f59-da18-41ab-83dc-b500f35ad542" providerId="AD" clId="Web-{CF18E10C-7AED-0592-9476-459FB084EE86}" dt="2024-04-06T18:39:36.061" v="358" actId="20577"/>
      <pc:docMkLst>
        <pc:docMk/>
      </pc:docMkLst>
      <pc:sldChg chg="addSp delSp modSp">
        <pc:chgData name="João Vítor da Costa Ferreira" userId="S::up202208393@up.pt::21bd6f59-da18-41ab-83dc-b500f35ad542" providerId="AD" clId="Web-{CF18E10C-7AED-0592-9476-459FB084EE86}" dt="2024-04-06T18:20:56.733" v="280"/>
        <pc:sldMkLst>
          <pc:docMk/>
          <pc:sldMk cId="3746730583" sldId="329"/>
        </pc:sldMkLst>
        <pc:spChg chg="mod">
          <ac:chgData name="João Vítor da Costa Ferreira" userId="S::up202208393@up.pt::21bd6f59-da18-41ab-83dc-b500f35ad542" providerId="AD" clId="Web-{CF18E10C-7AED-0592-9476-459FB084EE86}" dt="2024-04-06T17:52:31.917" v="87" actId="20577"/>
          <ac:spMkLst>
            <pc:docMk/>
            <pc:sldMk cId="3746730583" sldId="329"/>
            <ac:spMk id="2" creationId="{A08A9F14-0A38-C638-6467-40134F98D112}"/>
          </ac:spMkLst>
        </pc:spChg>
        <pc:spChg chg="del">
          <ac:chgData name="João Vítor da Costa Ferreira" userId="S::up202208393@up.pt::21bd6f59-da18-41ab-83dc-b500f35ad542" providerId="AD" clId="Web-{CF18E10C-7AED-0592-9476-459FB084EE86}" dt="2024-04-06T18:20:45.701" v="271"/>
          <ac:spMkLst>
            <pc:docMk/>
            <pc:sldMk cId="3746730583" sldId="329"/>
            <ac:spMk id="3" creationId="{3238BA61-DA0F-69F6-44A3-46EC64E11DFE}"/>
          </ac:spMkLst>
        </pc:spChg>
        <pc:spChg chg="add del">
          <ac:chgData name="João Vítor da Costa Ferreira" userId="S::up202208393@up.pt::21bd6f59-da18-41ab-83dc-b500f35ad542" providerId="AD" clId="Web-{CF18E10C-7AED-0592-9476-459FB084EE86}" dt="2024-04-06T18:20:51.436" v="276"/>
          <ac:spMkLst>
            <pc:docMk/>
            <pc:sldMk cId="3746730583" sldId="329"/>
            <ac:spMk id="5" creationId="{5B0582C7-E72C-5C8C-8D65-117A972E8A14}"/>
          </ac:spMkLst>
        </pc:spChg>
        <pc:spChg chg="add del">
          <ac:chgData name="João Vítor da Costa Ferreira" userId="S::up202208393@up.pt::21bd6f59-da18-41ab-83dc-b500f35ad542" providerId="AD" clId="Web-{CF18E10C-7AED-0592-9476-459FB084EE86}" dt="2024-04-06T18:20:51.436" v="275"/>
          <ac:spMkLst>
            <pc:docMk/>
            <pc:sldMk cId="3746730583" sldId="329"/>
            <ac:spMk id="8" creationId="{A17E92F4-4BCE-02B8-C6EA-A13C9181A347}"/>
          </ac:spMkLst>
        </pc:spChg>
        <pc:spChg chg="del mod">
          <ac:chgData name="João Vítor da Costa Ferreira" userId="S::up202208393@up.pt::21bd6f59-da18-41ab-83dc-b500f35ad542" providerId="AD" clId="Web-{CF18E10C-7AED-0592-9476-459FB084EE86}" dt="2024-04-06T18:20:53.436" v="277"/>
          <ac:spMkLst>
            <pc:docMk/>
            <pc:sldMk cId="3746730583" sldId="329"/>
            <ac:spMk id="12" creationId="{937A0869-498F-37BB-38FF-60AB77E65756}"/>
          </ac:spMkLst>
        </pc:spChg>
        <pc:spChg chg="add del mod">
          <ac:chgData name="João Vítor da Costa Ferreira" userId="S::up202208393@up.pt::21bd6f59-da18-41ab-83dc-b500f35ad542" providerId="AD" clId="Web-{CF18E10C-7AED-0592-9476-459FB084EE86}" dt="2024-04-06T18:20:56.733" v="280"/>
          <ac:spMkLst>
            <pc:docMk/>
            <pc:sldMk cId="3746730583" sldId="329"/>
            <ac:spMk id="13" creationId="{C6FE668F-73D9-CF63-7089-A83ED4417F05}"/>
          </ac:spMkLst>
        </pc:spChg>
        <pc:spChg chg="add">
          <ac:chgData name="João Vítor da Costa Ferreira" userId="S::up202208393@up.pt::21bd6f59-da18-41ab-83dc-b500f35ad542" providerId="AD" clId="Web-{CF18E10C-7AED-0592-9476-459FB084EE86}" dt="2024-04-06T18:20:54.374" v="278"/>
          <ac:spMkLst>
            <pc:docMk/>
            <pc:sldMk cId="3746730583" sldId="329"/>
            <ac:spMk id="15" creationId="{2BC655AA-9D1D-DD07-CE99-4BF9BF73F29D}"/>
          </ac:spMkLst>
        </pc:spChg>
        <pc:spChg chg="add">
          <ac:chgData name="João Vítor da Costa Ferreira" userId="S::up202208393@up.pt::21bd6f59-da18-41ab-83dc-b500f35ad542" providerId="AD" clId="Web-{CF18E10C-7AED-0592-9476-459FB084EE86}" dt="2024-04-06T18:20:54.389" v="279"/>
          <ac:spMkLst>
            <pc:docMk/>
            <pc:sldMk cId="3746730583" sldId="329"/>
            <ac:spMk id="17" creationId="{AEC16BAF-CDEF-D6DE-0636-92B0D84C2B21}"/>
          </ac:spMkLst>
        </pc:spChg>
      </pc:sldChg>
      <pc:sldChg chg="modSp">
        <pc:chgData name="João Vítor da Costa Ferreira" userId="S::up202208393@up.pt::21bd6f59-da18-41ab-83dc-b500f35ad542" providerId="AD" clId="Web-{CF18E10C-7AED-0592-9476-459FB084EE86}" dt="2024-04-06T18:20:35.435" v="270" actId="20577"/>
        <pc:sldMkLst>
          <pc:docMk/>
          <pc:sldMk cId="3028435618" sldId="330"/>
        </pc:sldMkLst>
        <pc:spChg chg="mod">
          <ac:chgData name="João Vítor da Costa Ferreira" userId="S::up202208393@up.pt::21bd6f59-da18-41ab-83dc-b500f35ad542" providerId="AD" clId="Web-{CF18E10C-7AED-0592-9476-459FB084EE86}" dt="2024-04-06T17:46:47.225" v="56" actId="20577"/>
          <ac:spMkLst>
            <pc:docMk/>
            <pc:sldMk cId="3028435618" sldId="330"/>
            <ac:spMk id="2" creationId="{A08A9F14-0A38-C638-6467-40134F98D112}"/>
          </ac:spMkLst>
        </pc:spChg>
        <pc:spChg chg="mod">
          <ac:chgData name="João Vítor da Costa Ferreira" userId="S::up202208393@up.pt::21bd6f59-da18-41ab-83dc-b500f35ad542" providerId="AD" clId="Web-{CF18E10C-7AED-0592-9476-459FB084EE86}" dt="2024-04-06T18:20:35.435" v="270" actId="20577"/>
          <ac:spMkLst>
            <pc:docMk/>
            <pc:sldMk cId="3028435618" sldId="330"/>
            <ac:spMk id="3" creationId="{3238BA61-DA0F-69F6-44A3-46EC64E11DFE}"/>
          </ac:spMkLst>
        </pc:spChg>
        <pc:spChg chg="mod">
          <ac:chgData name="João Vítor da Costa Ferreira" userId="S::up202208393@up.pt::21bd6f59-da18-41ab-83dc-b500f35ad542" providerId="AD" clId="Web-{CF18E10C-7AED-0592-9476-459FB084EE86}" dt="2024-04-06T18:20:20.325" v="259" actId="20577"/>
          <ac:spMkLst>
            <pc:docMk/>
            <pc:sldMk cId="3028435618" sldId="330"/>
            <ac:spMk id="12" creationId="{937A0869-498F-37BB-38FF-60AB77E65756}"/>
          </ac:spMkLst>
        </pc:spChg>
      </pc:sldChg>
      <pc:sldChg chg="modSp">
        <pc:chgData name="João Vítor da Costa Ferreira" userId="S::up202208393@up.pt::21bd6f59-da18-41ab-83dc-b500f35ad542" providerId="AD" clId="Web-{CF18E10C-7AED-0592-9476-459FB084EE86}" dt="2024-04-06T18:39:36.061" v="358" actId="20577"/>
        <pc:sldMkLst>
          <pc:docMk/>
          <pc:sldMk cId="2095059749" sldId="331"/>
        </pc:sldMkLst>
        <pc:spChg chg="mod">
          <ac:chgData name="João Vítor da Costa Ferreira" userId="S::up202208393@up.pt::21bd6f59-da18-41ab-83dc-b500f35ad542" providerId="AD" clId="Web-{CF18E10C-7AED-0592-9476-459FB084EE86}" dt="2024-04-06T17:50:53.546" v="75" actId="20577"/>
          <ac:spMkLst>
            <pc:docMk/>
            <pc:sldMk cId="2095059749" sldId="331"/>
            <ac:spMk id="2" creationId="{A08A9F14-0A38-C638-6467-40134F98D112}"/>
          </ac:spMkLst>
        </pc:spChg>
        <pc:spChg chg="mod">
          <ac:chgData name="João Vítor da Costa Ferreira" userId="S::up202208393@up.pt::21bd6f59-da18-41ab-83dc-b500f35ad542" providerId="AD" clId="Web-{CF18E10C-7AED-0592-9476-459FB084EE86}" dt="2024-04-06T18:39:36.061" v="358" actId="20577"/>
          <ac:spMkLst>
            <pc:docMk/>
            <pc:sldMk cId="2095059749" sldId="331"/>
            <ac:spMk id="3" creationId="{3238BA61-DA0F-69F6-44A3-46EC64E11DFE}"/>
          </ac:spMkLst>
        </pc:spChg>
        <pc:spChg chg="mod">
          <ac:chgData name="João Vítor da Costa Ferreira" userId="S::up202208393@up.pt::21bd6f59-da18-41ab-83dc-b500f35ad542" providerId="AD" clId="Web-{CF18E10C-7AED-0592-9476-459FB084EE86}" dt="2024-04-06T18:39:19.233" v="355" actId="20577"/>
          <ac:spMkLst>
            <pc:docMk/>
            <pc:sldMk cId="2095059749" sldId="331"/>
            <ac:spMk id="12" creationId="{937A0869-498F-37BB-38FF-60AB77E65756}"/>
          </ac:spMkLst>
        </pc:spChg>
      </pc:sldChg>
    </pc:docChg>
  </pc:docChgLst>
  <pc:docChgLst>
    <pc:chgData name="João Vítor da Costa Ferreira" userId="S::up202208393@up.pt::21bd6f59-da18-41ab-83dc-b500f35ad542" providerId="AD" clId="Web-{BA69B9DB-0E56-70CA-0BC1-736B62D2541F}"/>
    <pc:docChg chg="addSld delSld modSld">
      <pc:chgData name="João Vítor da Costa Ferreira" userId="S::up202208393@up.pt::21bd6f59-da18-41ab-83dc-b500f35ad542" providerId="AD" clId="Web-{BA69B9DB-0E56-70CA-0BC1-736B62D2541F}" dt="2024-04-06T14:38:08.623" v="517" actId="14100"/>
      <pc:docMkLst>
        <pc:docMk/>
      </pc:docMkLst>
      <pc:sldChg chg="del">
        <pc:chgData name="João Vítor da Costa Ferreira" userId="S::up202208393@up.pt::21bd6f59-da18-41ab-83dc-b500f35ad542" providerId="AD" clId="Web-{BA69B9DB-0E56-70CA-0BC1-736B62D2541F}" dt="2024-04-06T14:08:24.768" v="245"/>
        <pc:sldMkLst>
          <pc:docMk/>
          <pc:sldMk cId="1253729138" sldId="317"/>
        </pc:sldMkLst>
      </pc:sldChg>
      <pc:sldChg chg="del">
        <pc:chgData name="João Vítor da Costa Ferreira" userId="S::up202208393@up.pt::21bd6f59-da18-41ab-83dc-b500f35ad542" providerId="AD" clId="Web-{BA69B9DB-0E56-70CA-0BC1-736B62D2541F}" dt="2024-04-06T14:10:25.806" v="334"/>
        <pc:sldMkLst>
          <pc:docMk/>
          <pc:sldMk cId="2027200353" sldId="318"/>
        </pc:sldMkLst>
      </pc:sldChg>
      <pc:sldChg chg="del">
        <pc:chgData name="João Vítor da Costa Ferreira" userId="S::up202208393@up.pt::21bd6f59-da18-41ab-83dc-b500f35ad542" providerId="AD" clId="Web-{BA69B9DB-0E56-70CA-0BC1-736B62D2541F}" dt="2024-04-06T14:19:42.900" v="357"/>
        <pc:sldMkLst>
          <pc:docMk/>
          <pc:sldMk cId="2463305279" sldId="319"/>
        </pc:sldMkLst>
      </pc:sldChg>
      <pc:sldChg chg="del">
        <pc:chgData name="João Vítor da Costa Ferreira" userId="S::up202208393@up.pt::21bd6f59-da18-41ab-83dc-b500f35ad542" providerId="AD" clId="Web-{BA69B9DB-0E56-70CA-0BC1-736B62D2541F}" dt="2024-04-06T14:19:47.916" v="358"/>
        <pc:sldMkLst>
          <pc:docMk/>
          <pc:sldMk cId="560728721" sldId="320"/>
        </pc:sldMkLst>
      </pc:sldChg>
      <pc:sldChg chg="del">
        <pc:chgData name="João Vítor da Costa Ferreira" userId="S::up202208393@up.pt::21bd6f59-da18-41ab-83dc-b500f35ad542" providerId="AD" clId="Web-{BA69B9DB-0E56-70CA-0BC1-736B62D2541F}" dt="2024-04-06T14:19:49.416" v="359"/>
        <pc:sldMkLst>
          <pc:docMk/>
          <pc:sldMk cId="142264833" sldId="321"/>
        </pc:sldMkLst>
      </pc:sldChg>
      <pc:sldChg chg="modSp">
        <pc:chgData name="João Vítor da Costa Ferreira" userId="S::up202208393@up.pt::21bd6f59-da18-41ab-83dc-b500f35ad542" providerId="AD" clId="Web-{BA69B9DB-0E56-70CA-0BC1-736B62D2541F}" dt="2024-04-06T14:00:04.223" v="126" actId="20577"/>
        <pc:sldMkLst>
          <pc:docMk/>
          <pc:sldMk cId="2839198829" sldId="325"/>
        </pc:sldMkLst>
        <pc:spChg chg="mod">
          <ac:chgData name="João Vítor da Costa Ferreira" userId="S::up202208393@up.pt::21bd6f59-da18-41ab-83dc-b500f35ad542" providerId="AD" clId="Web-{BA69B9DB-0E56-70CA-0BC1-736B62D2541F}" dt="2024-04-06T14:00:04.223" v="126" actId="20577"/>
          <ac:spMkLst>
            <pc:docMk/>
            <pc:sldMk cId="2839198829" sldId="325"/>
            <ac:spMk id="2" creationId="{A08A9F14-0A38-C638-6467-40134F98D112}"/>
          </ac:spMkLst>
        </pc:spChg>
      </pc:sldChg>
      <pc:sldChg chg="addSp delSp modSp">
        <pc:chgData name="João Vítor da Costa Ferreira" userId="S::up202208393@up.pt::21bd6f59-da18-41ab-83dc-b500f35ad542" providerId="AD" clId="Web-{BA69B9DB-0E56-70CA-0BC1-736B62D2541F}" dt="2024-04-06T14:01:40.916" v="176" actId="20577"/>
        <pc:sldMkLst>
          <pc:docMk/>
          <pc:sldMk cId="3858907851" sldId="326"/>
        </pc:sldMkLst>
        <pc:spChg chg="add del mod">
          <ac:chgData name="João Vítor da Costa Ferreira" userId="S::up202208393@up.pt::21bd6f59-da18-41ab-83dc-b500f35ad542" providerId="AD" clId="Web-{BA69B9DB-0E56-70CA-0BC1-736B62D2541F}" dt="2024-04-06T14:01:40.916" v="176" actId="20577"/>
          <ac:spMkLst>
            <pc:docMk/>
            <pc:sldMk cId="3858907851" sldId="326"/>
            <ac:spMk id="2" creationId="{A08A9F14-0A38-C638-6467-40134F98D112}"/>
          </ac:spMkLst>
        </pc:spChg>
      </pc:sldChg>
      <pc:sldChg chg="modSp add replId">
        <pc:chgData name="João Vítor da Costa Ferreira" userId="S::up202208393@up.pt::21bd6f59-da18-41ab-83dc-b500f35ad542" providerId="AD" clId="Web-{BA69B9DB-0E56-70CA-0BC1-736B62D2541F}" dt="2024-04-06T14:07:58.782" v="244" actId="20577"/>
        <pc:sldMkLst>
          <pc:docMk/>
          <pc:sldMk cId="3279665499" sldId="327"/>
        </pc:sldMkLst>
        <pc:spChg chg="mod">
          <ac:chgData name="João Vítor da Costa Ferreira" userId="S::up202208393@up.pt::21bd6f59-da18-41ab-83dc-b500f35ad542" providerId="AD" clId="Web-{BA69B9DB-0E56-70CA-0BC1-736B62D2541F}" dt="2024-04-06T14:07:58.782" v="244" actId="20577"/>
          <ac:spMkLst>
            <pc:docMk/>
            <pc:sldMk cId="3279665499" sldId="327"/>
            <ac:spMk id="2" creationId="{A08A9F14-0A38-C638-6467-40134F98D112}"/>
          </ac:spMkLst>
        </pc:spChg>
        <pc:spChg chg="mod">
          <ac:chgData name="João Vítor da Costa Ferreira" userId="S::up202208393@up.pt::21bd6f59-da18-41ab-83dc-b500f35ad542" providerId="AD" clId="Web-{BA69B9DB-0E56-70CA-0BC1-736B62D2541F}" dt="2024-04-06T14:06:56.028" v="191" actId="20577"/>
          <ac:spMkLst>
            <pc:docMk/>
            <pc:sldMk cId="3279665499" sldId="327"/>
            <ac:spMk id="12" creationId="{937A0869-498F-37BB-38FF-60AB77E65756}"/>
          </ac:spMkLst>
        </pc:spChg>
        <pc:spChg chg="mod">
          <ac:chgData name="João Vítor da Costa Ferreira" userId="S::up202208393@up.pt::21bd6f59-da18-41ab-83dc-b500f35ad542" providerId="AD" clId="Web-{BA69B9DB-0E56-70CA-0BC1-736B62D2541F}" dt="2024-04-06T14:02:14.402" v="185" actId="20577"/>
          <ac:spMkLst>
            <pc:docMk/>
            <pc:sldMk cId="3279665499" sldId="327"/>
            <ac:spMk id="744" creationId="{00000000-0000-0000-0000-000000000000}"/>
          </ac:spMkLst>
        </pc:spChg>
      </pc:sldChg>
      <pc:sldChg chg="modSp add replId">
        <pc:chgData name="João Vítor da Costa Ferreira" userId="S::up202208393@up.pt::21bd6f59-da18-41ab-83dc-b500f35ad542" providerId="AD" clId="Web-{BA69B9DB-0E56-70CA-0BC1-736B62D2541F}" dt="2024-04-06T14:10:15.008" v="332" actId="20577"/>
        <pc:sldMkLst>
          <pc:docMk/>
          <pc:sldMk cId="2825265679" sldId="328"/>
        </pc:sldMkLst>
        <pc:spChg chg="mod">
          <ac:chgData name="João Vítor da Costa Ferreira" userId="S::up202208393@up.pt::21bd6f59-da18-41ab-83dc-b500f35ad542" providerId="AD" clId="Web-{BA69B9DB-0E56-70CA-0BC1-736B62D2541F}" dt="2024-04-06T14:09:02.488" v="281" actId="20577"/>
          <ac:spMkLst>
            <pc:docMk/>
            <pc:sldMk cId="2825265679" sldId="328"/>
            <ac:spMk id="2" creationId="{A08A9F14-0A38-C638-6467-40134F98D112}"/>
          </ac:spMkLst>
        </pc:spChg>
        <pc:spChg chg="mod">
          <ac:chgData name="João Vítor da Costa Ferreira" userId="S::up202208393@up.pt::21bd6f59-da18-41ab-83dc-b500f35ad542" providerId="AD" clId="Web-{BA69B9DB-0E56-70CA-0BC1-736B62D2541F}" dt="2024-04-06T14:10:15.008" v="332" actId="20577"/>
          <ac:spMkLst>
            <pc:docMk/>
            <pc:sldMk cId="2825265679" sldId="328"/>
            <ac:spMk id="12" creationId="{937A0869-498F-37BB-38FF-60AB77E65756}"/>
          </ac:spMkLst>
        </pc:spChg>
        <pc:spChg chg="mod">
          <ac:chgData name="João Vítor da Costa Ferreira" userId="S::up202208393@up.pt::21bd6f59-da18-41ab-83dc-b500f35ad542" providerId="AD" clId="Web-{BA69B9DB-0E56-70CA-0BC1-736B62D2541F}" dt="2024-04-06T14:08:42.425" v="257" actId="20577"/>
          <ac:spMkLst>
            <pc:docMk/>
            <pc:sldMk cId="2825265679" sldId="328"/>
            <ac:spMk id="744" creationId="{00000000-0000-0000-0000-000000000000}"/>
          </ac:spMkLst>
        </pc:spChg>
      </pc:sldChg>
      <pc:sldChg chg="modSp add replId">
        <pc:chgData name="João Vítor da Costa Ferreira" userId="S::up202208393@up.pt::21bd6f59-da18-41ab-83dc-b500f35ad542" providerId="AD" clId="Web-{BA69B9DB-0E56-70CA-0BC1-736B62D2541F}" dt="2024-04-06T14:19:30.665" v="354" actId="20577"/>
        <pc:sldMkLst>
          <pc:docMk/>
          <pc:sldMk cId="3746730583" sldId="329"/>
        </pc:sldMkLst>
        <pc:spChg chg="mod">
          <ac:chgData name="João Vítor da Costa Ferreira" userId="S::up202208393@up.pt::21bd6f59-da18-41ab-83dc-b500f35ad542" providerId="AD" clId="Web-{BA69B9DB-0E56-70CA-0BC1-736B62D2541F}" dt="2024-04-06T14:19:30.665" v="354" actId="20577"/>
          <ac:spMkLst>
            <pc:docMk/>
            <pc:sldMk cId="3746730583" sldId="329"/>
            <ac:spMk id="744" creationId="{00000000-0000-0000-0000-000000000000}"/>
          </ac:spMkLst>
        </pc:spChg>
      </pc:sldChg>
      <pc:sldChg chg="modSp add replId">
        <pc:chgData name="João Vítor da Costa Ferreira" userId="S::up202208393@up.pt::21bd6f59-da18-41ab-83dc-b500f35ad542" providerId="AD" clId="Web-{BA69B9DB-0E56-70CA-0BC1-736B62D2541F}" dt="2024-04-06T14:20:00.307" v="366" actId="20577"/>
        <pc:sldMkLst>
          <pc:docMk/>
          <pc:sldMk cId="3028435618" sldId="330"/>
        </pc:sldMkLst>
        <pc:spChg chg="mod">
          <ac:chgData name="João Vítor da Costa Ferreira" userId="S::up202208393@up.pt::21bd6f59-da18-41ab-83dc-b500f35ad542" providerId="AD" clId="Web-{BA69B9DB-0E56-70CA-0BC1-736B62D2541F}" dt="2024-04-06T14:20:00.307" v="366" actId="20577"/>
          <ac:spMkLst>
            <pc:docMk/>
            <pc:sldMk cId="3028435618" sldId="330"/>
            <ac:spMk id="744" creationId="{00000000-0000-0000-0000-000000000000}"/>
          </ac:spMkLst>
        </pc:spChg>
      </pc:sldChg>
      <pc:sldChg chg="modSp add replId">
        <pc:chgData name="João Vítor da Costa Ferreira" userId="S::up202208393@up.pt::21bd6f59-da18-41ab-83dc-b500f35ad542" providerId="AD" clId="Web-{BA69B9DB-0E56-70CA-0BC1-736B62D2541F}" dt="2024-04-06T14:20:09.855" v="374" actId="20577"/>
        <pc:sldMkLst>
          <pc:docMk/>
          <pc:sldMk cId="2095059749" sldId="331"/>
        </pc:sldMkLst>
        <pc:spChg chg="mod">
          <ac:chgData name="João Vítor da Costa Ferreira" userId="S::up202208393@up.pt::21bd6f59-da18-41ab-83dc-b500f35ad542" providerId="AD" clId="Web-{BA69B9DB-0E56-70CA-0BC1-736B62D2541F}" dt="2024-04-06T14:20:09.855" v="374" actId="20577"/>
          <ac:spMkLst>
            <pc:docMk/>
            <pc:sldMk cId="2095059749" sldId="331"/>
            <ac:spMk id="744" creationId="{00000000-0000-0000-0000-000000000000}"/>
          </ac:spMkLst>
        </pc:spChg>
      </pc:sldChg>
      <pc:sldChg chg="addSp delSp modSp add replId">
        <pc:chgData name="João Vítor da Costa Ferreira" userId="S::up202208393@up.pt::21bd6f59-da18-41ab-83dc-b500f35ad542" providerId="AD" clId="Web-{BA69B9DB-0E56-70CA-0BC1-736B62D2541F}" dt="2024-04-06T14:38:08.623" v="517" actId="14100"/>
        <pc:sldMkLst>
          <pc:docMk/>
          <pc:sldMk cId="3837270335" sldId="332"/>
        </pc:sldMkLst>
        <pc:spChg chg="del">
          <ac:chgData name="João Vítor da Costa Ferreira" userId="S::up202208393@up.pt::21bd6f59-da18-41ab-83dc-b500f35ad542" providerId="AD" clId="Web-{BA69B9DB-0E56-70CA-0BC1-736B62D2541F}" dt="2024-04-06T14:20:46.919" v="398"/>
          <ac:spMkLst>
            <pc:docMk/>
            <pc:sldMk cId="3837270335" sldId="332"/>
            <ac:spMk id="2" creationId="{A08A9F14-0A38-C638-6467-40134F98D112}"/>
          </ac:spMkLst>
        </pc:spChg>
        <pc:spChg chg="del">
          <ac:chgData name="João Vítor da Costa Ferreira" userId="S::up202208393@up.pt::21bd6f59-da18-41ab-83dc-b500f35ad542" providerId="AD" clId="Web-{BA69B9DB-0E56-70CA-0BC1-736B62D2541F}" dt="2024-04-06T14:20:53.529" v="399"/>
          <ac:spMkLst>
            <pc:docMk/>
            <pc:sldMk cId="3837270335" sldId="332"/>
            <ac:spMk id="3" creationId="{3238BA61-DA0F-69F6-44A3-46EC64E11DFE}"/>
          </ac:spMkLst>
        </pc:spChg>
        <pc:spChg chg="mod">
          <ac:chgData name="João Vítor da Costa Ferreira" userId="S::up202208393@up.pt::21bd6f59-da18-41ab-83dc-b500f35ad542" providerId="AD" clId="Web-{BA69B9DB-0E56-70CA-0BC1-736B62D2541F}" dt="2024-04-06T14:38:08.623" v="517" actId="14100"/>
          <ac:spMkLst>
            <pc:docMk/>
            <pc:sldMk cId="3837270335" sldId="332"/>
            <ac:spMk id="12" creationId="{937A0869-498F-37BB-38FF-60AB77E65756}"/>
          </ac:spMkLst>
        </pc:spChg>
        <pc:spChg chg="mod">
          <ac:chgData name="João Vítor da Costa Ferreira" userId="S::up202208393@up.pt::21bd6f59-da18-41ab-83dc-b500f35ad542" providerId="AD" clId="Web-{BA69B9DB-0E56-70CA-0BC1-736B62D2541F}" dt="2024-04-06T14:21:20.609" v="400" actId="14100"/>
          <ac:spMkLst>
            <pc:docMk/>
            <pc:sldMk cId="3837270335" sldId="332"/>
            <ac:spMk id="744" creationId="{00000000-0000-0000-0000-000000000000}"/>
          </ac:spMkLst>
        </pc:spChg>
        <pc:picChg chg="add mod">
          <ac:chgData name="João Vítor da Costa Ferreira" userId="S::up202208393@up.pt::21bd6f59-da18-41ab-83dc-b500f35ad542" providerId="AD" clId="Web-{BA69B9DB-0E56-70CA-0BC1-736B62D2541F}" dt="2024-04-06T14:35:53.818" v="514" actId="1076"/>
          <ac:picMkLst>
            <pc:docMk/>
            <pc:sldMk cId="3837270335" sldId="332"/>
            <ac:picMk id="4" creationId="{55DB9507-4BC5-9D0D-2AF9-C99F9AC5CE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27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17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37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2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82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53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23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3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86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10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0130@up.pt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up202208393@up.pt" TargetMode="External"/><Relationship Id="rId4" Type="http://schemas.openxmlformats.org/officeDocument/2006/relationships/hyperlink" Target="mailto:up202208755@up.p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573036" y="1389938"/>
            <a:ext cx="5252157" cy="2009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i="1"/>
              <a:t>An Analysis Tool for Water Supply Management</a:t>
            </a:r>
            <a:endParaRPr lang="en-US" sz="3100" i="1"/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573036" y="3515401"/>
            <a:ext cx="4242830" cy="1066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Grupo 163: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200"/>
              <a:t>Maria Rabelo (</a:t>
            </a:r>
            <a:r>
              <a:rPr lang="pt-PT" sz="1200">
                <a:hlinkClick r:id="rId3"/>
              </a:rPr>
              <a:t>up202000130@up.pt</a:t>
            </a:r>
            <a:r>
              <a:rPr lang="pt-PT" sz="120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200"/>
              <a:t>Guilherme Matos (</a:t>
            </a:r>
            <a:r>
              <a:rPr lang="pt-PT" sz="1200">
                <a:hlinkClick r:id="rId4"/>
              </a:rPr>
              <a:t>up202208755@up.pt</a:t>
            </a:r>
            <a:r>
              <a:rPr lang="pt-PT" sz="120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200"/>
              <a:t>João Ferreira (</a:t>
            </a:r>
            <a:r>
              <a:rPr lang="pt-PT" sz="1200">
                <a:hlinkClick r:id="rId5"/>
              </a:rPr>
              <a:t>up202208393@up.pt</a:t>
            </a:r>
            <a:r>
              <a:rPr lang="pt-PT" sz="1200"/>
              <a:t>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301F522-CAB5-7601-E738-3E586502B0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469" t="16834" r="9091" b="5075"/>
          <a:stretch/>
        </p:blipFill>
        <p:spPr>
          <a:xfrm rot="3071816">
            <a:off x="4961598" y="2114882"/>
            <a:ext cx="5545177" cy="3186514"/>
          </a:xfrm>
          <a:prstGeom prst="rect">
            <a:avLst/>
          </a:prstGeom>
        </p:spPr>
      </p:pic>
      <p:sp>
        <p:nvSpPr>
          <p:cNvPr id="3" name="Google Shape;666;p36">
            <a:extLst>
              <a:ext uri="{FF2B5EF4-FFF2-40B4-BE49-F238E27FC236}">
                <a16:creationId xmlns:a16="http://schemas.microsoft.com/office/drawing/2014/main" id="{14354ECC-6E5A-044E-5AD3-360ECF86DF58}"/>
              </a:ext>
            </a:extLst>
          </p:cNvPr>
          <p:cNvSpPr txBox="1">
            <a:spLocks/>
          </p:cNvSpPr>
          <p:nvPr/>
        </p:nvSpPr>
        <p:spPr>
          <a:xfrm>
            <a:off x="573036" y="549042"/>
            <a:ext cx="4242830" cy="61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sz="1100">
                <a:solidFill>
                  <a:schemeClr val="tx1"/>
                </a:solidFill>
              </a:rPr>
              <a:t>1º </a:t>
            </a:r>
            <a:r>
              <a:rPr lang="en" sz="1100" err="1">
                <a:solidFill>
                  <a:schemeClr val="tx1"/>
                </a:solidFill>
              </a:rPr>
              <a:t>projeto</a:t>
            </a:r>
            <a:r>
              <a:rPr lang="en" sz="1100">
                <a:solidFill>
                  <a:schemeClr val="tx1"/>
                </a:solidFill>
              </a:rPr>
              <a:t> de </a:t>
            </a:r>
            <a:r>
              <a:rPr lang="en" sz="1100" err="1">
                <a:solidFill>
                  <a:schemeClr val="tx1"/>
                </a:solidFill>
              </a:rPr>
              <a:t>Desenho</a:t>
            </a:r>
            <a:r>
              <a:rPr lang="en" sz="1100">
                <a:solidFill>
                  <a:schemeClr val="tx1"/>
                </a:solidFill>
              </a:rPr>
              <a:t> de Algoritmos</a:t>
            </a:r>
          </a:p>
          <a:p>
            <a:pPr marL="0" indent="0">
              <a:lnSpc>
                <a:spcPct val="150000"/>
              </a:lnSpc>
            </a:pPr>
            <a:r>
              <a:rPr lang="pt-PT" sz="1100">
                <a:solidFill>
                  <a:schemeClr val="tx1"/>
                </a:solidFill>
              </a:rPr>
              <a:t>Faculdade de Engenharia da Universidade do Porto</a:t>
            </a:r>
          </a:p>
        </p:txBody>
      </p:sp>
      <p:sp>
        <p:nvSpPr>
          <p:cNvPr id="4" name="Google Shape;666;p36">
            <a:extLst>
              <a:ext uri="{FF2B5EF4-FFF2-40B4-BE49-F238E27FC236}">
                <a16:creationId xmlns:a16="http://schemas.microsoft.com/office/drawing/2014/main" id="{A2FE7132-B17F-B10C-B809-9E82E54C9AEF}"/>
              </a:ext>
            </a:extLst>
          </p:cNvPr>
          <p:cNvSpPr txBox="1">
            <a:spLocks/>
          </p:cNvSpPr>
          <p:nvPr/>
        </p:nvSpPr>
        <p:spPr>
          <a:xfrm>
            <a:off x="573036" y="4856557"/>
            <a:ext cx="5252157" cy="17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sz="500" i="1">
                <a:solidFill>
                  <a:schemeClr val="bg1">
                    <a:lumMod val="50000"/>
                  </a:schemeClr>
                </a:solidFill>
              </a:rPr>
              <a:t>CREDITS: This presentation template was created by </a:t>
            </a:r>
            <a:r>
              <a:rPr lang="en" sz="500" b="1" i="1">
                <a:solidFill>
                  <a:schemeClr val="bg1">
                    <a:lumMod val="50000"/>
                  </a:schemeClr>
                </a:solidFill>
              </a:rPr>
              <a:t>Slidesgo</a:t>
            </a:r>
            <a:r>
              <a:rPr lang="en" sz="500" i="1">
                <a:solidFill>
                  <a:schemeClr val="bg1">
                    <a:lumMod val="50000"/>
                  </a:schemeClr>
                </a:solidFill>
              </a:rPr>
              <a:t>, and includes icons by </a:t>
            </a:r>
            <a:r>
              <a:rPr lang="en" sz="500" b="1" i="1">
                <a:solidFill>
                  <a:schemeClr val="bg1">
                    <a:lumMod val="50000"/>
                  </a:schemeClr>
                </a:solidFill>
              </a:rPr>
              <a:t>Flaticon</a:t>
            </a:r>
            <a:r>
              <a:rPr lang="en" sz="500" i="1">
                <a:solidFill>
                  <a:schemeClr val="bg1">
                    <a:lumMod val="50000"/>
                  </a:schemeClr>
                </a:solidFill>
              </a:rPr>
              <a:t>, and infographics &amp; images by </a:t>
            </a:r>
            <a:r>
              <a:rPr lang="en" sz="500" b="1" i="1">
                <a:solidFill>
                  <a:schemeClr val="bg1">
                    <a:lumMod val="50000"/>
                  </a:schemeClr>
                </a:solidFill>
              </a:rPr>
              <a:t>Freepik</a:t>
            </a:r>
            <a:r>
              <a:rPr lang="en" sz="500" i="1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91D341-B830-3979-4472-C4F3744F4128}"/>
              </a:ext>
            </a:extLst>
          </p:cNvPr>
          <p:cNvGrpSpPr/>
          <p:nvPr/>
        </p:nvGrpSpPr>
        <p:grpSpPr>
          <a:xfrm>
            <a:off x="-6043" y="-5611"/>
            <a:ext cx="9150043" cy="5149110"/>
            <a:chOff x="-6043" y="-5611"/>
            <a:chExt cx="9150043" cy="514911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91BAC65-30F2-2F54-A7BB-2B7A51DB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424296" y="2412642"/>
              <a:ext cx="5149109" cy="312603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40A249-592A-C54C-C3E3-A6B3C1DF6DEA}"/>
                </a:ext>
              </a:extLst>
            </p:cNvPr>
            <p:cNvSpPr/>
            <p:nvPr/>
          </p:nvSpPr>
          <p:spPr>
            <a:xfrm>
              <a:off x="306561" y="0"/>
              <a:ext cx="8837439" cy="51434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424172" y="162134"/>
            <a:ext cx="8671912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i="1" err="1"/>
              <a:t>rm</a:t>
            </a:r>
            <a:r>
              <a:rPr lang="pt-PT" i="1"/>
              <a:t> pump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937A0869-498F-37BB-38FF-60AB77E6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71" y="802985"/>
            <a:ext cx="4661100" cy="3078420"/>
          </a:xfrm>
        </p:spPr>
        <p:txBody>
          <a:bodyPr anchor="t"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O(V * E²)</a:t>
            </a:r>
            <a:br>
              <a:rPr lang="pt-PT" sz="1200">
                <a:solidFill>
                  <a:srgbClr val="000000"/>
                </a:solidFill>
              </a:rPr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Executar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Edmonds-Karp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 (estilo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maxFlowCity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rgbClr val="000000"/>
                </a:solidFill>
              </a:rPr>
              <a:t>O(1)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Desativar vértice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chemeClr val="tx1"/>
                </a:solidFill>
              </a:rPr>
              <a:t>O(V * E</a:t>
            </a:r>
            <a:r>
              <a:rPr lang="pt-PT" sz="600" baseline="30000">
                <a:solidFill>
                  <a:schemeClr val="tx1"/>
                </a:solidFill>
              </a:rPr>
              <a:t>2</a:t>
            </a:r>
            <a:r>
              <a:rPr lang="pt-PT" sz="1200">
                <a:solidFill>
                  <a:schemeClr val="tx1"/>
                </a:solidFill>
              </a:rPr>
              <a:t>)</a:t>
            </a:r>
            <a:br>
              <a:rPr lang="pt-PT" sz="1200">
                <a:highlight>
                  <a:srgbClr val="000000"/>
                </a:highlight>
              </a:rPr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Executar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Edmonds-Karp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 (estilo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maxFlowCity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rgbClr val="000000"/>
                </a:solidFill>
              </a:rPr>
              <a:t>O(1)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Ativar vértice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rgbClr val="000000"/>
                </a:solidFill>
              </a:rPr>
              <a:t>O(C)</a:t>
            </a:r>
            <a:br>
              <a:rPr lang="pt-PT" sz="1200">
                <a:solidFill>
                  <a:srgbClr val="000000"/>
                </a:solidFill>
              </a:rPr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Filtrar cenários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endParaRPr lang="pt-PT" sz="1200">
              <a:solidFill>
                <a:srgbClr val="7F7F7F"/>
              </a:solidFill>
            </a:endParaRPr>
          </a:p>
          <a:p>
            <a:pPr marL="139700" indent="0">
              <a:lnSpc>
                <a:spcPct val="150000"/>
              </a:lnSpc>
            </a:pP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08A9F14-0A38-C638-6467-40134F98D112}"/>
              </a:ext>
            </a:extLst>
          </p:cNvPr>
          <p:cNvSpPr/>
          <p:nvPr/>
        </p:nvSpPr>
        <p:spPr>
          <a:xfrm>
            <a:off x="5550345" y="273351"/>
            <a:ext cx="3287094" cy="4591183"/>
          </a:xfrm>
          <a:prstGeom prst="roundRect">
            <a:avLst>
              <a:gd name="adj" fmla="val 551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rm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pump 1</a:t>
            </a:r>
            <a:endParaRPr lang="pt-PT" sz="1200" err="1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following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cities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would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be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affected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C_10: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Old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76, New: 50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C_6: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Old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664, New: 625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C_5: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Old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295, New: 278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C_1: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Old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18, New: 0</a:t>
            </a:r>
            <a:endParaRPr lang="pt-PT">
              <a:solidFill>
                <a:schemeClr val="dk1"/>
              </a:solidFill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rm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pump</a:t>
            </a:r>
          </a:p>
          <a:p>
            <a:r>
              <a:rPr lang="pt-PT" sz="1200">
                <a:solidFill>
                  <a:srgbClr val="D9A300"/>
                </a:solidFill>
                <a:latin typeface="Fira Code"/>
                <a:ea typeface="Fira Code"/>
                <a:cs typeface="Fira Code"/>
              </a:rPr>
              <a:t>[WARNING]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There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is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not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any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redundancy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in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network!</a:t>
            </a:r>
            <a:endParaRPr lang="pt-PT">
              <a:solidFill>
                <a:schemeClr val="dk1"/>
              </a:solidFill>
            </a:endParaRPr>
          </a:p>
        </p:txBody>
      </p:sp>
      <p:sp>
        <p:nvSpPr>
          <p:cNvPr id="3" name="Subtítulo 11">
            <a:extLst>
              <a:ext uri="{FF2B5EF4-FFF2-40B4-BE49-F238E27FC236}">
                <a16:creationId xmlns:a16="http://schemas.microsoft.com/office/drawing/2014/main" id="{3238BA61-DA0F-69F6-44A3-46EC64E11DFE}"/>
              </a:ext>
            </a:extLst>
          </p:cNvPr>
          <p:cNvSpPr txBox="1">
            <a:spLocks/>
          </p:cNvSpPr>
          <p:nvPr/>
        </p:nvSpPr>
        <p:spPr>
          <a:xfrm>
            <a:off x="424171" y="3881404"/>
            <a:ext cx="4661100" cy="98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V | Nº de vértices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E | Nº de arestas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C| Nº de cidades</a:t>
            </a:r>
          </a:p>
        </p:txBody>
      </p:sp>
    </p:spTree>
    <p:extLst>
      <p:ext uri="{BB962C8B-B14F-4D97-AF65-F5344CB8AC3E}">
        <p14:creationId xmlns:p14="http://schemas.microsoft.com/office/powerpoint/2010/main" val="302843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91D341-B830-3979-4472-C4F3744F4128}"/>
              </a:ext>
            </a:extLst>
          </p:cNvPr>
          <p:cNvGrpSpPr/>
          <p:nvPr/>
        </p:nvGrpSpPr>
        <p:grpSpPr>
          <a:xfrm>
            <a:off x="-6043" y="-5611"/>
            <a:ext cx="9150043" cy="5149110"/>
            <a:chOff x="-6043" y="-5611"/>
            <a:chExt cx="9150043" cy="514911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91BAC65-30F2-2F54-A7BB-2B7A51DB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424296" y="2412642"/>
              <a:ext cx="5149109" cy="312603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40A249-592A-C54C-C3E3-A6B3C1DF6DEA}"/>
                </a:ext>
              </a:extLst>
            </p:cNvPr>
            <p:cNvSpPr/>
            <p:nvPr/>
          </p:nvSpPr>
          <p:spPr>
            <a:xfrm>
              <a:off x="306561" y="0"/>
              <a:ext cx="8837439" cy="51434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424172" y="162134"/>
            <a:ext cx="8671912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i="1" err="1"/>
              <a:t>rm</a:t>
            </a:r>
            <a:r>
              <a:rPr lang="pt-PT" i="1"/>
              <a:t> </a:t>
            </a:r>
            <a:r>
              <a:rPr lang="pt-PT" i="1" err="1"/>
              <a:t>pipe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937A0869-498F-37BB-38FF-60AB77E6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71" y="802985"/>
            <a:ext cx="4661100" cy="3078420"/>
          </a:xfrm>
        </p:spPr>
        <p:txBody>
          <a:bodyPr anchor="t"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chemeClr val="tx1"/>
                </a:solidFill>
              </a:rPr>
              <a:t>O(V * E</a:t>
            </a:r>
            <a:r>
              <a:rPr lang="pt-PT" sz="800" baseline="30000">
                <a:solidFill>
                  <a:schemeClr val="tx1"/>
                </a:solidFill>
              </a:rPr>
              <a:t>2</a:t>
            </a:r>
            <a:r>
              <a:rPr lang="pt-PT" sz="1200">
                <a:solidFill>
                  <a:schemeClr val="tx1"/>
                </a:solidFill>
              </a:rPr>
              <a:t>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Executar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Edmonds-Karp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 (estilo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maxFlowCity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rgbClr val="000000"/>
                </a:solidFill>
              </a:rPr>
              <a:t>O(E)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Ativar todas as arestas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O(V * E</a:t>
            </a:r>
            <a:r>
              <a:rPr lang="pt-PT" sz="1200" baseline="30000">
                <a:solidFill>
                  <a:schemeClr val="bg1"/>
                </a:solidFill>
                <a:highlight>
                  <a:srgbClr val="000000"/>
                </a:highlight>
              </a:rPr>
              <a:t>3</a:t>
            </a: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Para cada aresta, desativar, calcular fluxo máximo e ativar</a:t>
            </a:r>
          </a:p>
          <a:p>
            <a:pPr marL="139700" indent="0">
              <a:lnSpc>
                <a:spcPct val="150000"/>
              </a:lnSpc>
            </a:pP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08A9F14-0A38-C638-6467-40134F98D112}"/>
              </a:ext>
            </a:extLst>
          </p:cNvPr>
          <p:cNvSpPr/>
          <p:nvPr/>
        </p:nvSpPr>
        <p:spPr>
          <a:xfrm>
            <a:off x="5550345" y="273351"/>
            <a:ext cx="3287094" cy="4591183"/>
          </a:xfrm>
          <a:prstGeom prst="roundRect">
            <a:avLst>
              <a:gd name="adj" fmla="val 551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rm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pipe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PS_1 C_1</a:t>
            </a:r>
            <a:endParaRPr lang="pt-PT" sz="1200" err="1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Impact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of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removing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Pipeline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from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PS_1 to C_1: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0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City</a:t>
            </a:r>
            <a:r>
              <a:rPr lang="pt-PT" sz="10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| </a:t>
            </a:r>
            <a:r>
              <a:rPr lang="pt-PT" sz="10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Old</a:t>
            </a:r>
            <a:r>
              <a:rPr lang="pt-PT" sz="10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0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Flow</a:t>
            </a:r>
            <a:r>
              <a:rPr lang="pt-PT" sz="10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| New </a:t>
            </a:r>
            <a:r>
              <a:rPr lang="pt-PT" sz="10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Flow</a:t>
            </a:r>
            <a:r>
              <a:rPr lang="pt-PT" sz="10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| </a:t>
            </a:r>
            <a:r>
              <a:rPr lang="pt-PT" sz="10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Difference</a:t>
            </a:r>
            <a:endParaRPr lang="pt-PT" sz="1000">
              <a:solidFill>
                <a:schemeClr val="dk1"/>
              </a:solidFill>
              <a:cs typeface="Arial"/>
            </a:endParaRPr>
          </a:p>
          <a:p>
            <a:r>
              <a:rPr lang="pt-PT" sz="10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 C_6 |      664 |      682 |       +18</a:t>
            </a:r>
            <a:endParaRPr lang="pt-PT" sz="1000">
              <a:solidFill>
                <a:schemeClr val="dk1"/>
              </a:solidFill>
              <a:cs typeface="Arial"/>
            </a:endParaRPr>
          </a:p>
          <a:p>
            <a:r>
              <a:rPr lang="pt-PT" sz="10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 C_1 |       18 |        0 |       -18</a:t>
            </a:r>
            <a:endParaRPr lang="pt-PT" sz="1100">
              <a:solidFill>
                <a:schemeClr val="dk1"/>
              </a:solidFill>
              <a:cs typeface="Arial"/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rm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pipe</a:t>
            </a: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Removable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pipelines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without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impact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R_4 to PS_7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R_4 to PS_10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R_3 to PS_11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R_1 to PS_12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PS_10 to PS_9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PS_4 to PS_5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Found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+6 pipelines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that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won't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affect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flow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.</a:t>
            </a:r>
            <a:endParaRPr lang="pt-PT">
              <a:solidFill>
                <a:schemeClr val="dk1"/>
              </a:solidFill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" name="Subtítulo 11">
            <a:extLst>
              <a:ext uri="{FF2B5EF4-FFF2-40B4-BE49-F238E27FC236}">
                <a16:creationId xmlns:a16="http://schemas.microsoft.com/office/drawing/2014/main" id="{3238BA61-DA0F-69F6-44A3-46EC64E11DFE}"/>
              </a:ext>
            </a:extLst>
          </p:cNvPr>
          <p:cNvSpPr txBox="1">
            <a:spLocks/>
          </p:cNvSpPr>
          <p:nvPr/>
        </p:nvSpPr>
        <p:spPr>
          <a:xfrm>
            <a:off x="424171" y="3881404"/>
            <a:ext cx="4661100" cy="98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V | Nº de vértices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E | Nº de arestas</a:t>
            </a:r>
          </a:p>
        </p:txBody>
      </p:sp>
    </p:spTree>
    <p:extLst>
      <p:ext uri="{BB962C8B-B14F-4D97-AF65-F5344CB8AC3E}">
        <p14:creationId xmlns:p14="http://schemas.microsoft.com/office/powerpoint/2010/main" val="209505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91D341-B830-3979-4472-C4F3744F4128}"/>
              </a:ext>
            </a:extLst>
          </p:cNvPr>
          <p:cNvGrpSpPr/>
          <p:nvPr/>
        </p:nvGrpSpPr>
        <p:grpSpPr>
          <a:xfrm>
            <a:off x="-6043" y="-5611"/>
            <a:ext cx="9150043" cy="5149110"/>
            <a:chOff x="-6043" y="-5611"/>
            <a:chExt cx="9150043" cy="514911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91BAC65-30F2-2F54-A7BB-2B7A51DB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424296" y="2412642"/>
              <a:ext cx="5149109" cy="312603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40A249-592A-C54C-C3E3-A6B3C1DF6DEA}"/>
                </a:ext>
              </a:extLst>
            </p:cNvPr>
            <p:cNvSpPr/>
            <p:nvPr/>
          </p:nvSpPr>
          <p:spPr>
            <a:xfrm>
              <a:off x="306561" y="0"/>
              <a:ext cx="8837439" cy="51434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424172" y="162134"/>
            <a:ext cx="8671912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745" name="Google Shape;745;p39"/>
          <p:cNvSpPr txBox="1">
            <a:spLocks noGrp="1"/>
          </p:cNvSpPr>
          <p:nvPr>
            <p:ph type="subTitle" idx="1"/>
          </p:nvPr>
        </p:nvSpPr>
        <p:spPr>
          <a:xfrm>
            <a:off x="2169041" y="2526724"/>
            <a:ext cx="616050" cy="377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bg1"/>
                </a:solidFill>
                <a:highlight>
                  <a:srgbClr val="000000"/>
                </a:highlight>
              </a:rPr>
              <a:t>CSV</a:t>
            </a:r>
            <a:endParaRPr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3" name="Imagem 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5F2B1FF-0F90-E2C7-A548-6F703732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2" y="1286882"/>
            <a:ext cx="370098" cy="370098"/>
          </a:xfrm>
          <a:prstGeom prst="rect">
            <a:avLst/>
          </a:prstGeom>
        </p:spPr>
      </p:pic>
      <p:pic>
        <p:nvPicPr>
          <p:cNvPr id="4" name="Imagem 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51EC2C3-489B-E233-0B90-B0776C88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2" y="2236396"/>
            <a:ext cx="370098" cy="370098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38C0619-1B96-F918-D02D-5CB26DACF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2" y="3185910"/>
            <a:ext cx="370098" cy="370098"/>
          </a:xfrm>
          <a:prstGeom prst="rect">
            <a:avLst/>
          </a:prstGeom>
        </p:spPr>
      </p:pic>
      <p:pic>
        <p:nvPicPr>
          <p:cNvPr id="6" name="Imagem 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3A1B6A4-87BA-3DED-D183-F5AA52ABF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2" y="4135424"/>
            <a:ext cx="370098" cy="370098"/>
          </a:xfrm>
          <a:prstGeom prst="rect">
            <a:avLst/>
          </a:prstGeom>
        </p:spPr>
      </p:pic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6E50EA0-B58B-7FAA-8F88-D7137EF42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999" t="-18319" r="-10682" b="-6526"/>
          <a:stretch/>
        </p:blipFill>
        <p:spPr>
          <a:xfrm>
            <a:off x="1435100" y="1440875"/>
            <a:ext cx="476250" cy="462046"/>
          </a:xfrm>
          <a:prstGeom prst="rect">
            <a:avLst/>
          </a:prstGeom>
        </p:spPr>
      </p:pic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0A6E474C-DC40-48B4-03A9-1425F6D16140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055880" y="1471931"/>
            <a:ext cx="379220" cy="19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2BF13F1-87FB-14CC-EB5B-2DF951F9578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055880" y="1671898"/>
            <a:ext cx="379220" cy="74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CD1CC02A-4581-F093-C70C-DC5B970B384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055880" y="1671898"/>
            <a:ext cx="379220" cy="169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AA599E04-74CA-1E6B-ACED-78FE19B4736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055880" y="1671898"/>
            <a:ext cx="379220" cy="264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CC87F80-A72B-15D7-21BF-848F40F0EF64}"/>
              </a:ext>
            </a:extLst>
          </p:cNvPr>
          <p:cNvSpPr txBox="1"/>
          <p:nvPr/>
        </p:nvSpPr>
        <p:spPr>
          <a:xfrm>
            <a:off x="424172" y="3068540"/>
            <a:ext cx="261610" cy="60483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" sz="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Reservoir.csv</a:t>
            </a:r>
            <a:endParaRPr lang="pt-PT" sz="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24C304A-C93C-C7D9-5AA6-004AF43A8C66}"/>
              </a:ext>
            </a:extLst>
          </p:cNvPr>
          <p:cNvSpPr txBox="1"/>
          <p:nvPr/>
        </p:nvSpPr>
        <p:spPr>
          <a:xfrm>
            <a:off x="424172" y="2115371"/>
            <a:ext cx="261610" cy="60483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" sz="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Pipes.csv</a:t>
            </a:r>
            <a:endParaRPr lang="pt-PT" sz="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681620B-43AF-8CFC-AAFC-F82B5C06ED7D}"/>
              </a:ext>
            </a:extLst>
          </p:cNvPr>
          <p:cNvSpPr txBox="1"/>
          <p:nvPr/>
        </p:nvSpPr>
        <p:spPr>
          <a:xfrm>
            <a:off x="424172" y="1169512"/>
            <a:ext cx="261610" cy="60483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" sz="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Cities.csv</a:t>
            </a:r>
            <a:endParaRPr lang="pt-PT" sz="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188B88B-FA37-F24F-8E79-1760E8A05608}"/>
              </a:ext>
            </a:extLst>
          </p:cNvPr>
          <p:cNvSpPr txBox="1"/>
          <p:nvPr/>
        </p:nvSpPr>
        <p:spPr>
          <a:xfrm>
            <a:off x="424172" y="4053922"/>
            <a:ext cx="261610" cy="60483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" sz="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Stations.csv</a:t>
            </a:r>
            <a:endParaRPr lang="pt-PT" sz="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A504E499-BEFB-0FB2-40CA-E31C5E78F206}"/>
              </a:ext>
            </a:extLst>
          </p:cNvPr>
          <p:cNvCxnSpPr>
            <a:cxnSpLocks/>
            <a:stCxn id="8" idx="3"/>
            <a:endCxn id="60" idx="1"/>
          </p:cNvCxnSpPr>
          <p:nvPr/>
        </p:nvCxnSpPr>
        <p:spPr>
          <a:xfrm>
            <a:off x="1911350" y="1671898"/>
            <a:ext cx="1008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745;p39">
            <a:extLst>
              <a:ext uri="{FF2B5EF4-FFF2-40B4-BE49-F238E27FC236}">
                <a16:creationId xmlns:a16="http://schemas.microsoft.com/office/drawing/2014/main" id="{2BF147F7-12C8-C2F7-44C3-85407D9DB4D2}"/>
              </a:ext>
            </a:extLst>
          </p:cNvPr>
          <p:cNvSpPr txBox="1">
            <a:spLocks/>
          </p:cNvSpPr>
          <p:nvPr/>
        </p:nvSpPr>
        <p:spPr>
          <a:xfrm>
            <a:off x="4531473" y="3994082"/>
            <a:ext cx="1025625" cy="3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pt-PT">
                <a:solidFill>
                  <a:schemeClr val="bg1"/>
                </a:solidFill>
                <a:highlight>
                  <a:srgbClr val="000000"/>
                </a:highlight>
              </a:rPr>
              <a:t>Parser</a:t>
            </a:r>
          </a:p>
        </p:txBody>
      </p:sp>
      <p:sp>
        <p:nvSpPr>
          <p:cNvPr id="56" name="Google Shape;745;p39">
            <a:extLst>
              <a:ext uri="{FF2B5EF4-FFF2-40B4-BE49-F238E27FC236}">
                <a16:creationId xmlns:a16="http://schemas.microsoft.com/office/drawing/2014/main" id="{94493B4B-3C86-6CA7-C3B9-C018490C4C2A}"/>
              </a:ext>
            </a:extLst>
          </p:cNvPr>
          <p:cNvSpPr txBox="1">
            <a:spLocks/>
          </p:cNvSpPr>
          <p:nvPr/>
        </p:nvSpPr>
        <p:spPr>
          <a:xfrm>
            <a:off x="4683212" y="2526724"/>
            <a:ext cx="771440" cy="3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pt-PT">
                <a:solidFill>
                  <a:schemeClr val="bg1"/>
                </a:solidFill>
                <a:highlight>
                  <a:srgbClr val="000000"/>
                </a:highlight>
              </a:rPr>
              <a:t>Data</a:t>
            </a:r>
          </a:p>
        </p:txBody>
      </p:sp>
      <p:sp>
        <p:nvSpPr>
          <p:cNvPr id="57" name="Google Shape;745;p39">
            <a:extLst>
              <a:ext uri="{FF2B5EF4-FFF2-40B4-BE49-F238E27FC236}">
                <a16:creationId xmlns:a16="http://schemas.microsoft.com/office/drawing/2014/main" id="{58786649-F21A-E8DF-6A36-1CCA0CD869C1}"/>
              </a:ext>
            </a:extLst>
          </p:cNvPr>
          <p:cNvSpPr txBox="1">
            <a:spLocks/>
          </p:cNvSpPr>
          <p:nvPr/>
        </p:nvSpPr>
        <p:spPr>
          <a:xfrm>
            <a:off x="3109905" y="3196016"/>
            <a:ext cx="1190640" cy="44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pt-PT">
                <a:solidFill>
                  <a:schemeClr val="bg1"/>
                </a:solidFill>
                <a:highlight>
                  <a:srgbClr val="000000"/>
                </a:highlight>
              </a:rPr>
              <a:t>Graph.h</a:t>
            </a:r>
          </a:p>
        </p:txBody>
      </p:sp>
      <p:sp>
        <p:nvSpPr>
          <p:cNvPr id="58" name="Google Shape;745;p39">
            <a:extLst>
              <a:ext uri="{FF2B5EF4-FFF2-40B4-BE49-F238E27FC236}">
                <a16:creationId xmlns:a16="http://schemas.microsoft.com/office/drawing/2014/main" id="{F137135C-6A10-8A93-BEDD-E2E32157484F}"/>
              </a:ext>
            </a:extLst>
          </p:cNvPr>
          <p:cNvSpPr txBox="1">
            <a:spLocks/>
          </p:cNvSpPr>
          <p:nvPr/>
        </p:nvSpPr>
        <p:spPr>
          <a:xfrm>
            <a:off x="5901946" y="3229786"/>
            <a:ext cx="771440" cy="3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pt-PT">
                <a:solidFill>
                  <a:schemeClr val="bg1"/>
                </a:solidFill>
                <a:highlight>
                  <a:srgbClr val="000000"/>
                </a:highlight>
              </a:rPr>
              <a:t>Info</a:t>
            </a:r>
          </a:p>
        </p:txBody>
      </p:sp>
      <p:sp>
        <p:nvSpPr>
          <p:cNvPr id="59" name="Google Shape;745;p39">
            <a:extLst>
              <a:ext uri="{FF2B5EF4-FFF2-40B4-BE49-F238E27FC236}">
                <a16:creationId xmlns:a16="http://schemas.microsoft.com/office/drawing/2014/main" id="{1E860FDA-2AA4-A74D-ED5B-51410DC1F666}"/>
              </a:ext>
            </a:extLst>
          </p:cNvPr>
          <p:cNvSpPr txBox="1">
            <a:spLocks/>
          </p:cNvSpPr>
          <p:nvPr/>
        </p:nvSpPr>
        <p:spPr>
          <a:xfrm>
            <a:off x="7110423" y="2526724"/>
            <a:ext cx="1172852" cy="3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pt-PT">
                <a:solidFill>
                  <a:schemeClr val="bg1"/>
                </a:solidFill>
                <a:highlight>
                  <a:srgbClr val="000000"/>
                </a:highlight>
              </a:rPr>
              <a:t>Runtime</a:t>
            </a:r>
          </a:p>
        </p:txBody>
      </p:sp>
      <p:sp>
        <p:nvSpPr>
          <p:cNvPr id="60" name="Google Shape;745;p39">
            <a:extLst>
              <a:ext uri="{FF2B5EF4-FFF2-40B4-BE49-F238E27FC236}">
                <a16:creationId xmlns:a16="http://schemas.microsoft.com/office/drawing/2014/main" id="{89FB1239-B5B7-B37F-45A3-F4FB4D909038}"/>
              </a:ext>
            </a:extLst>
          </p:cNvPr>
          <p:cNvSpPr txBox="1">
            <a:spLocks/>
          </p:cNvSpPr>
          <p:nvPr/>
        </p:nvSpPr>
        <p:spPr>
          <a:xfrm>
            <a:off x="2920300" y="1483101"/>
            <a:ext cx="1276311" cy="3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pt-PT">
                <a:solidFill>
                  <a:schemeClr val="bg1"/>
                </a:solidFill>
                <a:highlight>
                  <a:srgbClr val="000000"/>
                </a:highlight>
              </a:rPr>
              <a:t>main.cpp</a:t>
            </a:r>
          </a:p>
        </p:txBody>
      </p:sp>
      <p:sp>
        <p:nvSpPr>
          <p:cNvPr id="61" name="Chaveta à direita 60">
            <a:extLst>
              <a:ext uri="{FF2B5EF4-FFF2-40B4-BE49-F238E27FC236}">
                <a16:creationId xmlns:a16="http://schemas.microsoft.com/office/drawing/2014/main" id="{7BFBEF49-20F3-CC07-1241-51ABD441D6DF}"/>
              </a:ext>
            </a:extLst>
          </p:cNvPr>
          <p:cNvSpPr/>
          <p:nvPr/>
        </p:nvSpPr>
        <p:spPr>
          <a:xfrm rot="16200000">
            <a:off x="5172027" y="-1539055"/>
            <a:ext cx="203300" cy="7308852"/>
          </a:xfrm>
          <a:prstGeom prst="rightBrace">
            <a:avLst>
              <a:gd name="adj1" fmla="val 8333"/>
              <a:gd name="adj2" fmla="val 267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21" name="Conexão reta 720">
            <a:extLst>
              <a:ext uri="{FF2B5EF4-FFF2-40B4-BE49-F238E27FC236}">
                <a16:creationId xmlns:a16="http://schemas.microsoft.com/office/drawing/2014/main" id="{8AC8BA20-79CC-0FF1-FA50-4E6BF8099F01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4300545" y="3418583"/>
            <a:ext cx="160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Conexão: Ângulo Reto 724">
            <a:extLst>
              <a:ext uri="{FF2B5EF4-FFF2-40B4-BE49-F238E27FC236}">
                <a16:creationId xmlns:a16="http://schemas.microsoft.com/office/drawing/2014/main" id="{18D7596E-1C27-5BCF-794D-B4D04585B0F5}"/>
              </a:ext>
            </a:extLst>
          </p:cNvPr>
          <p:cNvCxnSpPr>
            <a:cxnSpLocks/>
            <a:stCxn id="59" idx="2"/>
            <a:endCxn id="48" idx="3"/>
          </p:cNvCxnSpPr>
          <p:nvPr/>
        </p:nvCxnSpPr>
        <p:spPr>
          <a:xfrm rot="5400000">
            <a:off x="5987694" y="2473723"/>
            <a:ext cx="1278561" cy="21397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CaixaDeTexto 726">
            <a:extLst>
              <a:ext uri="{FF2B5EF4-FFF2-40B4-BE49-F238E27FC236}">
                <a16:creationId xmlns:a16="http://schemas.microsoft.com/office/drawing/2014/main" id="{314AF62E-4585-8FA7-C4B8-15177411AA03}"/>
              </a:ext>
            </a:extLst>
          </p:cNvPr>
          <p:cNvSpPr txBox="1"/>
          <p:nvPr/>
        </p:nvSpPr>
        <p:spPr>
          <a:xfrm rot="5400000">
            <a:off x="2338567" y="1478183"/>
            <a:ext cx="276999" cy="1892589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Parser concreto para ficheiros .csv</a:t>
            </a:r>
            <a:endParaRPr lang="pt-PT" sz="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8" name="CaixaDeTexto 727">
            <a:extLst>
              <a:ext uri="{FF2B5EF4-FFF2-40B4-BE49-F238E27FC236}">
                <a16:creationId xmlns:a16="http://schemas.microsoft.com/office/drawing/2014/main" id="{A11ACF24-2F9D-13AF-9009-A4B4DDD81F74}"/>
              </a:ext>
            </a:extLst>
          </p:cNvPr>
          <p:cNvSpPr txBox="1"/>
          <p:nvPr/>
        </p:nvSpPr>
        <p:spPr>
          <a:xfrm rot="5400000">
            <a:off x="6149167" y="2773029"/>
            <a:ext cx="276999" cy="182031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pt-PT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Informação armazenada em cada vértice</a:t>
            </a:r>
          </a:p>
        </p:txBody>
      </p:sp>
      <p:sp>
        <p:nvSpPr>
          <p:cNvPr id="729" name="CaixaDeTexto 728">
            <a:extLst>
              <a:ext uri="{FF2B5EF4-FFF2-40B4-BE49-F238E27FC236}">
                <a16:creationId xmlns:a16="http://schemas.microsoft.com/office/drawing/2014/main" id="{0F090C4E-E6C0-A4E0-17DF-9DD35D4C2E5F}"/>
              </a:ext>
            </a:extLst>
          </p:cNvPr>
          <p:cNvSpPr txBox="1"/>
          <p:nvPr/>
        </p:nvSpPr>
        <p:spPr>
          <a:xfrm rot="5400000">
            <a:off x="7558350" y="1273342"/>
            <a:ext cx="276999" cy="2302271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Lê comandos e apresenta os resultados no ecrã</a:t>
            </a:r>
            <a:endParaRPr lang="pt-PT" sz="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0" name="CaixaDeTexto 729">
            <a:extLst>
              <a:ext uri="{FF2B5EF4-FFF2-40B4-BE49-F238E27FC236}">
                <a16:creationId xmlns:a16="http://schemas.microsoft.com/office/drawing/2014/main" id="{38CEE5A8-2D1D-820A-62B9-37CB7B3F7107}"/>
              </a:ext>
            </a:extLst>
          </p:cNvPr>
          <p:cNvSpPr txBox="1"/>
          <p:nvPr/>
        </p:nvSpPr>
        <p:spPr>
          <a:xfrm rot="5400000">
            <a:off x="4962877" y="2967677"/>
            <a:ext cx="276999" cy="3005901"/>
          </a:xfrm>
          <a:prstGeom prst="rect">
            <a:avLst/>
          </a:prstGeom>
          <a:noFill/>
        </p:spPr>
        <p:txBody>
          <a:bodyPr vert="vert270" wrap="square" lIns="91440" tIns="45720" rIns="91440" bIns="45720" anchor="t">
            <a:spAutoFit/>
          </a:bodyPr>
          <a:lstStyle/>
          <a:p>
            <a:pPr algn="ctr"/>
            <a:r>
              <a:rPr lang="en" sz="6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Biblioteca</a:t>
            </a:r>
            <a:r>
              <a:rPr lang="en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6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genérica</a:t>
            </a:r>
            <a:r>
              <a:rPr lang="en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para </a:t>
            </a:r>
            <a:r>
              <a:rPr lang="en" sz="6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parsear</a:t>
            </a:r>
            <a:r>
              <a:rPr lang="en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6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uma</a:t>
            </a:r>
            <a:r>
              <a:rPr lang="en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6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qualquer</a:t>
            </a:r>
            <a:r>
              <a:rPr lang="en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string.</a:t>
            </a:r>
            <a:endParaRPr lang="pt-PT" sz="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1" name="CaixaDeTexto 730">
            <a:extLst>
              <a:ext uri="{FF2B5EF4-FFF2-40B4-BE49-F238E27FC236}">
                <a16:creationId xmlns:a16="http://schemas.microsoft.com/office/drawing/2014/main" id="{9360AC70-E4EF-2414-6826-71A282BAFE66}"/>
              </a:ext>
            </a:extLst>
          </p:cNvPr>
          <p:cNvSpPr txBox="1"/>
          <p:nvPr/>
        </p:nvSpPr>
        <p:spPr>
          <a:xfrm rot="5400000">
            <a:off x="4930433" y="1370000"/>
            <a:ext cx="276999" cy="210895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Armazena o grafo e calcula as estatísticas</a:t>
            </a:r>
            <a:endParaRPr lang="pt-PT" sz="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2" name="CaixaDeTexto 731">
            <a:extLst>
              <a:ext uri="{FF2B5EF4-FFF2-40B4-BE49-F238E27FC236}">
                <a16:creationId xmlns:a16="http://schemas.microsoft.com/office/drawing/2014/main" id="{B7C99E14-708E-6DEB-E9EC-293C4DC4AA91}"/>
              </a:ext>
            </a:extLst>
          </p:cNvPr>
          <p:cNvSpPr txBox="1"/>
          <p:nvPr/>
        </p:nvSpPr>
        <p:spPr>
          <a:xfrm rot="5400000">
            <a:off x="3566726" y="2964003"/>
            <a:ext cx="276999" cy="1502446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Biblioteca dada pela cadeira</a:t>
            </a:r>
            <a:endParaRPr lang="pt-PT" sz="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36" name="Conexão: Ângulo Reto 735">
            <a:extLst>
              <a:ext uri="{FF2B5EF4-FFF2-40B4-BE49-F238E27FC236}">
                <a16:creationId xmlns:a16="http://schemas.microsoft.com/office/drawing/2014/main" id="{50D94142-192E-BF32-CB40-590DD41BE6D0}"/>
              </a:ext>
            </a:extLst>
          </p:cNvPr>
          <p:cNvCxnSpPr>
            <a:stCxn id="745" idx="2"/>
            <a:endCxn id="48" idx="1"/>
          </p:cNvCxnSpPr>
          <p:nvPr/>
        </p:nvCxnSpPr>
        <p:spPr>
          <a:xfrm rot="16200000" flipH="1">
            <a:off x="2864989" y="2516394"/>
            <a:ext cx="1278561" cy="2054407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Conexão: Ângulo Reto 794">
            <a:extLst>
              <a:ext uri="{FF2B5EF4-FFF2-40B4-BE49-F238E27FC236}">
                <a16:creationId xmlns:a16="http://schemas.microsoft.com/office/drawing/2014/main" id="{0362D785-0911-BC12-6E62-57FD90EE28AF}"/>
              </a:ext>
            </a:extLst>
          </p:cNvPr>
          <p:cNvCxnSpPr>
            <a:cxnSpLocks/>
            <a:stCxn id="57" idx="0"/>
            <a:endCxn id="56" idx="1"/>
          </p:cNvCxnSpPr>
          <p:nvPr/>
        </p:nvCxnSpPr>
        <p:spPr>
          <a:xfrm rot="5400000" flipH="1" flipV="1">
            <a:off x="3953971" y="2466776"/>
            <a:ext cx="480495" cy="977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CaixaDeTexto 795">
            <a:extLst>
              <a:ext uri="{FF2B5EF4-FFF2-40B4-BE49-F238E27FC236}">
                <a16:creationId xmlns:a16="http://schemas.microsoft.com/office/drawing/2014/main" id="{4BED1C28-C9CD-B359-08B7-7AE5D99AA06D}"/>
              </a:ext>
            </a:extLst>
          </p:cNvPr>
          <p:cNvSpPr txBox="1"/>
          <p:nvPr/>
        </p:nvSpPr>
        <p:spPr>
          <a:xfrm rot="5400000">
            <a:off x="5908608" y="-181239"/>
            <a:ext cx="276999" cy="370099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" sz="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Valida ficheiros e chama os construtores por ordem (CSV → Data → Runtime)  </a:t>
            </a:r>
            <a:endParaRPr lang="pt-PT" sz="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46166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91D341-B830-3979-4472-C4F3744F4128}"/>
              </a:ext>
            </a:extLst>
          </p:cNvPr>
          <p:cNvGrpSpPr/>
          <p:nvPr/>
        </p:nvGrpSpPr>
        <p:grpSpPr>
          <a:xfrm>
            <a:off x="-6043" y="-5611"/>
            <a:ext cx="9150043" cy="5149110"/>
            <a:chOff x="-6043" y="-5611"/>
            <a:chExt cx="9150043" cy="514911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91BAC65-30F2-2F54-A7BB-2B7A51DB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424296" y="2412642"/>
              <a:ext cx="5149109" cy="312603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40A249-592A-C54C-C3E3-A6B3C1DF6DEA}"/>
                </a:ext>
              </a:extLst>
            </p:cNvPr>
            <p:cNvSpPr/>
            <p:nvPr/>
          </p:nvSpPr>
          <p:spPr>
            <a:xfrm>
              <a:off x="306561" y="0"/>
              <a:ext cx="8837439" cy="51434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424172" y="162134"/>
            <a:ext cx="8671912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Representação em grafo</a:t>
            </a:r>
            <a:endParaRPr/>
          </a:p>
        </p:txBody>
      </p:sp>
      <p:sp>
        <p:nvSpPr>
          <p:cNvPr id="13" name="Google Shape;745;p39">
            <a:extLst>
              <a:ext uri="{FF2B5EF4-FFF2-40B4-BE49-F238E27FC236}">
                <a16:creationId xmlns:a16="http://schemas.microsoft.com/office/drawing/2014/main" id="{6BEC700B-2383-6524-ACD6-9CFB93CD302F}"/>
              </a:ext>
            </a:extLst>
          </p:cNvPr>
          <p:cNvSpPr txBox="1">
            <a:spLocks/>
          </p:cNvSpPr>
          <p:nvPr/>
        </p:nvSpPr>
        <p:spPr>
          <a:xfrm>
            <a:off x="2749594" y="1304058"/>
            <a:ext cx="3510529" cy="3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pt-PT" sz="3200">
                <a:solidFill>
                  <a:schemeClr val="bg1"/>
                </a:solidFill>
                <a:highlight>
                  <a:srgbClr val="000000"/>
                </a:highlight>
              </a:rPr>
              <a:t>Graph&lt;Info&gt; g</a:t>
            </a:r>
          </a:p>
        </p:txBody>
      </p:sp>
      <p:sp>
        <p:nvSpPr>
          <p:cNvPr id="14" name="Google Shape;745;p39">
            <a:extLst>
              <a:ext uri="{FF2B5EF4-FFF2-40B4-BE49-F238E27FC236}">
                <a16:creationId xmlns:a16="http://schemas.microsoft.com/office/drawing/2014/main" id="{2E0E3C18-1390-5F00-FDAC-4C476794EFAE}"/>
              </a:ext>
            </a:extLst>
          </p:cNvPr>
          <p:cNvSpPr txBox="1">
            <a:spLocks/>
          </p:cNvSpPr>
          <p:nvPr/>
        </p:nvSpPr>
        <p:spPr>
          <a:xfrm>
            <a:off x="1804284" y="2191349"/>
            <a:ext cx="945309" cy="3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pt-PT" sz="2000">
                <a:solidFill>
                  <a:schemeClr val="bg1"/>
                </a:solidFill>
                <a:highlight>
                  <a:srgbClr val="000000"/>
                </a:highlight>
              </a:rPr>
              <a:t>Graph</a:t>
            </a:r>
          </a:p>
        </p:txBody>
      </p:sp>
      <p:sp>
        <p:nvSpPr>
          <p:cNvPr id="15" name="Google Shape;745;p39">
            <a:extLst>
              <a:ext uri="{FF2B5EF4-FFF2-40B4-BE49-F238E27FC236}">
                <a16:creationId xmlns:a16="http://schemas.microsoft.com/office/drawing/2014/main" id="{1999CFF3-44DF-CCA9-DBE1-CB29967DCF75}"/>
              </a:ext>
            </a:extLst>
          </p:cNvPr>
          <p:cNvSpPr txBox="1">
            <a:spLocks/>
          </p:cNvSpPr>
          <p:nvPr/>
        </p:nvSpPr>
        <p:spPr>
          <a:xfrm>
            <a:off x="6394407" y="2191349"/>
            <a:ext cx="792908" cy="3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pt-PT" sz="2000">
                <a:solidFill>
                  <a:schemeClr val="bg1"/>
                </a:solidFill>
                <a:highlight>
                  <a:srgbClr val="000000"/>
                </a:highlight>
              </a:rPr>
              <a:t>Info</a:t>
            </a:r>
          </a:p>
        </p:txBody>
      </p:sp>
      <p:cxnSp>
        <p:nvCxnSpPr>
          <p:cNvPr id="19" name="Conexão: Ângulo Reto 18">
            <a:extLst>
              <a:ext uri="{FF2B5EF4-FFF2-40B4-BE49-F238E27FC236}">
                <a16:creationId xmlns:a16="http://schemas.microsoft.com/office/drawing/2014/main" id="{8F8C23EA-4AEF-2ADD-85B7-AF587CBEAB95}"/>
              </a:ext>
            </a:extLst>
          </p:cNvPr>
          <p:cNvCxnSpPr>
            <a:cxnSpLocks/>
          </p:cNvCxnSpPr>
          <p:nvPr/>
        </p:nvCxnSpPr>
        <p:spPr>
          <a:xfrm flipV="1">
            <a:off x="2749594" y="1889777"/>
            <a:ext cx="792907" cy="485402"/>
          </a:xfrm>
          <a:prstGeom prst="bentConnector3">
            <a:avLst>
              <a:gd name="adj1" fmla="val 99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: Ângulo Reto 28">
            <a:extLst>
              <a:ext uri="{FF2B5EF4-FFF2-40B4-BE49-F238E27FC236}">
                <a16:creationId xmlns:a16="http://schemas.microsoft.com/office/drawing/2014/main" id="{C7821C81-00A9-BECC-CB94-55D43BC870E5}"/>
              </a:ext>
            </a:extLst>
          </p:cNvPr>
          <p:cNvCxnSpPr>
            <a:cxnSpLocks/>
          </p:cNvCxnSpPr>
          <p:nvPr/>
        </p:nvCxnSpPr>
        <p:spPr>
          <a:xfrm rot="10800000">
            <a:off x="4878932" y="1889777"/>
            <a:ext cx="1515477" cy="485402"/>
          </a:xfrm>
          <a:prstGeom prst="bentConnector3">
            <a:avLst>
              <a:gd name="adj1" fmla="val 99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745;p39">
            <a:extLst>
              <a:ext uri="{FF2B5EF4-FFF2-40B4-BE49-F238E27FC236}">
                <a16:creationId xmlns:a16="http://schemas.microsoft.com/office/drawing/2014/main" id="{772F0316-48C4-AE42-455B-D62EC3F086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5323" y="2669783"/>
            <a:ext cx="3003229" cy="2034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Versão levemente modificada da biblioteca dada pela cadeira: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400"/>
              <a:t>Graph::addEdge() e addBidirectionalEdge() recebem apontadores a vértices em vez do seu conteúdo </a:t>
            </a:r>
            <a:endParaRPr sz="1400"/>
          </a:p>
        </p:txBody>
      </p:sp>
      <p:graphicFrame>
        <p:nvGraphicFramePr>
          <p:cNvPr id="722" name="Tabela 721">
            <a:extLst>
              <a:ext uri="{FF2B5EF4-FFF2-40B4-BE49-F238E27FC236}">
                <a16:creationId xmlns:a16="http://schemas.microsoft.com/office/drawing/2014/main" id="{C5BFE870-B52C-F0C8-8CE2-F504EDF5A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62606"/>
              </p:ext>
            </p:extLst>
          </p:nvPr>
        </p:nvGraphicFramePr>
        <p:xfrm>
          <a:off x="4836305" y="2742286"/>
          <a:ext cx="3909112" cy="1483360"/>
        </p:xfrm>
        <a:graphic>
          <a:graphicData uri="http://schemas.openxmlformats.org/drawingml/2006/table">
            <a:tbl>
              <a:tblPr firstRow="1" bandRow="1">
                <a:tableStyleId>{00D0A90F-FF80-4782-ADE7-6B88FAF65506}</a:tableStyleId>
              </a:tblPr>
              <a:tblGrid>
                <a:gridCol w="1197884">
                  <a:extLst>
                    <a:ext uri="{9D8B030D-6E8A-4147-A177-3AD203B41FA5}">
                      <a16:colId xmlns:a16="http://schemas.microsoft.com/office/drawing/2014/main" val="1730993475"/>
                    </a:ext>
                  </a:extLst>
                </a:gridCol>
                <a:gridCol w="2711228">
                  <a:extLst>
                    <a:ext uri="{9D8B030D-6E8A-4147-A177-3AD203B41FA5}">
                      <a16:colId xmlns:a16="http://schemas.microsoft.com/office/drawing/2014/main" val="43430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  <a:sym typeface="Fira Code"/>
                        </a:rPr>
                        <a:t>Kind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Dados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Reservoir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Capacidade, Nome, Município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10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Pump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---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75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City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Procura, Cidade, População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357052"/>
                  </a:ext>
                </a:extLst>
              </a:tr>
            </a:tbl>
          </a:graphicData>
        </a:graphic>
      </p:graphicFrame>
      <p:sp>
        <p:nvSpPr>
          <p:cNvPr id="723" name="Google Shape;745;p39">
            <a:extLst>
              <a:ext uri="{FF2B5EF4-FFF2-40B4-BE49-F238E27FC236}">
                <a16:creationId xmlns:a16="http://schemas.microsoft.com/office/drawing/2014/main" id="{ED879E14-F4CD-7C76-3648-A709EBED4785}"/>
              </a:ext>
            </a:extLst>
          </p:cNvPr>
          <p:cNvSpPr txBox="1">
            <a:spLocks/>
          </p:cNvSpPr>
          <p:nvPr/>
        </p:nvSpPr>
        <p:spPr>
          <a:xfrm>
            <a:off x="4725280" y="4293581"/>
            <a:ext cx="4020137" cy="60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/>
              <a:t>uint16_t id</a:t>
            </a:r>
          </a:p>
          <a:p>
            <a:pPr marL="0" indent="0" algn="ctr"/>
            <a:r>
              <a:rPr lang="pt-PT" sz="1400"/>
              <a:t>   </a:t>
            </a:r>
            <a:r>
              <a:rPr lang="pt-PT" sz="1400">
                <a:solidFill>
                  <a:schemeClr val="bg1">
                    <a:lumMod val="50000"/>
                  </a:schemeClr>
                </a:solidFill>
              </a:rPr>
              <a:t>(Kind + id = Code)</a:t>
            </a:r>
          </a:p>
        </p:txBody>
      </p:sp>
    </p:spTree>
    <p:extLst>
      <p:ext uri="{BB962C8B-B14F-4D97-AF65-F5344CB8AC3E}">
        <p14:creationId xmlns:p14="http://schemas.microsoft.com/office/powerpoint/2010/main" val="376358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91D341-B830-3979-4472-C4F3744F4128}"/>
              </a:ext>
            </a:extLst>
          </p:cNvPr>
          <p:cNvGrpSpPr/>
          <p:nvPr/>
        </p:nvGrpSpPr>
        <p:grpSpPr>
          <a:xfrm>
            <a:off x="-6043" y="-5611"/>
            <a:ext cx="9150043" cy="5149110"/>
            <a:chOff x="-6043" y="-5611"/>
            <a:chExt cx="9150043" cy="514911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91BAC65-30F2-2F54-A7BB-2B7A51DB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424296" y="2412642"/>
              <a:ext cx="5149109" cy="312603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40A249-592A-C54C-C3E3-A6B3C1DF6DEA}"/>
                </a:ext>
              </a:extLst>
            </p:cNvPr>
            <p:cNvSpPr/>
            <p:nvPr/>
          </p:nvSpPr>
          <p:spPr>
            <a:xfrm>
              <a:off x="306561" y="0"/>
              <a:ext cx="8837439" cy="51434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424172" y="162134"/>
            <a:ext cx="8671912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Interface</a:t>
            </a:r>
            <a:endParaRPr/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937A0869-498F-37BB-38FF-60AB77E6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71" y="802984"/>
            <a:ext cx="4661100" cy="422166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REPL: semelhante ao terminal;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Contém mensagens de erro e avisos;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highlight>
                  <a:srgbClr val="000000"/>
                </a:highlight>
              </a:rPr>
              <a:t>Runtime</a:t>
            </a:r>
            <a:r>
              <a:rPr lang="pt-PT"/>
              <a:t> trata de verificar os comandos e os argumentos do utilizador.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08A9F14-0A38-C638-6467-40134F98D112}"/>
              </a:ext>
            </a:extLst>
          </p:cNvPr>
          <p:cNvSpPr/>
          <p:nvPr/>
        </p:nvSpPr>
        <p:spPr>
          <a:xfrm>
            <a:off x="5568030" y="274296"/>
            <a:ext cx="3287094" cy="4591183"/>
          </a:xfrm>
          <a:prstGeom prst="roundRect">
            <a:avLst>
              <a:gd name="adj" fmla="val 551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Welcome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to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Water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Supply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Management.</a:t>
            </a:r>
            <a:endParaRPr lang="en-US">
              <a:solidFill>
                <a:schemeClr val="dk1"/>
              </a:solidFill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Type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'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help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' to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learn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more.</a:t>
            </a:r>
            <a:endParaRPr lang="pt-PT">
              <a:solidFill>
                <a:schemeClr val="dk1"/>
              </a:solidFill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invalid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command</a:t>
            </a:r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>
                <a:solidFill>
                  <a:srgbClr val="FF0000"/>
                </a:solidFill>
                <a:latin typeface="Fira Code"/>
                <a:ea typeface="Fira Code"/>
                <a:cs typeface="Fira Code"/>
              </a:rPr>
              <a:t>[ERROR]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command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'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invalid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command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'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is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invalid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.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rgbClr val="00B0F0"/>
                </a:solidFill>
                <a:latin typeface="Fira Code"/>
                <a:ea typeface="Fira Code"/>
                <a:cs typeface="Fira Code"/>
              </a:rPr>
              <a:t>[INFO]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Type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'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help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' to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see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available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commands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.</a:t>
            </a:r>
            <a:endParaRPr lang="pt-PT">
              <a:solidFill>
                <a:schemeClr val="dk1"/>
              </a:solidFill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help</a:t>
            </a:r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Available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commands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quit</a:t>
            </a:r>
            <a:endParaRPr lang="pt-PT" err="1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   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Quits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program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.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help</a:t>
            </a:r>
            <a:endParaRPr lang="pt-PT" err="1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    Prints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help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.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count</a:t>
            </a:r>
            <a:endParaRPr lang="pt-PT" err="1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   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Number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of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cities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, reservo...</a:t>
            </a: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maxFlowCity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[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cityId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]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   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Maximum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amount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of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water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...</a:t>
            </a: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needsMet</a:t>
            </a:r>
            <a:endParaRPr lang="pt-PT" err="1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   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Cities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with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not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enough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fl...</a:t>
            </a: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3919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91D341-B830-3979-4472-C4F3744F4128}"/>
              </a:ext>
            </a:extLst>
          </p:cNvPr>
          <p:cNvGrpSpPr/>
          <p:nvPr/>
        </p:nvGrpSpPr>
        <p:grpSpPr>
          <a:xfrm>
            <a:off x="-6043" y="-5611"/>
            <a:ext cx="9150043" cy="5149110"/>
            <a:chOff x="-6043" y="-5611"/>
            <a:chExt cx="9150043" cy="514911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91BAC65-30F2-2F54-A7BB-2B7A51DB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424296" y="2412642"/>
              <a:ext cx="5149109" cy="312603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40A249-592A-C54C-C3E3-A6B3C1DF6DEA}"/>
                </a:ext>
              </a:extLst>
            </p:cNvPr>
            <p:cNvSpPr/>
            <p:nvPr/>
          </p:nvSpPr>
          <p:spPr>
            <a:xfrm>
              <a:off x="306561" y="0"/>
              <a:ext cx="8837439" cy="51434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424172" y="162134"/>
            <a:ext cx="8671912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i="1" err="1"/>
              <a:t>maxFlowCity</a:t>
            </a:r>
            <a:endParaRPr i="1"/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937A0869-498F-37BB-38FF-60AB77E6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71" y="802985"/>
            <a:ext cx="4661100" cy="3078420"/>
          </a:xfrm>
        </p:spPr>
        <p:txBody>
          <a:bodyPr anchor="t"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200"/>
              <a:t>O(R) | O(C)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Criar “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SuperSource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” e “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SuperSink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O(V * E</a:t>
            </a:r>
            <a:r>
              <a:rPr lang="pt-PT" sz="1200" baseline="3000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Executar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Edmonds-Karp</a:t>
            </a:r>
            <a:endParaRPr lang="pt-PT" sz="1200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200"/>
              <a:t>O(C * N)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Calcular fluxo máximo de cada cidade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200"/>
              <a:t>O(V)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Remover vértices auxiliares</a:t>
            </a:r>
          </a:p>
          <a:p>
            <a:pPr marL="139700" indent="0">
              <a:lnSpc>
                <a:spcPct val="150000"/>
              </a:lnSpc>
            </a:pPr>
            <a:endParaRPr lang="pt-PT" sz="120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08A9F14-0A38-C638-6467-40134F98D112}"/>
              </a:ext>
            </a:extLst>
          </p:cNvPr>
          <p:cNvSpPr/>
          <p:nvPr/>
        </p:nvSpPr>
        <p:spPr>
          <a:xfrm>
            <a:off x="5550345" y="273351"/>
            <a:ext cx="3287094" cy="4591183"/>
          </a:xfrm>
          <a:prstGeom prst="roundRect">
            <a:avLst>
              <a:gd name="adj" fmla="val 551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maxFlowCity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lang="pt-PT" sz="1200" err="1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C_1: 18</a:t>
            </a:r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maxFlowCity</a:t>
            </a: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C_10: 76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C_9: 59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C_8: 89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C_7: 225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C_6: 664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C_5: 295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C_4: 137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C_3: 46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C_2: 34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C_1: 18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Max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flow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of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network: 1643</a:t>
            </a:r>
            <a:endParaRPr lang="pt-PT">
              <a:solidFill>
                <a:schemeClr val="dk1"/>
              </a:solidFill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</a:p>
        </p:txBody>
      </p:sp>
      <p:sp>
        <p:nvSpPr>
          <p:cNvPr id="3" name="Subtítulo 11">
            <a:extLst>
              <a:ext uri="{FF2B5EF4-FFF2-40B4-BE49-F238E27FC236}">
                <a16:creationId xmlns:a16="http://schemas.microsoft.com/office/drawing/2014/main" id="{3238BA61-DA0F-69F6-44A3-46EC64E11DFE}"/>
              </a:ext>
            </a:extLst>
          </p:cNvPr>
          <p:cNvSpPr txBox="1">
            <a:spLocks/>
          </p:cNvSpPr>
          <p:nvPr/>
        </p:nvSpPr>
        <p:spPr>
          <a:xfrm>
            <a:off x="424171" y="3881404"/>
            <a:ext cx="4661100" cy="98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V | Nº de vértices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E | Nº de arestas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C | Nº de cidades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R | Nº de reservatórios de água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N | Nº de arestas que ligam a uma cidade</a:t>
            </a:r>
          </a:p>
        </p:txBody>
      </p:sp>
    </p:spTree>
    <p:extLst>
      <p:ext uri="{BB962C8B-B14F-4D97-AF65-F5344CB8AC3E}">
        <p14:creationId xmlns:p14="http://schemas.microsoft.com/office/powerpoint/2010/main" val="385890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91D341-B830-3979-4472-C4F3744F4128}"/>
              </a:ext>
            </a:extLst>
          </p:cNvPr>
          <p:cNvGrpSpPr/>
          <p:nvPr/>
        </p:nvGrpSpPr>
        <p:grpSpPr>
          <a:xfrm>
            <a:off x="-6043" y="-5611"/>
            <a:ext cx="9150043" cy="5149110"/>
            <a:chOff x="-6043" y="-5611"/>
            <a:chExt cx="9150043" cy="514911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91BAC65-30F2-2F54-A7BB-2B7A51DB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424296" y="2412642"/>
              <a:ext cx="5149109" cy="312603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40A249-592A-C54C-C3E3-A6B3C1DF6DEA}"/>
                </a:ext>
              </a:extLst>
            </p:cNvPr>
            <p:cNvSpPr/>
            <p:nvPr/>
          </p:nvSpPr>
          <p:spPr>
            <a:xfrm>
              <a:off x="306561" y="0"/>
              <a:ext cx="8837439" cy="51434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424172" y="162134"/>
            <a:ext cx="8671912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i="1" err="1"/>
              <a:t>needsMet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937A0869-498F-37BB-38FF-60AB77E6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71" y="802985"/>
            <a:ext cx="4661100" cy="3078420"/>
          </a:xfrm>
        </p:spPr>
        <p:txBody>
          <a:bodyPr anchor="t"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200"/>
              <a:t>O(R) | O(C)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Criar “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SuperSource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” e “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SuperSink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O(V * E</a:t>
            </a:r>
            <a:r>
              <a:rPr lang="pt-PT" sz="1200" baseline="3000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Executar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Edmonds-Karp</a:t>
            </a:r>
            <a:endParaRPr lang="pt-PT" sz="1200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200"/>
              <a:t>O(C * N)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Calcular fluxo máximo de cada cidade em défice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200"/>
              <a:t>O(V)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Remover vértices auxiliares</a:t>
            </a:r>
          </a:p>
          <a:p>
            <a:pPr marL="139700" indent="0">
              <a:lnSpc>
                <a:spcPct val="150000"/>
              </a:lnSpc>
            </a:pPr>
            <a:endParaRPr lang="pt-PT" sz="120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08A9F14-0A38-C638-6467-40134F98D112}"/>
              </a:ext>
            </a:extLst>
          </p:cNvPr>
          <p:cNvSpPr/>
          <p:nvPr/>
        </p:nvSpPr>
        <p:spPr>
          <a:xfrm>
            <a:off x="5550345" y="273351"/>
            <a:ext cx="3287094" cy="4591183"/>
          </a:xfrm>
          <a:prstGeom prst="roundRect">
            <a:avLst>
              <a:gd name="adj" fmla="val 551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needsMet</a:t>
            </a:r>
            <a:endParaRPr lang="pt-PT" sz="1200" err="1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Cities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with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not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enough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flow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for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their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demand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</a:t>
            </a: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C_6: -76 (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Flow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664/740)</a:t>
            </a: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</a:p>
        </p:txBody>
      </p:sp>
      <p:sp>
        <p:nvSpPr>
          <p:cNvPr id="3" name="Subtítulo 11">
            <a:extLst>
              <a:ext uri="{FF2B5EF4-FFF2-40B4-BE49-F238E27FC236}">
                <a16:creationId xmlns:a16="http://schemas.microsoft.com/office/drawing/2014/main" id="{3238BA61-DA0F-69F6-44A3-46EC64E11DFE}"/>
              </a:ext>
            </a:extLst>
          </p:cNvPr>
          <p:cNvSpPr txBox="1">
            <a:spLocks/>
          </p:cNvSpPr>
          <p:nvPr/>
        </p:nvSpPr>
        <p:spPr>
          <a:xfrm>
            <a:off x="424171" y="3881404"/>
            <a:ext cx="4661100" cy="98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V | Nº de vértices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E | Nº de arestas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C | Nº de cidades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R | Nº de reservatórios de água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N | Nº de arestas que ligam a uma cidade</a:t>
            </a:r>
          </a:p>
        </p:txBody>
      </p:sp>
    </p:spTree>
    <p:extLst>
      <p:ext uri="{BB962C8B-B14F-4D97-AF65-F5344CB8AC3E}">
        <p14:creationId xmlns:p14="http://schemas.microsoft.com/office/powerpoint/2010/main" val="327966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91D341-B830-3979-4472-C4F3744F4128}"/>
              </a:ext>
            </a:extLst>
          </p:cNvPr>
          <p:cNvGrpSpPr/>
          <p:nvPr/>
        </p:nvGrpSpPr>
        <p:grpSpPr>
          <a:xfrm>
            <a:off x="-6043" y="-5611"/>
            <a:ext cx="9150043" cy="5149110"/>
            <a:chOff x="-6043" y="-5611"/>
            <a:chExt cx="9150043" cy="514911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91BAC65-30F2-2F54-A7BB-2B7A51DB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424296" y="2412642"/>
              <a:ext cx="5149109" cy="312603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40A249-592A-C54C-C3E3-A6B3C1DF6DEA}"/>
                </a:ext>
              </a:extLst>
            </p:cNvPr>
            <p:cNvSpPr/>
            <p:nvPr/>
          </p:nvSpPr>
          <p:spPr>
            <a:xfrm>
              <a:off x="306561" y="0"/>
              <a:ext cx="8837439" cy="51434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424172" y="162134"/>
            <a:ext cx="8671912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i="1"/>
              <a:t>balanceLoad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937A0869-498F-37BB-38FF-60AB77E6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71" y="802985"/>
            <a:ext cx="4661100" cy="3078420"/>
          </a:xfrm>
        </p:spPr>
        <p:txBody>
          <a:bodyPr anchor="t"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O(V E²)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Fluxo máximo inicial (Edmonds-Karp)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rgbClr val="000000"/>
                </a:solidFill>
              </a:rPr>
              <a:t>O(E)</a:t>
            </a:r>
            <a:br>
              <a:rPr lang="pt-PT" sz="1200">
                <a:solidFill>
                  <a:srgbClr val="000000"/>
                </a:solidFill>
              </a:rPr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Métricas iniciais</a:t>
            </a:r>
          </a:p>
          <a:p>
            <a:pPr marL="139700" indent="0">
              <a:lnSpc>
                <a:spcPct val="150000"/>
              </a:lnSpc>
            </a:pPr>
            <a:endParaRPr lang="pt-PT" sz="1200">
              <a:solidFill>
                <a:srgbClr val="000000"/>
              </a:solidFill>
            </a:endParaRPr>
          </a:p>
          <a:p>
            <a:pPr marL="139700" indent="0">
              <a:lnSpc>
                <a:spcPct val="150000"/>
              </a:lnSpc>
            </a:pPr>
            <a:r>
              <a:rPr lang="pt-PT" sz="1200">
                <a:solidFill>
                  <a:srgbClr val="000000"/>
                </a:solidFill>
              </a:rPr>
              <a:t>A cada iteração (10x):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rgbClr val="000000"/>
                </a:solidFill>
              </a:rPr>
              <a:t>O(E log E)</a:t>
            </a:r>
            <a:br>
              <a:rPr lang="pt-PT" sz="1200">
                <a:solidFill>
                  <a:srgbClr val="000000"/>
                </a:solidFill>
              </a:rPr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Ordenar arestas por diferença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pt-PT" sz="1200">
                <a:solidFill>
                  <a:srgbClr val="000000"/>
                </a:solidFill>
              </a:rPr>
              <a:t>O(E²)</a:t>
            </a:r>
            <a:br>
              <a:rPr lang="pt-PT" sz="1200">
                <a:solidFill>
                  <a:srgbClr val="000000"/>
                </a:solidFill>
              </a:rPr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Redistribuir fluxo entre arestas</a:t>
            </a:r>
          </a:p>
          <a:p>
            <a:pPr marL="139700" indent="0">
              <a:lnSpc>
                <a:spcPct val="150000"/>
              </a:lnSpc>
            </a:pPr>
            <a:endParaRPr lang="pt-PT" sz="1200">
              <a:solidFill>
                <a:srgbClr val="000000"/>
              </a:solidFill>
            </a:endParaRPr>
          </a:p>
          <a:p>
            <a:pPr marL="139700" indent="0">
              <a:lnSpc>
                <a:spcPct val="150000"/>
              </a:lnSpc>
            </a:pP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08A9F14-0A38-C638-6467-40134F98D112}"/>
              </a:ext>
            </a:extLst>
          </p:cNvPr>
          <p:cNvSpPr/>
          <p:nvPr/>
        </p:nvSpPr>
        <p:spPr>
          <a:xfrm>
            <a:off x="5550345" y="273351"/>
            <a:ext cx="3287094" cy="4591183"/>
          </a:xfrm>
          <a:prstGeom prst="roundRect">
            <a:avLst>
              <a:gd name="adj" fmla="val 551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balanceGraph</a:t>
            </a:r>
            <a:endParaRPr lang="pt-PT" sz="1200" err="1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Average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96.7561 -&gt; 96.7561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Variance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25373.1 -&gt; 13079.6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Max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difference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561 -&gt; 332.29</a:t>
            </a:r>
            <a:endParaRPr lang="pt-PT">
              <a:solidFill>
                <a:schemeClr val="dk1"/>
              </a:solidFill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" name="Subtítulo 11">
            <a:extLst>
              <a:ext uri="{FF2B5EF4-FFF2-40B4-BE49-F238E27FC236}">
                <a16:creationId xmlns:a16="http://schemas.microsoft.com/office/drawing/2014/main" id="{3238BA61-DA0F-69F6-44A3-46EC64E11DFE}"/>
              </a:ext>
            </a:extLst>
          </p:cNvPr>
          <p:cNvSpPr txBox="1">
            <a:spLocks/>
          </p:cNvSpPr>
          <p:nvPr/>
        </p:nvSpPr>
        <p:spPr>
          <a:xfrm>
            <a:off x="424171" y="3881404"/>
            <a:ext cx="4661100" cy="98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V | Nº de vértices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E | Nº de arestas</a:t>
            </a:r>
          </a:p>
        </p:txBody>
      </p:sp>
    </p:spTree>
    <p:extLst>
      <p:ext uri="{BB962C8B-B14F-4D97-AF65-F5344CB8AC3E}">
        <p14:creationId xmlns:p14="http://schemas.microsoft.com/office/powerpoint/2010/main" val="282526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91D341-B830-3979-4472-C4F3744F4128}"/>
              </a:ext>
            </a:extLst>
          </p:cNvPr>
          <p:cNvGrpSpPr/>
          <p:nvPr/>
        </p:nvGrpSpPr>
        <p:grpSpPr>
          <a:xfrm>
            <a:off x="-6043" y="-5611"/>
            <a:ext cx="9150043" cy="5149110"/>
            <a:chOff x="-6043" y="-5611"/>
            <a:chExt cx="9150043" cy="514911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91BAC65-30F2-2F54-A7BB-2B7A51DB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424296" y="2412642"/>
              <a:ext cx="5149109" cy="312603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40A249-592A-C54C-C3E3-A6B3C1DF6DEA}"/>
                </a:ext>
              </a:extLst>
            </p:cNvPr>
            <p:cNvSpPr/>
            <p:nvPr/>
          </p:nvSpPr>
          <p:spPr>
            <a:xfrm>
              <a:off x="306561" y="0"/>
              <a:ext cx="8837439" cy="51434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424172" y="162134"/>
            <a:ext cx="8671912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i="1" err="1"/>
              <a:t>rm</a:t>
            </a:r>
            <a:r>
              <a:rPr lang="pt-PT" i="1"/>
              <a:t> </a:t>
            </a:r>
            <a:r>
              <a:rPr lang="pt-PT" i="1" err="1"/>
              <a:t>reservoir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08A9F14-0A38-C638-6467-40134F98D112}"/>
              </a:ext>
            </a:extLst>
          </p:cNvPr>
          <p:cNvSpPr/>
          <p:nvPr/>
        </p:nvSpPr>
        <p:spPr>
          <a:xfrm>
            <a:off x="5550345" y="273351"/>
            <a:ext cx="3287094" cy="4591183"/>
          </a:xfrm>
          <a:prstGeom prst="roundRect">
            <a:avLst>
              <a:gd name="adj" fmla="val 551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rm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reservoir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lang="pt-PT" sz="1200" err="1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following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cities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would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be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affected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C_6: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Old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664, New: 475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C_5: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Old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295, New: 100</a:t>
            </a:r>
            <a:endParaRPr lang="pt-PT">
              <a:solidFill>
                <a:schemeClr val="dk1"/>
              </a:solidFill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C_4: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Old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137, New: 136</a:t>
            </a:r>
            <a:endParaRPr lang="pt-PT">
              <a:solidFill>
                <a:schemeClr val="dk1"/>
              </a:solidFill>
              <a:cs typeface="Arial"/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&gt;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rm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reservoir</a:t>
            </a:r>
            <a:endParaRPr lang="en-US" sz="1200" err="1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  <a:p>
            <a:r>
              <a:rPr lang="pt-PT" sz="1200">
                <a:solidFill>
                  <a:srgbClr val="D9A300"/>
                </a:solidFill>
                <a:latin typeface="Fira Code"/>
                <a:ea typeface="Fira Code"/>
                <a:cs typeface="Fira Code"/>
              </a:rPr>
              <a:t>[WARNING]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There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is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not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any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redundancy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in </a:t>
            </a:r>
            <a:r>
              <a:rPr lang="pt-PT" sz="120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the</a:t>
            </a:r>
            <a:r>
              <a:rPr lang="pt-PT" sz="120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 network!</a:t>
            </a:r>
            <a:endParaRPr lang="pt-PT">
              <a:solidFill>
                <a:schemeClr val="dk1"/>
              </a:solidFill>
            </a:endParaRPr>
          </a:p>
          <a:p>
            <a:endParaRPr lang="pt-PT" sz="1200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" name="Subtítulo 11">
            <a:extLst>
              <a:ext uri="{FF2B5EF4-FFF2-40B4-BE49-F238E27FC236}">
                <a16:creationId xmlns:a16="http://schemas.microsoft.com/office/drawing/2014/main" id="{2BC655AA-9D1D-DD07-CE99-4BF9BF73F29D}"/>
              </a:ext>
            </a:extLst>
          </p:cNvPr>
          <p:cNvSpPr txBox="1">
            <a:spLocks/>
          </p:cNvSpPr>
          <p:nvPr/>
        </p:nvSpPr>
        <p:spPr>
          <a:xfrm>
            <a:off x="424171" y="802985"/>
            <a:ext cx="4661100" cy="30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82600" indent="-342900">
              <a:lnSpc>
                <a:spcPct val="150000"/>
              </a:lnSpc>
              <a:buFont typeface="Fira Code"/>
              <a:buAutoNum type="arabicPeriod"/>
            </a:pP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O(V * E²)</a:t>
            </a:r>
            <a:br>
              <a:rPr lang="pt-PT" sz="1200">
                <a:solidFill>
                  <a:srgbClr val="000000"/>
                </a:solidFill>
              </a:rPr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Executar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Edmonds-Karp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 (estilo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maxFlowCity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Font typeface="Fira Code"/>
              <a:buAutoNum type="arabicPeriod"/>
            </a:pPr>
            <a:r>
              <a:rPr lang="pt-PT" sz="1200">
                <a:solidFill>
                  <a:srgbClr val="000000"/>
                </a:solidFill>
              </a:rPr>
              <a:t>O(1)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Desativar vértice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Font typeface="Fira Code"/>
              <a:buAutoNum type="arabicPeriod"/>
            </a:pPr>
            <a:r>
              <a:rPr lang="pt-PT" sz="1200">
                <a:solidFill>
                  <a:schemeClr val="tx1"/>
                </a:solidFill>
              </a:rPr>
              <a:t>O(V * E</a:t>
            </a:r>
            <a:r>
              <a:rPr lang="pt-PT" sz="600" baseline="30000">
                <a:solidFill>
                  <a:schemeClr val="tx1"/>
                </a:solidFill>
              </a:rPr>
              <a:t>2</a:t>
            </a:r>
            <a:r>
              <a:rPr lang="pt-PT" sz="1200">
                <a:solidFill>
                  <a:schemeClr val="tx1"/>
                </a:solidFill>
              </a:rPr>
              <a:t>)</a:t>
            </a:r>
            <a:br>
              <a:rPr lang="pt-PT" sz="1200">
                <a:highlight>
                  <a:srgbClr val="000000"/>
                </a:highlight>
              </a:rPr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Executar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Edmonds-Karp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 (estilo </a:t>
            </a:r>
            <a:r>
              <a:rPr lang="pt-PT" sz="1200" err="1">
                <a:solidFill>
                  <a:schemeClr val="bg1">
                    <a:lumMod val="50000"/>
                  </a:schemeClr>
                </a:solidFill>
              </a:rPr>
              <a:t>maxFlowCity</a:t>
            </a: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Font typeface="Fira Code"/>
              <a:buAutoNum type="arabicPeriod"/>
            </a:pPr>
            <a:r>
              <a:rPr lang="pt-PT" sz="1200">
                <a:solidFill>
                  <a:srgbClr val="000000"/>
                </a:solidFill>
              </a:rPr>
              <a:t>O(1)</a:t>
            </a:r>
            <a:br>
              <a:rPr lang="pt-PT" sz="1200"/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Ativar vértice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Font typeface="Fira Code"/>
              <a:buAutoNum type="arabicPeriod"/>
            </a:pPr>
            <a:r>
              <a:rPr lang="pt-PT" sz="1200">
                <a:solidFill>
                  <a:srgbClr val="000000"/>
                </a:solidFill>
              </a:rPr>
              <a:t>O(C)</a:t>
            </a:r>
            <a:br>
              <a:rPr lang="pt-PT" sz="1200">
                <a:solidFill>
                  <a:srgbClr val="000000"/>
                </a:solidFill>
              </a:rPr>
            </a:br>
            <a:r>
              <a:rPr lang="pt-PT" sz="1200">
                <a:solidFill>
                  <a:schemeClr val="bg1">
                    <a:lumMod val="50000"/>
                  </a:schemeClr>
                </a:solidFill>
              </a:rPr>
              <a:t>Filtrar cenários</a:t>
            </a:r>
          </a:p>
          <a:p>
            <a:pPr marL="482600" indent="-342900">
              <a:lnSpc>
                <a:spcPct val="150000"/>
              </a:lnSpc>
              <a:buFont typeface="Fira Code"/>
              <a:buAutoNum type="arabicPeriod"/>
            </a:pPr>
            <a:endParaRPr lang="pt-PT" sz="1200">
              <a:solidFill>
                <a:srgbClr val="7F7F7F"/>
              </a:solidFill>
            </a:endParaRPr>
          </a:p>
          <a:p>
            <a:pPr marL="139700" indent="0">
              <a:lnSpc>
                <a:spcPct val="150000"/>
              </a:lnSpc>
            </a:pP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17" name="Subtítulo 11">
            <a:extLst>
              <a:ext uri="{FF2B5EF4-FFF2-40B4-BE49-F238E27FC236}">
                <a16:creationId xmlns:a16="http://schemas.microsoft.com/office/drawing/2014/main" id="{AEC16BAF-CDEF-D6DE-0636-92B0D84C2B21}"/>
              </a:ext>
            </a:extLst>
          </p:cNvPr>
          <p:cNvSpPr txBox="1">
            <a:spLocks/>
          </p:cNvSpPr>
          <p:nvPr/>
        </p:nvSpPr>
        <p:spPr>
          <a:xfrm>
            <a:off x="424171" y="3881404"/>
            <a:ext cx="4661100" cy="98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V | Nº de vértices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E | Nº de arestas</a:t>
            </a:r>
          </a:p>
          <a:p>
            <a:pPr marL="139700" indent="0">
              <a:lnSpc>
                <a:spcPct val="150000"/>
              </a:lnSpc>
            </a:pPr>
            <a:r>
              <a:rPr lang="pt-PT" sz="900">
                <a:solidFill>
                  <a:schemeClr val="bg1">
                    <a:lumMod val="50000"/>
                  </a:schemeClr>
                </a:solidFill>
              </a:rPr>
              <a:t>C| Nº de cidades</a:t>
            </a:r>
          </a:p>
        </p:txBody>
      </p:sp>
    </p:spTree>
    <p:extLst>
      <p:ext uri="{BB962C8B-B14F-4D97-AF65-F5344CB8AC3E}">
        <p14:creationId xmlns:p14="http://schemas.microsoft.com/office/powerpoint/2010/main" val="374673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91D341-B830-3979-4472-C4F3744F4128}"/>
              </a:ext>
            </a:extLst>
          </p:cNvPr>
          <p:cNvGrpSpPr/>
          <p:nvPr/>
        </p:nvGrpSpPr>
        <p:grpSpPr>
          <a:xfrm>
            <a:off x="-6043" y="-5611"/>
            <a:ext cx="9150043" cy="5149110"/>
            <a:chOff x="-6043" y="-5611"/>
            <a:chExt cx="9150043" cy="514911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91BAC65-30F2-2F54-A7BB-2B7A51DB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424296" y="2412642"/>
              <a:ext cx="5149109" cy="312603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40A249-592A-C54C-C3E3-A6B3C1DF6DEA}"/>
                </a:ext>
              </a:extLst>
            </p:cNvPr>
            <p:cNvSpPr/>
            <p:nvPr/>
          </p:nvSpPr>
          <p:spPr>
            <a:xfrm>
              <a:off x="306561" y="0"/>
              <a:ext cx="8837439" cy="51434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424172" y="162134"/>
            <a:ext cx="12851005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i="1" err="1"/>
              <a:t>rm</a:t>
            </a:r>
            <a:r>
              <a:rPr lang="pt-PT" i="1"/>
              <a:t> </a:t>
            </a:r>
            <a:r>
              <a:rPr lang="pt-PT" i="1" err="1"/>
              <a:t>reservoir</a:t>
            </a:r>
            <a:r>
              <a:rPr lang="pt-PT" i="1"/>
              <a:t>: Otimização</a:t>
            </a:r>
            <a:endParaRPr lang="en-US"/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937A0869-498F-37BB-38FF-60AB77E6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71" y="807747"/>
            <a:ext cx="4289625" cy="439287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342900">
              <a:lnSpc>
                <a:spcPct val="150000"/>
              </a:lnSpc>
              <a:buFont typeface="Arial"/>
              <a:buChar char="•"/>
            </a:pP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Problema:</a:t>
            </a:r>
            <a:br>
              <a:rPr lang="pt-PT" sz="1200">
                <a:solidFill>
                  <a:srgbClr val="000000"/>
                </a:solidFill>
              </a:rPr>
            </a:br>
            <a:r>
              <a:rPr lang="pt-PT" sz="1200">
                <a:solidFill>
                  <a:srgbClr val="000000"/>
                </a:solidFill>
              </a:rPr>
              <a:t>Ao remover um reservatório, nem todas as cidades poderão ser afetadas. Recalcular o fluxo máximo novamente pode ser redundante.</a:t>
            </a:r>
            <a:endParaRPr lang="en-US"/>
          </a:p>
          <a:p>
            <a:pPr marL="482600" indent="-342900">
              <a:lnSpc>
                <a:spcPct val="150000"/>
              </a:lnSpc>
              <a:buFont typeface="Arial"/>
              <a:buChar char="•"/>
            </a:pPr>
            <a:endParaRPr lang="pt-PT" sz="1200">
              <a:solidFill>
                <a:srgbClr val="000000"/>
              </a:solidFill>
            </a:endParaRPr>
          </a:p>
          <a:p>
            <a:pPr marL="482600" indent="-342900">
              <a:lnSpc>
                <a:spcPct val="150000"/>
              </a:lnSpc>
              <a:buFont typeface="Arial"/>
              <a:buChar char="•"/>
            </a:pPr>
            <a:r>
              <a:rPr lang="pt-PT" sz="1200">
                <a:solidFill>
                  <a:schemeClr val="bg1"/>
                </a:solidFill>
                <a:highlight>
                  <a:srgbClr val="000000"/>
                </a:highlight>
              </a:rPr>
              <a:t>Solução:</a:t>
            </a:r>
            <a:br>
              <a:rPr lang="pt-PT" sz="1200">
                <a:solidFill>
                  <a:srgbClr val="000000"/>
                </a:solidFill>
              </a:rPr>
            </a:br>
            <a:r>
              <a:rPr lang="pt-PT" sz="1200"/>
              <a:t>1. Remover o vértice e suas arestas;</a:t>
            </a:r>
            <a:br>
              <a:rPr lang="pt-PT" sz="1200"/>
            </a:br>
            <a:r>
              <a:rPr lang="pt-PT" sz="1200"/>
              <a:t>2. Remover o fluxo originado por este vértice;</a:t>
            </a:r>
            <a:br>
              <a:rPr lang="pt-PT" sz="1200"/>
            </a:br>
            <a:r>
              <a:rPr lang="pt-PT" sz="1200"/>
              <a:t>3. Procurar "</a:t>
            </a:r>
            <a:r>
              <a:rPr lang="pt-PT" sz="1200" err="1"/>
              <a:t>augmenting</a:t>
            </a:r>
            <a:r>
              <a:rPr lang="pt-PT" sz="1200"/>
              <a:t> </a:t>
            </a:r>
            <a:r>
              <a:rPr lang="pt-PT" sz="1200" err="1"/>
              <a:t>paths</a:t>
            </a:r>
            <a:r>
              <a:rPr lang="pt-PT" sz="1200"/>
              <a:t>", se aplicável, reutilizando os valores da procura inicial.</a:t>
            </a:r>
            <a:endParaRPr lang="pt-P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38CCEF-9E7B-1C37-2526-EAE7C1448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339" y="1090613"/>
            <a:ext cx="2753848" cy="3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7033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Computer Science &amp; Mathematics Major for College: Software &amp; Media Applications by Slidesgo</vt:lpstr>
      <vt:lpstr>Slidesgo Final Pages</vt:lpstr>
      <vt:lpstr>An Analysis Tool for Water Supply Management</vt:lpstr>
      <vt:lpstr>Implementação</vt:lpstr>
      <vt:lpstr>Representação em grafo</vt:lpstr>
      <vt:lpstr>Interface</vt:lpstr>
      <vt:lpstr>maxFlowCity</vt:lpstr>
      <vt:lpstr>needsMet</vt:lpstr>
      <vt:lpstr>balanceLoad</vt:lpstr>
      <vt:lpstr>rm reservoir</vt:lpstr>
      <vt:lpstr>rm reservoir: Otimização</vt:lpstr>
      <vt:lpstr>rm pump</vt:lpstr>
      <vt:lpstr>rm pipe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Tool for Water Supply Management</dc:title>
  <cp:revision>1</cp:revision>
  <dcterms:modified xsi:type="dcterms:W3CDTF">2024-04-06T22:35:48Z</dcterms:modified>
</cp:coreProperties>
</file>