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23"/>
  </p:notesMasterIdLst>
  <p:sldIdLst>
    <p:sldId id="256" r:id="rId3"/>
    <p:sldId id="281" r:id="rId4"/>
    <p:sldId id="297" r:id="rId5"/>
    <p:sldId id="276" r:id="rId6"/>
    <p:sldId id="275" r:id="rId7"/>
    <p:sldId id="296" r:id="rId8"/>
    <p:sldId id="279" r:id="rId9"/>
    <p:sldId id="277" r:id="rId10"/>
    <p:sldId id="278" r:id="rId11"/>
    <p:sldId id="295" r:id="rId12"/>
    <p:sldId id="280" r:id="rId13"/>
    <p:sldId id="285" r:id="rId14"/>
    <p:sldId id="283" r:id="rId15"/>
    <p:sldId id="286" r:id="rId16"/>
    <p:sldId id="290" r:id="rId17"/>
    <p:sldId id="291" r:id="rId18"/>
    <p:sldId id="284" r:id="rId19"/>
    <p:sldId id="292" r:id="rId20"/>
    <p:sldId id="293" r:id="rId21"/>
    <p:sldId id="288" r:id="rId22"/>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93" autoAdjust="0"/>
  </p:normalViewPr>
  <p:slideViewPr>
    <p:cSldViewPr snapToGrid="0">
      <p:cViewPr varScale="1">
        <p:scale>
          <a:sx n="74" d="100"/>
          <a:sy n="74" d="100"/>
        </p:scale>
        <p:origin x="1588"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Execution ti</a:t>
            </a:r>
            <a:r>
              <a:rPr lang="en-GB" baseline="0" dirty="0"/>
              <a:t>me</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Initializing</c:v>
                </c:pt>
              </c:strCache>
            </c:strRef>
          </c:tx>
          <c:spPr>
            <a:solidFill>
              <a:schemeClr val="accent1"/>
            </a:solidFill>
            <a:ln>
              <a:noFill/>
            </a:ln>
            <a:effectLst/>
          </c:spPr>
          <c:invertIfNegative val="0"/>
          <c:cat>
            <c:strRef>
              <c:f>Sheet1!$A$2:$A$4</c:f>
              <c:strCache>
                <c:ptCount val="3"/>
                <c:pt idx="0">
                  <c:v>Depth 1</c:v>
                </c:pt>
                <c:pt idx="1">
                  <c:v>Depth 2</c:v>
                </c:pt>
                <c:pt idx="2">
                  <c:v>Depth 3</c:v>
                </c:pt>
              </c:strCache>
            </c:strRef>
          </c:cat>
          <c:val>
            <c:numRef>
              <c:f>Sheet1!$B$2:$B$4</c:f>
              <c:numCache>
                <c:formatCode>General</c:formatCode>
                <c:ptCount val="3"/>
                <c:pt idx="0">
                  <c:v>2.9000000000000001E-2</c:v>
                </c:pt>
                <c:pt idx="1">
                  <c:v>3.5999999999999997E-2</c:v>
                </c:pt>
                <c:pt idx="2">
                  <c:v>5.6000000000000001E-2</c:v>
                </c:pt>
              </c:numCache>
            </c:numRef>
          </c:val>
          <c:extLst>
            <c:ext xmlns:c16="http://schemas.microsoft.com/office/drawing/2014/chart" uri="{C3380CC4-5D6E-409C-BE32-E72D297353CC}">
              <c16:uniqueId val="{00000000-8ED9-481B-9029-D54AC9EE5C22}"/>
            </c:ext>
          </c:extLst>
        </c:ser>
        <c:ser>
          <c:idx val="1"/>
          <c:order val="1"/>
          <c:tx>
            <c:strRef>
              <c:f>Sheet1!$C$1</c:f>
              <c:strCache>
                <c:ptCount val="1"/>
                <c:pt idx="0">
                  <c:v>Searching influencers</c:v>
                </c:pt>
              </c:strCache>
            </c:strRef>
          </c:tx>
          <c:spPr>
            <a:solidFill>
              <a:schemeClr val="accent2"/>
            </a:solidFill>
            <a:ln>
              <a:noFill/>
            </a:ln>
            <a:effectLst/>
          </c:spPr>
          <c:invertIfNegative val="0"/>
          <c:cat>
            <c:strRef>
              <c:f>Sheet1!$A$2:$A$4</c:f>
              <c:strCache>
                <c:ptCount val="3"/>
                <c:pt idx="0">
                  <c:v>Depth 1</c:v>
                </c:pt>
                <c:pt idx="1">
                  <c:v>Depth 2</c:v>
                </c:pt>
                <c:pt idx="2">
                  <c:v>Depth 3</c:v>
                </c:pt>
              </c:strCache>
            </c:strRef>
          </c:cat>
          <c:val>
            <c:numRef>
              <c:f>Sheet1!$C$2:$C$4</c:f>
              <c:numCache>
                <c:formatCode>General</c:formatCode>
                <c:ptCount val="3"/>
                <c:pt idx="0">
                  <c:v>0.377</c:v>
                </c:pt>
                <c:pt idx="1">
                  <c:v>0.30599999999999999</c:v>
                </c:pt>
                <c:pt idx="2">
                  <c:v>0.8</c:v>
                </c:pt>
              </c:numCache>
            </c:numRef>
          </c:val>
          <c:extLst>
            <c:ext xmlns:c16="http://schemas.microsoft.com/office/drawing/2014/chart" uri="{C3380CC4-5D6E-409C-BE32-E72D297353CC}">
              <c16:uniqueId val="{00000001-8ED9-481B-9029-D54AC9EE5C22}"/>
            </c:ext>
          </c:extLst>
        </c:ser>
        <c:ser>
          <c:idx val="2"/>
          <c:order val="2"/>
          <c:tx>
            <c:strRef>
              <c:f>Sheet1!$D$1</c:f>
              <c:strCache>
                <c:ptCount val="1"/>
                <c:pt idx="0">
                  <c:v>TOTAL TIME</c:v>
                </c:pt>
              </c:strCache>
            </c:strRef>
          </c:tx>
          <c:spPr>
            <a:solidFill>
              <a:schemeClr val="accent3"/>
            </a:solidFill>
            <a:ln>
              <a:noFill/>
            </a:ln>
            <a:effectLst/>
          </c:spPr>
          <c:invertIfNegative val="0"/>
          <c:cat>
            <c:strRef>
              <c:f>Sheet1!$A$2:$A$4</c:f>
              <c:strCache>
                <c:ptCount val="3"/>
                <c:pt idx="0">
                  <c:v>Depth 1</c:v>
                </c:pt>
                <c:pt idx="1">
                  <c:v>Depth 2</c:v>
                </c:pt>
                <c:pt idx="2">
                  <c:v>Depth 3</c:v>
                </c:pt>
              </c:strCache>
            </c:strRef>
          </c:cat>
          <c:val>
            <c:numRef>
              <c:f>Sheet1!$D$2:$D$4</c:f>
              <c:numCache>
                <c:formatCode>General</c:formatCode>
                <c:ptCount val="3"/>
                <c:pt idx="0">
                  <c:v>0.40600000000000003</c:v>
                </c:pt>
                <c:pt idx="1">
                  <c:v>0.34200000000000003</c:v>
                </c:pt>
                <c:pt idx="2">
                  <c:v>0.85599999999999998</c:v>
                </c:pt>
              </c:numCache>
            </c:numRef>
          </c:val>
          <c:extLst>
            <c:ext xmlns:c16="http://schemas.microsoft.com/office/drawing/2014/chart" uri="{C3380CC4-5D6E-409C-BE32-E72D297353CC}">
              <c16:uniqueId val="{00000002-8ED9-481B-9029-D54AC9EE5C22}"/>
            </c:ext>
          </c:extLst>
        </c:ser>
        <c:dLbls>
          <c:showLegendKey val="0"/>
          <c:showVal val="0"/>
          <c:showCatName val="0"/>
          <c:showSerName val="0"/>
          <c:showPercent val="0"/>
          <c:showBubbleSize val="0"/>
        </c:dLbls>
        <c:gapWidth val="219"/>
        <c:overlap val="-27"/>
        <c:axId val="356010608"/>
        <c:axId val="356016016"/>
      </c:barChart>
      <c:catAx>
        <c:axId val="3560106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6016"/>
        <c:crosses val="autoZero"/>
        <c:auto val="1"/>
        <c:lblAlgn val="ctr"/>
        <c:lblOffset val="100"/>
        <c:noMultiLvlLbl val="0"/>
      </c:catAx>
      <c:valAx>
        <c:axId val="356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Execution time</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Initializing</c:v>
                </c:pt>
              </c:strCache>
            </c:strRef>
          </c:tx>
          <c:spPr>
            <a:solidFill>
              <a:schemeClr val="accent1"/>
            </a:solidFill>
            <a:ln>
              <a:noFill/>
            </a:ln>
            <a:effectLst/>
          </c:spPr>
          <c:invertIfNegative val="0"/>
          <c:cat>
            <c:strRef>
              <c:f>Sheet1!$A$2:$A$5</c:f>
              <c:strCache>
                <c:ptCount val="4"/>
                <c:pt idx="0">
                  <c:v>Depth 1</c:v>
                </c:pt>
                <c:pt idx="1">
                  <c:v>Depth 2</c:v>
                </c:pt>
                <c:pt idx="2">
                  <c:v>Depth 3</c:v>
                </c:pt>
                <c:pt idx="3">
                  <c:v>Depth 5</c:v>
                </c:pt>
              </c:strCache>
            </c:strRef>
          </c:cat>
          <c:val>
            <c:numRef>
              <c:f>Sheet1!$B$2:$B$5</c:f>
              <c:numCache>
                <c:formatCode>General</c:formatCode>
                <c:ptCount val="4"/>
                <c:pt idx="0">
                  <c:v>2.9000000000000001E-2</c:v>
                </c:pt>
                <c:pt idx="1">
                  <c:v>3.5999999999999997E-2</c:v>
                </c:pt>
                <c:pt idx="2">
                  <c:v>5.6000000000000001E-2</c:v>
                </c:pt>
                <c:pt idx="3">
                  <c:v>0.311</c:v>
                </c:pt>
              </c:numCache>
            </c:numRef>
          </c:val>
          <c:extLst>
            <c:ext xmlns:c16="http://schemas.microsoft.com/office/drawing/2014/chart" uri="{C3380CC4-5D6E-409C-BE32-E72D297353CC}">
              <c16:uniqueId val="{00000000-8ED9-481B-9029-D54AC9EE5C22}"/>
            </c:ext>
          </c:extLst>
        </c:ser>
        <c:ser>
          <c:idx val="1"/>
          <c:order val="1"/>
          <c:tx>
            <c:strRef>
              <c:f>Sheet1!$C$1</c:f>
              <c:strCache>
                <c:ptCount val="1"/>
                <c:pt idx="0">
                  <c:v>Searching influencers</c:v>
                </c:pt>
              </c:strCache>
            </c:strRef>
          </c:tx>
          <c:spPr>
            <a:solidFill>
              <a:schemeClr val="accent2"/>
            </a:solidFill>
            <a:ln>
              <a:noFill/>
            </a:ln>
            <a:effectLst/>
          </c:spPr>
          <c:invertIfNegative val="0"/>
          <c:cat>
            <c:strRef>
              <c:f>Sheet1!$A$2:$A$5</c:f>
              <c:strCache>
                <c:ptCount val="4"/>
                <c:pt idx="0">
                  <c:v>Depth 1</c:v>
                </c:pt>
                <c:pt idx="1">
                  <c:v>Depth 2</c:v>
                </c:pt>
                <c:pt idx="2">
                  <c:v>Depth 3</c:v>
                </c:pt>
                <c:pt idx="3">
                  <c:v>Depth 5</c:v>
                </c:pt>
              </c:strCache>
            </c:strRef>
          </c:cat>
          <c:val>
            <c:numRef>
              <c:f>Sheet1!$C$2:$C$5</c:f>
              <c:numCache>
                <c:formatCode>General</c:formatCode>
                <c:ptCount val="4"/>
                <c:pt idx="0">
                  <c:v>0.377</c:v>
                </c:pt>
                <c:pt idx="1">
                  <c:v>0.30599999999999999</c:v>
                </c:pt>
                <c:pt idx="2">
                  <c:v>0.8</c:v>
                </c:pt>
                <c:pt idx="3">
                  <c:v>152.197</c:v>
                </c:pt>
              </c:numCache>
            </c:numRef>
          </c:val>
          <c:extLst>
            <c:ext xmlns:c16="http://schemas.microsoft.com/office/drawing/2014/chart" uri="{C3380CC4-5D6E-409C-BE32-E72D297353CC}">
              <c16:uniqueId val="{00000001-8ED9-481B-9029-D54AC9EE5C22}"/>
            </c:ext>
          </c:extLst>
        </c:ser>
        <c:ser>
          <c:idx val="2"/>
          <c:order val="2"/>
          <c:tx>
            <c:strRef>
              <c:f>Sheet1!$D$1</c:f>
              <c:strCache>
                <c:ptCount val="1"/>
                <c:pt idx="0">
                  <c:v>TOTAL TIME</c:v>
                </c:pt>
              </c:strCache>
            </c:strRef>
          </c:tx>
          <c:spPr>
            <a:solidFill>
              <a:schemeClr val="accent3"/>
            </a:solidFill>
            <a:ln>
              <a:noFill/>
            </a:ln>
            <a:effectLst/>
          </c:spPr>
          <c:invertIfNegative val="0"/>
          <c:cat>
            <c:strRef>
              <c:f>Sheet1!$A$2:$A$5</c:f>
              <c:strCache>
                <c:ptCount val="4"/>
                <c:pt idx="0">
                  <c:v>Depth 1</c:v>
                </c:pt>
                <c:pt idx="1">
                  <c:v>Depth 2</c:v>
                </c:pt>
                <c:pt idx="2">
                  <c:v>Depth 3</c:v>
                </c:pt>
                <c:pt idx="3">
                  <c:v>Depth 5</c:v>
                </c:pt>
              </c:strCache>
            </c:strRef>
          </c:cat>
          <c:val>
            <c:numRef>
              <c:f>Sheet1!$D$2:$D$5</c:f>
              <c:numCache>
                <c:formatCode>General</c:formatCode>
                <c:ptCount val="4"/>
                <c:pt idx="0">
                  <c:v>0.40600000000000003</c:v>
                </c:pt>
                <c:pt idx="1">
                  <c:v>0.34200000000000003</c:v>
                </c:pt>
                <c:pt idx="2">
                  <c:v>0.85599999999999998</c:v>
                </c:pt>
                <c:pt idx="3">
                  <c:v>152.50800000000001</c:v>
                </c:pt>
              </c:numCache>
            </c:numRef>
          </c:val>
          <c:extLst>
            <c:ext xmlns:c16="http://schemas.microsoft.com/office/drawing/2014/chart" uri="{C3380CC4-5D6E-409C-BE32-E72D297353CC}">
              <c16:uniqueId val="{00000002-8ED9-481B-9029-D54AC9EE5C22}"/>
            </c:ext>
          </c:extLst>
        </c:ser>
        <c:dLbls>
          <c:showLegendKey val="0"/>
          <c:showVal val="0"/>
          <c:showCatName val="0"/>
          <c:showSerName val="0"/>
          <c:showPercent val="0"/>
          <c:showBubbleSize val="0"/>
        </c:dLbls>
        <c:gapWidth val="219"/>
        <c:overlap val="-27"/>
        <c:axId val="356010608"/>
        <c:axId val="356016016"/>
      </c:barChart>
      <c:catAx>
        <c:axId val="35601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6016"/>
        <c:crosses val="autoZero"/>
        <c:auto val="1"/>
        <c:lblAlgn val="ctr"/>
        <c:lblOffset val="100"/>
        <c:noMultiLvlLbl val="0"/>
      </c:catAx>
      <c:valAx>
        <c:axId val="356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Execution time</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Initializing</c:v>
                </c:pt>
              </c:strCache>
            </c:strRef>
          </c:tx>
          <c:spPr>
            <a:solidFill>
              <a:schemeClr val="accent1"/>
            </a:solidFill>
            <a:ln>
              <a:noFill/>
            </a:ln>
            <a:effectLst/>
          </c:spPr>
          <c:invertIfNegative val="0"/>
          <c:cat>
            <c:strRef>
              <c:f>Sheet1!$A$2:$A$3</c:f>
              <c:strCache>
                <c:ptCount val="2"/>
                <c:pt idx="0">
                  <c:v>Depth 1</c:v>
                </c:pt>
                <c:pt idx="1">
                  <c:v>Depth 2</c:v>
                </c:pt>
              </c:strCache>
            </c:strRef>
          </c:cat>
          <c:val>
            <c:numRef>
              <c:f>Sheet1!$B$2:$B$3</c:f>
              <c:numCache>
                <c:formatCode>General</c:formatCode>
                <c:ptCount val="2"/>
                <c:pt idx="0">
                  <c:v>0.214</c:v>
                </c:pt>
                <c:pt idx="1">
                  <c:v>0.96299999999999997</c:v>
                </c:pt>
              </c:numCache>
            </c:numRef>
          </c:val>
          <c:extLst>
            <c:ext xmlns:c16="http://schemas.microsoft.com/office/drawing/2014/chart" uri="{C3380CC4-5D6E-409C-BE32-E72D297353CC}">
              <c16:uniqueId val="{00000000-8ED9-481B-9029-D54AC9EE5C22}"/>
            </c:ext>
          </c:extLst>
        </c:ser>
        <c:ser>
          <c:idx val="1"/>
          <c:order val="1"/>
          <c:tx>
            <c:strRef>
              <c:f>Sheet1!$C$1</c:f>
              <c:strCache>
                <c:ptCount val="1"/>
                <c:pt idx="0">
                  <c:v>Searching influencers</c:v>
                </c:pt>
              </c:strCache>
            </c:strRef>
          </c:tx>
          <c:spPr>
            <a:solidFill>
              <a:schemeClr val="accent2"/>
            </a:solidFill>
            <a:ln>
              <a:noFill/>
            </a:ln>
            <a:effectLst/>
          </c:spPr>
          <c:invertIfNegative val="0"/>
          <c:cat>
            <c:strRef>
              <c:f>Sheet1!$A$2:$A$3</c:f>
              <c:strCache>
                <c:ptCount val="2"/>
                <c:pt idx="0">
                  <c:v>Depth 1</c:v>
                </c:pt>
                <c:pt idx="1">
                  <c:v>Depth 2</c:v>
                </c:pt>
              </c:strCache>
            </c:strRef>
          </c:cat>
          <c:val>
            <c:numRef>
              <c:f>Sheet1!$C$2:$C$3</c:f>
              <c:numCache>
                <c:formatCode>General</c:formatCode>
                <c:ptCount val="2"/>
                <c:pt idx="0">
                  <c:v>6.8520000000000003</c:v>
                </c:pt>
                <c:pt idx="1">
                  <c:v>45.765000000000001</c:v>
                </c:pt>
              </c:numCache>
            </c:numRef>
          </c:val>
          <c:extLst>
            <c:ext xmlns:c16="http://schemas.microsoft.com/office/drawing/2014/chart" uri="{C3380CC4-5D6E-409C-BE32-E72D297353CC}">
              <c16:uniqueId val="{00000001-8ED9-481B-9029-D54AC9EE5C22}"/>
            </c:ext>
          </c:extLst>
        </c:ser>
        <c:ser>
          <c:idx val="2"/>
          <c:order val="2"/>
          <c:tx>
            <c:strRef>
              <c:f>Sheet1!$D$1</c:f>
              <c:strCache>
                <c:ptCount val="1"/>
                <c:pt idx="0">
                  <c:v>TOTAL TIME</c:v>
                </c:pt>
              </c:strCache>
            </c:strRef>
          </c:tx>
          <c:spPr>
            <a:solidFill>
              <a:schemeClr val="accent3"/>
            </a:solidFill>
            <a:ln>
              <a:noFill/>
            </a:ln>
            <a:effectLst/>
          </c:spPr>
          <c:invertIfNegative val="0"/>
          <c:cat>
            <c:strRef>
              <c:f>Sheet1!$A$2:$A$3</c:f>
              <c:strCache>
                <c:ptCount val="2"/>
                <c:pt idx="0">
                  <c:v>Depth 1</c:v>
                </c:pt>
                <c:pt idx="1">
                  <c:v>Depth 2</c:v>
                </c:pt>
              </c:strCache>
            </c:strRef>
          </c:cat>
          <c:val>
            <c:numRef>
              <c:f>Sheet1!$D$2:$D$3</c:f>
              <c:numCache>
                <c:formatCode>General</c:formatCode>
                <c:ptCount val="2"/>
                <c:pt idx="0">
                  <c:v>7.0659999999999998</c:v>
                </c:pt>
                <c:pt idx="1">
                  <c:v>46.728000000000002</c:v>
                </c:pt>
              </c:numCache>
            </c:numRef>
          </c:val>
          <c:extLst>
            <c:ext xmlns:c16="http://schemas.microsoft.com/office/drawing/2014/chart" uri="{C3380CC4-5D6E-409C-BE32-E72D297353CC}">
              <c16:uniqueId val="{00000002-8ED9-481B-9029-D54AC9EE5C22}"/>
            </c:ext>
          </c:extLst>
        </c:ser>
        <c:dLbls>
          <c:showLegendKey val="0"/>
          <c:showVal val="0"/>
          <c:showCatName val="0"/>
          <c:showSerName val="0"/>
          <c:showPercent val="0"/>
          <c:showBubbleSize val="0"/>
        </c:dLbls>
        <c:gapWidth val="219"/>
        <c:overlap val="-27"/>
        <c:axId val="356010608"/>
        <c:axId val="356016016"/>
      </c:barChart>
      <c:catAx>
        <c:axId val="35601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6016"/>
        <c:crosses val="autoZero"/>
        <c:auto val="1"/>
        <c:lblAlgn val="ctr"/>
        <c:lblOffset val="100"/>
        <c:noMultiLvlLbl val="0"/>
      </c:catAx>
      <c:valAx>
        <c:axId val="356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Execution time</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Initializing</c:v>
                </c:pt>
              </c:strCache>
            </c:strRef>
          </c:tx>
          <c:spPr>
            <a:solidFill>
              <a:schemeClr val="accent1"/>
            </a:solidFill>
            <a:ln>
              <a:noFill/>
            </a:ln>
            <a:effectLst/>
          </c:spPr>
          <c:invertIfNegative val="0"/>
          <c:cat>
            <c:strRef>
              <c:f>Sheet1!$A$2:$A$4</c:f>
              <c:strCache>
                <c:ptCount val="3"/>
                <c:pt idx="0">
                  <c:v>Depth 1</c:v>
                </c:pt>
                <c:pt idx="1">
                  <c:v>Depth 2</c:v>
                </c:pt>
                <c:pt idx="2">
                  <c:v>Depth 3</c:v>
                </c:pt>
              </c:strCache>
            </c:strRef>
          </c:cat>
          <c:val>
            <c:numRef>
              <c:f>Sheet1!$B$2:$B$4</c:f>
              <c:numCache>
                <c:formatCode>General</c:formatCode>
                <c:ptCount val="3"/>
                <c:pt idx="0">
                  <c:v>0.214</c:v>
                </c:pt>
                <c:pt idx="1">
                  <c:v>0.96299999999999997</c:v>
                </c:pt>
                <c:pt idx="2">
                  <c:v>14.257</c:v>
                </c:pt>
              </c:numCache>
            </c:numRef>
          </c:val>
          <c:extLst>
            <c:ext xmlns:c16="http://schemas.microsoft.com/office/drawing/2014/chart" uri="{C3380CC4-5D6E-409C-BE32-E72D297353CC}">
              <c16:uniqueId val="{00000000-8ED9-481B-9029-D54AC9EE5C22}"/>
            </c:ext>
          </c:extLst>
        </c:ser>
        <c:ser>
          <c:idx val="1"/>
          <c:order val="1"/>
          <c:tx>
            <c:strRef>
              <c:f>Sheet1!$C$1</c:f>
              <c:strCache>
                <c:ptCount val="1"/>
                <c:pt idx="0">
                  <c:v>Searching influencers</c:v>
                </c:pt>
              </c:strCache>
            </c:strRef>
          </c:tx>
          <c:spPr>
            <a:solidFill>
              <a:schemeClr val="accent2"/>
            </a:solidFill>
            <a:ln>
              <a:noFill/>
            </a:ln>
            <a:effectLst/>
          </c:spPr>
          <c:invertIfNegative val="0"/>
          <c:cat>
            <c:strRef>
              <c:f>Sheet1!$A$2:$A$4</c:f>
              <c:strCache>
                <c:ptCount val="3"/>
                <c:pt idx="0">
                  <c:v>Depth 1</c:v>
                </c:pt>
                <c:pt idx="1">
                  <c:v>Depth 2</c:v>
                </c:pt>
                <c:pt idx="2">
                  <c:v>Depth 3</c:v>
                </c:pt>
              </c:strCache>
            </c:strRef>
          </c:cat>
          <c:val>
            <c:numRef>
              <c:f>Sheet1!$C$2:$C$4</c:f>
              <c:numCache>
                <c:formatCode>General</c:formatCode>
                <c:ptCount val="3"/>
                <c:pt idx="0">
                  <c:v>6.8520000000000003</c:v>
                </c:pt>
                <c:pt idx="1">
                  <c:v>45.765000000000001</c:v>
                </c:pt>
                <c:pt idx="2">
                  <c:v>1435.296</c:v>
                </c:pt>
              </c:numCache>
            </c:numRef>
          </c:val>
          <c:extLst>
            <c:ext xmlns:c16="http://schemas.microsoft.com/office/drawing/2014/chart" uri="{C3380CC4-5D6E-409C-BE32-E72D297353CC}">
              <c16:uniqueId val="{00000001-8ED9-481B-9029-D54AC9EE5C22}"/>
            </c:ext>
          </c:extLst>
        </c:ser>
        <c:ser>
          <c:idx val="2"/>
          <c:order val="2"/>
          <c:tx>
            <c:strRef>
              <c:f>Sheet1!$D$1</c:f>
              <c:strCache>
                <c:ptCount val="1"/>
                <c:pt idx="0">
                  <c:v>TOTAL TIME</c:v>
                </c:pt>
              </c:strCache>
            </c:strRef>
          </c:tx>
          <c:spPr>
            <a:solidFill>
              <a:schemeClr val="accent3"/>
            </a:solidFill>
            <a:ln>
              <a:noFill/>
            </a:ln>
            <a:effectLst/>
          </c:spPr>
          <c:invertIfNegative val="0"/>
          <c:cat>
            <c:strRef>
              <c:f>Sheet1!$A$2:$A$4</c:f>
              <c:strCache>
                <c:ptCount val="3"/>
                <c:pt idx="0">
                  <c:v>Depth 1</c:v>
                </c:pt>
                <c:pt idx="1">
                  <c:v>Depth 2</c:v>
                </c:pt>
                <c:pt idx="2">
                  <c:v>Depth 3</c:v>
                </c:pt>
              </c:strCache>
            </c:strRef>
          </c:cat>
          <c:val>
            <c:numRef>
              <c:f>Sheet1!$D$2:$D$4</c:f>
              <c:numCache>
                <c:formatCode>General</c:formatCode>
                <c:ptCount val="3"/>
                <c:pt idx="0">
                  <c:v>7.0659999999999998</c:v>
                </c:pt>
                <c:pt idx="1">
                  <c:v>46.728000000000002</c:v>
                </c:pt>
                <c:pt idx="2">
                  <c:v>1449.5530000000001</c:v>
                </c:pt>
              </c:numCache>
            </c:numRef>
          </c:val>
          <c:extLst>
            <c:ext xmlns:c16="http://schemas.microsoft.com/office/drawing/2014/chart" uri="{C3380CC4-5D6E-409C-BE32-E72D297353CC}">
              <c16:uniqueId val="{00000002-8ED9-481B-9029-D54AC9EE5C22}"/>
            </c:ext>
          </c:extLst>
        </c:ser>
        <c:dLbls>
          <c:showLegendKey val="0"/>
          <c:showVal val="0"/>
          <c:showCatName val="0"/>
          <c:showSerName val="0"/>
          <c:showPercent val="0"/>
          <c:showBubbleSize val="0"/>
        </c:dLbls>
        <c:gapWidth val="219"/>
        <c:overlap val="-27"/>
        <c:axId val="356010608"/>
        <c:axId val="356016016"/>
      </c:barChart>
      <c:catAx>
        <c:axId val="35601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6016"/>
        <c:crosses val="autoZero"/>
        <c:auto val="1"/>
        <c:lblAlgn val="ctr"/>
        <c:lblOffset val="100"/>
        <c:noMultiLvlLbl val="0"/>
      </c:catAx>
      <c:valAx>
        <c:axId val="356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01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13T15:39:18.892"/>
    </inkml:context>
    <inkml:brush xml:id="br0">
      <inkml:brushProperty name="width" value="0.06667" units="cm"/>
      <inkml:brushProperty name="height" value="0.06667" units="cm"/>
      <inkml:brushProperty name="color" value="#FFFFFF"/>
      <inkml:brushProperty name="ignorePressure" value="1"/>
    </inkml:brush>
  </inkml:definitions>
  <inkml:traceGroup>
    <inkml:annotationXML>
      <emma:emma xmlns:emma="http://www.w3.org/2003/04/emma" version="1.0">
        <emma:interpretation id="{C309BDE1-36C1-4C1E-9D99-09132044CC8E}" emma:medium="tactile" emma:mode="ink">
          <msink:context xmlns:msink="http://schemas.microsoft.com/ink/2010/main" type="writingRegion" rotatedBoundingBox="3219,2582 3325,1745 3996,1831 3890,2668"/>
        </emma:interpretation>
      </emma:emma>
    </inkml:annotationXML>
    <inkml:traceGroup>
      <inkml:annotationXML>
        <emma:emma xmlns:emma="http://www.w3.org/2003/04/emma" version="1.0">
          <emma:interpretation id="{086B9930-5F01-421A-B49A-C3F8C2696ED0}" emma:medium="tactile" emma:mode="ink">
            <msink:context xmlns:msink="http://schemas.microsoft.com/ink/2010/main" type="paragraph" rotatedBoundingBox="3219,2582 3325,1745 3996,1831 3890,2668" alignmentLevel="1"/>
          </emma:interpretation>
        </emma:emma>
      </inkml:annotationXML>
      <inkml:traceGroup>
        <inkml:annotationXML>
          <emma:emma xmlns:emma="http://www.w3.org/2003/04/emma" version="1.0">
            <emma:interpretation id="{AA0F0993-832D-4AE6-AC07-BF899C019387}" emma:medium="tactile" emma:mode="ink">
              <msink:context xmlns:msink="http://schemas.microsoft.com/ink/2010/main" type="line" rotatedBoundingBox="3219,2582 3325,1745 3996,1831 3890,2668"/>
            </emma:interpretation>
          </emma:emma>
        </inkml:annotationXML>
        <inkml:traceGroup>
          <inkml:annotationXML>
            <emma:emma xmlns:emma="http://www.w3.org/2003/04/emma" version="1.0">
              <emma:interpretation id="{A3F40946-6371-4EB1-8EE4-58D5ED5CB72A}" emma:medium="tactile" emma:mode="ink">
                <msink:context xmlns:msink="http://schemas.microsoft.com/ink/2010/main" type="inkWord" rotatedBoundingBox="3219,2582 3325,1745 3996,1831 3890,2668"/>
              </emma:interpretation>
            </emma:emma>
          </inkml:annotationXML>
          <inkml:trace contextRef="#ctx0" brushRef="#br0">1604 1366,'0'0,"2"-4,3-1,5-2,2-3,4-3,3-2,2-4,0-1,0-2,1 0,-1 0,-2 3,-1 3,0 3,-2 0,3 0,0 0,2-1,-3 0,2 1,0-1,1 0,0 0,1 0,-2 2,-1 2,-2 2,1 3,-2 1,-2 1,0 0,-4 1,0 1,-4 0,0 1,-4 0,0 0,-2 0,0 0,0 1,-1-1,1 0,0 0,1 1,-1 0,0 1,-1 0,-6 8,-6 6,-4 4,-2 1,0-2,-1-1,-4-1,1-2,-1-1,2-2,1-1,4-1,1 0,2 0,2-1,1-2,2 1,1-2,2-1,2 0,0-1,1-2,2 0,0-1,0 0,1-1,0 0,1 0,-1-1,0 1,1-1,5-3,2-4,7-3,7-3,4-1,0 0,1 1,0-2,0-1,-3 0,-3 1,-4 1,-4 2,-3 3,-2 2,-4 3,-2 2,0 1,-2 1,-1 0,1 1,-1 0,-5 4,-8 6,-4 4,-7 3,-4 1,1-1,2-2,4-2,4-1,3-2,2-1,3-1,1-2,2 0,1 0,2-2,0-1,1 0,0 1,1-2,1-1,0 0,0 0,1-1,0 0,0 0,0-1,0 1,1 0,-1 0,0 0,0 0,0 0,0 0,0 0,0 0,0 0,0 0,0 0,0 0,0 0,0 0</inkml:trace>
          <inkml:trace contextRef="#ctx0" brushRef="#br0" timeOffset="3675">2150 1120,'0'0,"0"0,0 0,0 0,0 0,0 0,0 0,0-1,-2 0,1-1,0 1,-1-1,0 0,0 0,0 0,0-2,-1-1,0-3,-1 0,1-2,0-1,0-1,-1-1,1 0,-1 0,1 0,0 3,0 0,2 1,-1 1,2 0,0-1,0 0,0 0,0 2,0 1,0 2,0 2,0 1,0 1,0 0,0 0,0 1,0 0,0 1,0 2,0 3,0 4,0 4,-2 5,1 5,-2 1,1 0,-1-1,0-1,1-4,0-2,0-3,1-2,0-2,1-2,-1-3,1-2,0-1,0-2,1-1,-1 0,0 0,0-1,0 1,0-1,0 1,0 0,0 0,0 0,0 0,-1-2,0-1,1-2,0 0,-1-2,0-1,-1-6,-1-4,1-4,1-2,-1 0,2 2,0 2,-1 4,1 2,1 2,-1 1,0 0,0 0,0 3,0 0,0 1,0 2,0 1,0 2,0 1,0 0,0 1,0 0,0 1,0-1,0 1,0-1,0 0,0 0,0 0,0 2,0 0,0 2,0 1,0 0,0 1,-1 2,0 2,-1 2,0 2,0 3,0 1,1-1,1 0,-1 1,1-2,0-2,-1 0,1-2,-1-2,0 0,-1-3,1 0,-2 1,1-2,0 2,-2-2,2 1,-1-1,0-1,2 1,-1-2,1-1,-1 0,1-1,0 0,-1 0,2-1,-1 0,1-1,-1 0,1 0,0 0,1 0,-1 0,0 0,0 0,0-1,-1 0,1-3,-1 0,0-2,1 0,-2-1,1-1,0 0,0 1,0 1,1 1,-2 0,1-1,-1-4,1-1,1-3,0-2,1-2,1-1,1 1,-1 1,2 2,-2 1,0 1,1 0,-1-1,-1-1,0 1,0 2,-1 0,0 1,1 2,0 1,-1 2,0 0,0 0,2 0,-1 2,0-1,0 2,0-1,-1 2,0 0,0 1,0 0,0 1,0 0,0 0,0 0,0 1,0-1,0 0,0 1,0 0,0 1,1 1,0 1,-1 2,0-1,1 1,0 1,-1 1,1 2,0 4,-1 4,-2 0,0 2,0-1,-2 1,0 1,0 0,0-1,0 0,1-3,0 0,0-3,0-2,1-3,-1 0,1-3,0-2,1 0,-1-1,2-2,-1 0,0 0,1-1,0-1,0 1,0 0,0-1,0 1,1 0,-1 0,0 0,0 0,0 0,0 0,-1 0,0-1,0-1,-1 0,-1-1,0 1,0-2,1 2,0-2,1 0,0 0,1-2,0-2,1-4,1-2,2-4,0 0,0 0,0 2,-1 2,-1 1,-1 2,0 3,-1 2,1 0,-1-1,0-3,2-3,0-3,1-3,1-2,0 0,0 1,0 3,-1 4,-1 3,-1 4,0 3,-1 1,0 2,0 0,0 1,0-1,0 1,-1 0,1-1,0 0</inkml:trace>
          <inkml:trace contextRef="#ctx0" brushRef="#br0" timeOffset="9876">2011 955,'0'0,"0"0,0 0,0 0,0 0,0 0,0 0,-1 0,0 0,1 0,-1 0,1 0,-1 0,1 0,0 0,0 0,0 0,1-2,1-3,3-7,3-6,4-6,-1-2,1 3,0 1,1 1,1 1,1 0,-1 2,-2 4,-3 3,-2 4,-3 3,-2 2,-1 1,-1 2,-1-1,-1 4,-4 1,-4 4,-2 3,-2 3,-2 3,-1 2,0 3,-1 0,0 1,-1 1,2-1,1-1,1 0,2 1,1-1,0 0,2-2,1-3,1-3,2-3,1-2,1-4,2-2,1-2,0 0,1-2,1-1,-1 0,1 1,-1 0,2-2,4-4,6-6,8-7,3-5,2 1,-1 1,-2 4,-2 1,-2 2,-2 2,-3 1,-2 2,-3 3,-4 1,-1 4,-2 0,-1 2,0 0,0 0,-1 2,-3 0,-6 7,-10 6,-4 3,-3 3,-2 4,0 0,3-1,5-2,3-4,5-3,3-4,4-2,2-4,2-2,1-1,2-2,-1 0,0-1,2 0,0-2,5-6,5-7,6-6,5-4,1 0,0 4,-3 4,-1 4,-4 2,-3 3,-3 2,-2 2,-2 1,-2 1,-2 2,-1 0,-1 1,0 0,0 1,0-1,-1 0,1 1,0-1,0 0,0 0,0 0,0 0,0 0,-1 0,-6 6,-14 16,-6 6,-1 1,1-2,5-3,5-3,3-5,4-3,3-5,3-2,2-4,1 0,1-2,1-1,0 0,0 1,1-3,3-2,2-5,7-5,5-6,2-3,3 0,-4 2,0 5,-1 2,-1 0,0 0,-1-2,-2-1,1 1,-3 1,-2 4,-3 2,-1 2,-3 3,-2 2,-1 3,-1-1,0 2,-1-1,-1 2,-1 2,-3 2,-4 4,-6 7,-2 3,-3 3,-5 5,-2 0,1 2,2-1,1-1,4-2,4-3,3-3,2-2,2-5,3-2,1-3,1-3,1-2,2-1,0-1,1-1,0 0,0-1,1 1,-1 0,1-1,2-2,2-1,1-2,5-2,4-1,2-1,2-1,0 0,-1 0,-1-2,1 0,-1-1,-1-2,0 1,-2 1,-2 2,-2 3,-1 2,-4 2,-2 3,-1 0,-2 2,0 1,0 1,-1 2,0 2,-1 3,-2 3,-1 4,-2 2,-1 1,1-2,1-1,-1-2,2-2,0-1,0-2,1 0,1-1,0 1,-1-1,1 1,0 0,1-1,-1 0,0-2,1 0,0-1,1-2,0 0,1-2,0-1,0 0,0 0,0 0,0 0,1 0,-1 0,0 0,0 0,0 0,0 0,0 0,0 0,0 0,0-1,0 0,0-1,0 0,0-2,0-2,1 0,3-4,1-3,2-1,2 0,1 0,1 1,-1 2,-1 1,-1 3,-3 2,-2 2,-1 1,-1 2,-1 0,0 0,-1 0,1 0,0 1,0-1,-1 1,-1-1,0 1,-1 1,-1 2,-2 1,0 1,-1 1,-1 2,1 0,0 0,1 0,0-2,2 1,0-2,0 2,2-2,-2 2,2-1,-2 2,0-1,0 1,0-1,1 0,0-1,0-1,0 0,1-2,-1-1,0 0,2-2,0 0,1-1,-1 0,1 0,0 0,0 0,1 0,-1 0,0 0,0 0,0 0,0 0,0 0,0-1,1 0,1-1,0 0,1-1,1-2,1-1,2-2,1-3,3-3,1-1,-1 2,0 1,-2 3,-2 1,-2 3,-2 2,-1 1,-1 1,-1 1,0 0,0 1,-1-1,1 1,0 2,-1 0,0 2,0 1,-1 0,-1 0,0 1,1-2,0 0,1-2,0-1,1 0,0 0,0 0,0-1,0 2,-1-1,0 2,1-1,-2 0,0 0,2 0,-2-1,1 0,0-1,0 0,1-1,0 0,-1 0,1 0,1 0,-1 0,0 0</inkml:trace>
          <inkml:trace contextRef="#ctx0" brushRef="#br0" timeOffset="12132">2158 1292,'0'0,"0"-1,-1 1,0-2,-1 1,2 0,-2 1,0-1,-1 1,0 0,1 0,-1 0,0 0,0 0,0 0,1 0,-1 0,2 0,-1 0,1 0,0 0,0 0,0 0,-1 1,-1 0,0 0,-1 2,1 0,-1-1,0 0,1 0,-1 0,2 0,0-1,0 1,-1 0,1 0,-1 1,-1-1,0 1,-1 0,0-1,1 0,0 0,-2-1,2 1,-1-1,1 1,0-1,-1 1,0 1,0-1,0 0,0 2,0-2,0 2,-1 0,-1 1,-2 1,-4 7,-3 5,1 1,3-5</inkml:trace>
          <inkml:trace contextRef="#ctx0" brushRef="#br0" timeOffset="18974">2039 1318,'0'0,"0"0,0 0,0 0,0 0,0 0,0 0,0 0,0 0,0 0,0 0,0 0,0 0,0 0,0 0,0 0,0 0,0 0,0 0,0 0,0 0,0 0,0 0,0 0,0 0,0 0,0 0,0 0,0 0,0 0,0 0,0 0,0 0,0 0,1 0,-1 0,1 0,0 0,2 0,-1 0,1 0,-1 0,2 0,-2 0,1 0,0 0,-1 0,0 0,-1 0,0 0,1 0,-2 0,0 0,0 0,0 0,0 0,0 0,0 0,0 0,0 0,0 0,0 0,0 0,0 0,0 0,0 0,0 0,0 1,-1 0,-2 1,1 1,-3 0,0 1,-1-1,0 1,-2-1,-2 1,0-1,0-2,0 1,0-2,1 0,-1 0,-1 0,1 0,0 0,2 0,0 0,2 0,3 0</inkml:trace>
          <inkml:trace contextRef="#ctx0" brushRef="#br0" timeOffset="20551">2047 1315,'0'0,"0"0,0 0,0 0,0 0,0 0,0 0,0 0,0 0,0 0,0 0,0 0,0 0,0 0,0 0,0 0,0 0,0 0,0 0,0 0,0 0,0 0,0 0,0 0,0 0,0 0,0 0,0 0,2 1,3-1,2 2,4 0,2 1,3 0,2-1,-1 0,-1-1,-2 0,-2-1,-2 0,-1 0,-1 0,-1 0,-1 0,0 0,-2 0,0 0,-1 0,-1 0,-1 1,1 0,-2-1,0 0,0 0,0 1,0-1,0 0,0 0,0 0,0 0,0 0,0 0,-1 0,0 1,-1 1,-2 0,0 0,-1-2,-2 1,-1 0,-3-1,0 0,-3 0,0 1,-3 1,0 0,-2 1,-3 1,0-1,0 0,0 0,1 1,2-2,1 2,1 0,0 0,0 1,0 0,1 1,4-2</inkml:trace>
          <inkml:trace contextRef="#ctx0" brushRef="#br0" timeOffset="24689">2200 1321,'0'0,"0"0,0 0,0 0,0 0,0 0,0 0,0 0,0 0,0 0,0 0,0 0,0 1,-2 0,-2 0,-2 0,-5 0,-2-1,-5 2,-2-2,-4 2,-3 1,-4 2,-2 2,-3 3,-5 4,-5 6,-2 4,-5 2,-1-1,9-4</inkml:trace>
          <inkml:trace contextRef="#ctx0" brushRef="#br0" timeOffset="26572">2276 1318,'0'0,"0"0,0 0,0 0,0 0,0 0,0 1,-2 0,1 0,-1 1,0 0,0 0,-1 1,1-1,-1 1,0-1,0 0,-1 0,-2 0,-2 0,-4 0,-5-1,-4 0,-4-1,-4 0,-6 0,-2 2,-1 0,-1 2,-4 5,-4 4,-3 3,-1 3,-2 2,4 0,9-3,12-5</inkml:trace>
          <inkml:trace contextRef="#ctx0" brushRef="#br0" timeOffset="27741">1976 1444,'0'0,"0"0,0 0,0 0,0 0,0 0,0 0,0 0,0 0,0 0,0 0,0 0,-1 0,0-1,1 0,-1 1,1-1,0 0,0-1,1-2,2-2,4-1,4-3,6-2,3 0,2 1,2 1,2 1,1-1,-2 2,-3 2,1 0,2 0,2-1,-3 1,-7 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ntegrated_development_environmen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Microsof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540000" y="4320000"/>
            <a:ext cx="5759999" cy="4139999"/>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99574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410645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2525236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355591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is parameter</a:t>
            </a:r>
          </a:p>
        </p:txBody>
      </p:sp>
    </p:spTree>
    <p:extLst>
      <p:ext uri="{BB962C8B-B14F-4D97-AF65-F5344CB8AC3E}">
        <p14:creationId xmlns:p14="http://schemas.microsoft.com/office/powerpoint/2010/main" val="27516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GB" dirty="0"/>
              <a:t>First 2 parts only executed</a:t>
            </a:r>
            <a:r>
              <a:rPr lang="en-GB" baseline="0" dirty="0"/>
              <a:t> once</a:t>
            </a:r>
          </a:p>
          <a:p>
            <a:pPr lvl="0" rtl="0">
              <a:spcBef>
                <a:spcPts val="0"/>
              </a:spcBef>
              <a:buNone/>
            </a:pPr>
            <a:r>
              <a:rPr lang="en-GB" dirty="0"/>
              <a:t>Loop:</a:t>
            </a:r>
          </a:p>
          <a:p>
            <a:pPr marL="171450" lvl="0" indent="-171450" rtl="0">
              <a:spcBef>
                <a:spcPts val="0"/>
              </a:spcBef>
              <a:buFontTx/>
              <a:buChar char="-"/>
            </a:pPr>
            <a:r>
              <a:rPr lang="en-GB" baseline="0" dirty="0"/>
              <a:t>Remove node with </a:t>
            </a:r>
            <a:r>
              <a:rPr lang="en-GB" baseline="0" dirty="0" err="1"/>
              <a:t>heighest</a:t>
            </a:r>
            <a:r>
              <a:rPr lang="en-GB" baseline="0" dirty="0"/>
              <a:t> CI</a:t>
            </a:r>
          </a:p>
          <a:p>
            <a:pPr marL="171450" lvl="0" indent="-171450" rtl="0">
              <a:spcBef>
                <a:spcPts val="0"/>
              </a:spcBef>
              <a:buFontTx/>
              <a:buChar char="-"/>
            </a:pPr>
            <a:r>
              <a:rPr lang="en-GB" baseline="0" dirty="0" err="1"/>
              <a:t>Heapifying</a:t>
            </a:r>
            <a:r>
              <a:rPr lang="en-GB" baseline="0" dirty="0"/>
              <a:t> heap from the new root (rightmost child)</a:t>
            </a:r>
          </a:p>
          <a:p>
            <a:pPr marL="171450" lvl="0" indent="-171450" rtl="0">
              <a:spcBef>
                <a:spcPts val="0"/>
              </a:spcBef>
              <a:buFontTx/>
              <a:buChar char="-"/>
            </a:pPr>
            <a:r>
              <a:rPr lang="en-GB" baseline="0" dirty="0"/>
              <a:t>Updating CI values and for each update </a:t>
            </a:r>
            <a:r>
              <a:rPr lang="en-GB" baseline="0" dirty="0" err="1"/>
              <a:t>heapify</a:t>
            </a:r>
            <a:r>
              <a:rPr lang="en-GB" baseline="0" dirty="0"/>
              <a:t> sub-trees of updated node</a:t>
            </a:r>
          </a:p>
          <a:p>
            <a:pPr marL="0" lvl="0" indent="0" rtl="0">
              <a:spcBef>
                <a:spcPts val="0"/>
              </a:spcBef>
              <a:buFontTx/>
              <a:buNone/>
            </a:pPr>
            <a:r>
              <a:rPr lang="en-GB" baseline="0" dirty="0"/>
              <a:t>Loop ends when giant component is destroyed</a:t>
            </a:r>
            <a:endParaRPr lang="en-GB" dirty="0"/>
          </a:p>
          <a:p>
            <a:endParaRPr lang="en-GB" dirty="0"/>
          </a:p>
        </p:txBody>
      </p:sp>
    </p:spTree>
    <p:extLst>
      <p:ext uri="{BB962C8B-B14F-4D97-AF65-F5344CB8AC3E}">
        <p14:creationId xmlns:p14="http://schemas.microsoft.com/office/powerpoint/2010/main" val="225291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Visual studio </a:t>
            </a:r>
            <a:r>
              <a:rPr lang="en-GB" sz="1100" b="0" u="none" kern="1200" dirty="0">
                <a:solidFill>
                  <a:schemeClr val="tx1"/>
                </a:solidFill>
                <a:latin typeface="+mn-lt"/>
                <a:ea typeface="+mn-ea"/>
                <a:cs typeface="+mn-cs"/>
              </a:rPr>
              <a:t>= </a:t>
            </a:r>
            <a:r>
              <a:rPr lang="en-GB" sz="1100" b="0" u="none" kern="1200" dirty="0">
                <a:solidFill>
                  <a:schemeClr val="tx1"/>
                </a:solidFill>
                <a:latin typeface="+mn-lt"/>
                <a:ea typeface="+mn-ea"/>
                <a:cs typeface="+mn-cs"/>
                <a:hlinkClick r:id="rId3" tooltip="Integrated development environment"/>
              </a:rPr>
              <a:t>integrated development environment</a:t>
            </a:r>
            <a:r>
              <a:rPr lang="en-GB" sz="1100" b="0" u="none" kern="1200" dirty="0">
                <a:solidFill>
                  <a:schemeClr val="tx1"/>
                </a:solidFill>
                <a:latin typeface="+mn-lt"/>
                <a:ea typeface="+mn-ea"/>
                <a:cs typeface="+mn-cs"/>
              </a:rPr>
              <a:t> (IDE) from </a:t>
            </a:r>
            <a:r>
              <a:rPr lang="en-GB" sz="1100" b="0" u="none" kern="1200" dirty="0">
                <a:solidFill>
                  <a:schemeClr val="tx1"/>
                </a:solidFill>
                <a:latin typeface="+mn-lt"/>
                <a:ea typeface="+mn-ea"/>
                <a:cs typeface="+mn-cs"/>
                <a:hlinkClick r:id="rId4" tooltip="Microsoft"/>
              </a:rPr>
              <a:t>Microsoft</a:t>
            </a:r>
            <a:endParaRPr lang="en-GB" sz="1100" b="0" u="none" kern="1200" dirty="0">
              <a:solidFill>
                <a:schemeClr val="tx1"/>
              </a:solidFill>
              <a:latin typeface="+mn-lt"/>
              <a:ea typeface="+mn-ea"/>
              <a:cs typeface="+mn-cs"/>
            </a:endParaRPr>
          </a:p>
          <a:p>
            <a:r>
              <a:rPr lang="en-GB" sz="1100" b="0" u="none" kern="1200" dirty="0" err="1">
                <a:solidFill>
                  <a:schemeClr val="tx1"/>
                </a:solidFill>
                <a:latin typeface="+mn-lt"/>
                <a:ea typeface="+mn-ea"/>
                <a:cs typeface="+mn-cs"/>
              </a:rPr>
              <a:t>QuickGraph</a:t>
            </a:r>
            <a:r>
              <a:rPr lang="en-GB" sz="1100" b="0" u="none" kern="1200" baseline="0" dirty="0">
                <a:solidFill>
                  <a:schemeClr val="tx1"/>
                </a:solidFill>
                <a:latin typeface="+mn-lt"/>
                <a:ea typeface="+mn-ea"/>
                <a:cs typeface="+mn-cs"/>
              </a:rPr>
              <a:t> = package that </a:t>
            </a:r>
            <a:r>
              <a:rPr lang="en-GB" sz="1100" b="0" i="0" kern="1200" dirty="0">
                <a:solidFill>
                  <a:schemeClr val="tx1"/>
                </a:solidFill>
                <a:effectLst/>
                <a:latin typeface="+mn-lt"/>
                <a:ea typeface="+mn-ea"/>
                <a:cs typeface="+mn-cs"/>
              </a:rPr>
              <a:t>provides </a:t>
            </a:r>
            <a:r>
              <a:rPr lang="en-GB" sz="1100" b="0" i="1" kern="1200" dirty="0">
                <a:solidFill>
                  <a:schemeClr val="tx1"/>
                </a:solidFill>
                <a:effectLst/>
                <a:latin typeface="+mn-lt"/>
                <a:ea typeface="+mn-ea"/>
                <a:cs typeface="+mn-cs"/>
              </a:rPr>
              <a:t>generic</a:t>
            </a:r>
            <a:r>
              <a:rPr lang="en-GB" sz="1100" b="0" i="0" kern="1200" dirty="0">
                <a:solidFill>
                  <a:schemeClr val="tx1"/>
                </a:solidFill>
                <a:effectLst/>
                <a:latin typeface="+mn-lt"/>
                <a:ea typeface="+mn-ea"/>
                <a:cs typeface="+mn-cs"/>
              </a:rPr>
              <a:t> directed/undirected graph </a:t>
            </a:r>
            <a:r>
              <a:rPr lang="en-GB" sz="1100" b="0" i="0" kern="1200" dirty="0" err="1">
                <a:solidFill>
                  <a:schemeClr val="tx1"/>
                </a:solidFill>
                <a:effectLst/>
                <a:latin typeface="+mn-lt"/>
                <a:ea typeface="+mn-ea"/>
                <a:cs typeface="+mn-cs"/>
              </a:rPr>
              <a:t>datastructures</a:t>
            </a:r>
            <a:r>
              <a:rPr lang="en-GB" sz="1100" b="0" i="0" kern="1200" dirty="0">
                <a:solidFill>
                  <a:schemeClr val="tx1"/>
                </a:solidFill>
                <a:effectLst/>
                <a:latin typeface="+mn-lt"/>
                <a:ea typeface="+mn-ea"/>
                <a:cs typeface="+mn-cs"/>
              </a:rPr>
              <a:t> and algorithms for .NET, </a:t>
            </a:r>
            <a:r>
              <a:rPr lang="en-GB" sz="1100" b="1" i="0" kern="1200" dirty="0">
                <a:solidFill>
                  <a:schemeClr val="tx1"/>
                </a:solidFill>
                <a:effectLst/>
                <a:latin typeface="+mn-lt"/>
                <a:ea typeface="+mn-ea"/>
                <a:cs typeface="+mn-cs"/>
              </a:rPr>
              <a:t>does not provide graph layout or visualization</a:t>
            </a:r>
            <a:r>
              <a:rPr lang="en-GB" sz="1100" b="0" i="0" kern="1200" dirty="0">
                <a:solidFill>
                  <a:schemeClr val="tx1"/>
                </a:solidFill>
                <a:effectLst/>
                <a:latin typeface="+mn-lt"/>
                <a:ea typeface="+mn-ea"/>
                <a:cs typeface="+mn-cs"/>
              </a:rPr>
              <a:t>.</a:t>
            </a:r>
            <a:r>
              <a:rPr lang="en-GB" sz="1100" b="0" i="0" kern="1200" baseline="0" dirty="0">
                <a:solidFill>
                  <a:schemeClr val="tx1"/>
                </a:solidFill>
                <a:effectLst/>
                <a:latin typeface="+mn-lt"/>
                <a:ea typeface="+mn-ea"/>
                <a:cs typeface="+mn-cs"/>
              </a:rPr>
              <a:t> It </a:t>
            </a:r>
            <a:r>
              <a:rPr lang="en-GB" sz="1100" b="0" i="0" kern="1200" dirty="0">
                <a:solidFill>
                  <a:schemeClr val="tx1"/>
                </a:solidFill>
                <a:effectLst/>
                <a:latin typeface="+mn-lt"/>
                <a:ea typeface="+mn-ea"/>
                <a:cs typeface="+mn-cs"/>
              </a:rPr>
              <a:t>provides efficient brides between the data structures and existing graph layout libraries such as </a:t>
            </a:r>
            <a:r>
              <a:rPr lang="en-GB" sz="1100" b="0" i="0" kern="1200" dirty="0" err="1">
                <a:solidFill>
                  <a:schemeClr val="tx1"/>
                </a:solidFill>
                <a:effectLst/>
                <a:latin typeface="+mn-lt"/>
                <a:ea typeface="+mn-ea"/>
                <a:cs typeface="+mn-cs"/>
              </a:rPr>
              <a:t>Graphviz</a:t>
            </a:r>
            <a:endParaRPr lang="en-GB"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2404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3518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Network:</a:t>
            </a:r>
            <a:r>
              <a:rPr lang="en-GB" baseline="0" dirty="0"/>
              <a:t> Node </a:t>
            </a:r>
            <a:r>
              <a:rPr lang="en-GB" baseline="0" dirty="0" err="1"/>
              <a:t>getNode</a:t>
            </a:r>
            <a:r>
              <a:rPr lang="en-GB" baseline="0" dirty="0"/>
              <a:t>(</a:t>
            </a:r>
            <a:r>
              <a:rPr lang="en-GB" baseline="0" dirty="0" err="1"/>
              <a:t>nodeID</a:t>
            </a:r>
            <a:r>
              <a:rPr lang="en-GB" baseline="0" dirty="0"/>
              <a:t>) -&gt; </a:t>
            </a:r>
            <a:r>
              <a:rPr lang="en-GB" baseline="0" dirty="0" err="1"/>
              <a:t>nodeNetwork</a:t>
            </a:r>
            <a:r>
              <a:rPr lang="en-GB" baseline="0" dirty="0"/>
              <a:t>[index]</a:t>
            </a:r>
          </a:p>
          <a:p>
            <a:r>
              <a:rPr lang="en-GB" baseline="0" dirty="0" err="1"/>
              <a:t>Maxheap</a:t>
            </a:r>
            <a:r>
              <a:rPr lang="en-GB" baseline="0" dirty="0"/>
              <a:t>: Node </a:t>
            </a:r>
            <a:r>
              <a:rPr lang="en-GB" baseline="0" dirty="0" err="1"/>
              <a:t>getNode</a:t>
            </a:r>
            <a:r>
              <a:rPr lang="en-GB" baseline="0" dirty="0"/>
              <a:t>(index) -&gt; </a:t>
            </a:r>
            <a:r>
              <a:rPr lang="en-GB" baseline="0" dirty="0" err="1"/>
              <a:t>Network.getNode</a:t>
            </a:r>
            <a:r>
              <a:rPr lang="en-GB" baseline="0" dirty="0"/>
              <a:t>(</a:t>
            </a:r>
            <a:r>
              <a:rPr lang="en-GB" baseline="0" dirty="0" err="1"/>
              <a:t>maxHeap</a:t>
            </a:r>
            <a:r>
              <a:rPr lang="en-GB" baseline="0" dirty="0"/>
              <a:t>[index])</a:t>
            </a:r>
          </a:p>
        </p:txBody>
      </p:sp>
    </p:spTree>
    <p:extLst>
      <p:ext uri="{BB962C8B-B14F-4D97-AF65-F5344CB8AC3E}">
        <p14:creationId xmlns:p14="http://schemas.microsoft.com/office/powerpoint/2010/main" val="774100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newDegree</a:t>
            </a:r>
            <a:r>
              <a:rPr lang="en-GB" dirty="0"/>
              <a:t> = number of nodes added</a:t>
            </a:r>
            <a:r>
              <a:rPr lang="en-GB" baseline="0" dirty="0"/>
              <a:t> to queue at certain depth</a:t>
            </a:r>
            <a:endParaRPr lang="en-GB" dirty="0"/>
          </a:p>
        </p:txBody>
      </p:sp>
    </p:spTree>
    <p:extLst>
      <p:ext uri="{BB962C8B-B14F-4D97-AF65-F5344CB8AC3E}">
        <p14:creationId xmlns:p14="http://schemas.microsoft.com/office/powerpoint/2010/main" val="309566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of all CI values</a:t>
            </a:r>
          </a:p>
          <a:p>
            <a:r>
              <a:rPr lang="en-GB" dirty="0"/>
              <a:t>Updating all CI values!!! -&gt; </a:t>
            </a:r>
            <a:r>
              <a:rPr lang="en-GB" dirty="0" err="1"/>
              <a:t>heapifyin</a:t>
            </a:r>
            <a:r>
              <a:rPr lang="en-GB" baseline="0" dirty="0" err="1"/>
              <a:t>g</a:t>
            </a:r>
            <a:r>
              <a:rPr lang="en-GB" baseline="0" dirty="0"/>
              <a:t> subtrees</a:t>
            </a:r>
            <a:endParaRPr lang="en-GB" dirty="0"/>
          </a:p>
        </p:txBody>
      </p:sp>
    </p:spTree>
    <p:extLst>
      <p:ext uri="{BB962C8B-B14F-4D97-AF65-F5344CB8AC3E}">
        <p14:creationId xmlns:p14="http://schemas.microsoft.com/office/powerpoint/2010/main" val="368877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86945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Initialization: Reading text-file, calculating all CI, building max-heap</a:t>
            </a:r>
          </a:p>
          <a:p>
            <a:r>
              <a:rPr lang="en-GB" dirty="0"/>
              <a:t>Searching</a:t>
            </a:r>
            <a:r>
              <a:rPr lang="en-GB" baseline="0" dirty="0"/>
              <a:t> influencers: Updating CI, </a:t>
            </a:r>
            <a:r>
              <a:rPr lang="en-GB" baseline="0" dirty="0" err="1"/>
              <a:t>heapifying</a:t>
            </a:r>
            <a:r>
              <a:rPr lang="en-GB" baseline="0" dirty="0"/>
              <a:t> and writing influencers to text-file</a:t>
            </a:r>
            <a:endParaRPr lang="en-GB" dirty="0"/>
          </a:p>
        </p:txBody>
      </p:sp>
    </p:spTree>
    <p:extLst>
      <p:ext uri="{BB962C8B-B14F-4D97-AF65-F5344CB8AC3E}">
        <p14:creationId xmlns:p14="http://schemas.microsoft.com/office/powerpoint/2010/main" val="112166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33781" y="744575"/>
            <a:ext cx="6390450" cy="2052600"/>
          </a:xfrm>
          <a:prstGeom prst="rect">
            <a:avLst/>
          </a:prstGeom>
        </p:spPr>
        <p:txBody>
          <a:bodyPr lIns="91425" tIns="91425" rIns="91425" bIns="91425" anchor="b" anchorCtr="0"/>
          <a:lstStyle>
            <a:lvl1pPr lvl="0" algn="ctr">
              <a:spcBef>
                <a:spcPts val="0"/>
              </a:spcBef>
              <a:buSzPct val="100000"/>
              <a:defRPr sz="3900"/>
            </a:lvl1pPr>
            <a:lvl2pPr lvl="1" algn="ctr">
              <a:spcBef>
                <a:spcPts val="0"/>
              </a:spcBef>
              <a:buSzPct val="100000"/>
              <a:defRPr sz="3900"/>
            </a:lvl2pPr>
            <a:lvl3pPr lvl="2" algn="ctr">
              <a:spcBef>
                <a:spcPts val="0"/>
              </a:spcBef>
              <a:buSzPct val="100000"/>
              <a:defRPr sz="3900"/>
            </a:lvl3pPr>
            <a:lvl4pPr lvl="3" algn="ctr">
              <a:spcBef>
                <a:spcPts val="0"/>
              </a:spcBef>
              <a:buSzPct val="100000"/>
              <a:defRPr sz="3900"/>
            </a:lvl4pPr>
            <a:lvl5pPr lvl="4" algn="ctr">
              <a:spcBef>
                <a:spcPts val="0"/>
              </a:spcBef>
              <a:buSzPct val="100000"/>
              <a:defRPr sz="3900"/>
            </a:lvl5pPr>
            <a:lvl6pPr lvl="5" algn="ctr">
              <a:spcBef>
                <a:spcPts val="0"/>
              </a:spcBef>
              <a:buSzPct val="100000"/>
              <a:defRPr sz="3900"/>
            </a:lvl6pPr>
            <a:lvl7pPr lvl="6" algn="ctr">
              <a:spcBef>
                <a:spcPts val="0"/>
              </a:spcBef>
              <a:buSzPct val="100000"/>
              <a:defRPr sz="3900"/>
            </a:lvl7pPr>
            <a:lvl8pPr lvl="7" algn="ctr">
              <a:spcBef>
                <a:spcPts val="0"/>
              </a:spcBef>
              <a:buSzPct val="100000"/>
              <a:defRPr sz="3900"/>
            </a:lvl8pPr>
            <a:lvl9pPr lvl="8" algn="ctr">
              <a:spcBef>
                <a:spcPts val="0"/>
              </a:spcBef>
              <a:buSzPct val="100000"/>
              <a:defRPr sz="3900"/>
            </a:lvl9pPr>
          </a:lstStyle>
          <a:p>
            <a:endParaRPr/>
          </a:p>
        </p:txBody>
      </p:sp>
      <p:sp>
        <p:nvSpPr>
          <p:cNvPr id="11" name="Shape 11"/>
          <p:cNvSpPr txBox="1">
            <a:spLocks noGrp="1"/>
          </p:cNvSpPr>
          <p:nvPr>
            <p:ph type="subTitle" idx="1"/>
          </p:nvPr>
        </p:nvSpPr>
        <p:spPr>
          <a:xfrm>
            <a:off x="233775" y="2834125"/>
            <a:ext cx="639045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2" name="Shape 12"/>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33775" y="1106125"/>
            <a:ext cx="6390450" cy="1963500"/>
          </a:xfrm>
          <a:prstGeom prst="rect">
            <a:avLst/>
          </a:prstGeom>
        </p:spPr>
        <p:txBody>
          <a:bodyPr lIns="91425" tIns="91425" rIns="91425" bIns="91425" anchor="b" anchorCtr="0"/>
          <a:lstStyle>
            <a:lvl1pPr lvl="0" algn="ctr">
              <a:spcBef>
                <a:spcPts val="0"/>
              </a:spcBef>
              <a:buSzPct val="100000"/>
              <a:defRPr sz="9000"/>
            </a:lvl1pPr>
            <a:lvl2pPr lvl="1" algn="ctr">
              <a:spcBef>
                <a:spcPts val="0"/>
              </a:spcBef>
              <a:buSzPct val="100000"/>
              <a:defRPr sz="9000"/>
            </a:lvl2pPr>
            <a:lvl3pPr lvl="2" algn="ctr">
              <a:spcBef>
                <a:spcPts val="0"/>
              </a:spcBef>
              <a:buSzPct val="100000"/>
              <a:defRPr sz="9000"/>
            </a:lvl3pPr>
            <a:lvl4pPr lvl="3" algn="ctr">
              <a:spcBef>
                <a:spcPts val="0"/>
              </a:spcBef>
              <a:buSzPct val="100000"/>
              <a:defRPr sz="9000"/>
            </a:lvl4pPr>
            <a:lvl5pPr lvl="4" algn="ctr">
              <a:spcBef>
                <a:spcPts val="0"/>
              </a:spcBef>
              <a:buSzPct val="100000"/>
              <a:defRPr sz="9000"/>
            </a:lvl5pPr>
            <a:lvl6pPr lvl="5" algn="ctr">
              <a:spcBef>
                <a:spcPts val="0"/>
              </a:spcBef>
              <a:buSzPct val="100000"/>
              <a:defRPr sz="9000"/>
            </a:lvl6pPr>
            <a:lvl7pPr lvl="6" algn="ctr">
              <a:spcBef>
                <a:spcPts val="0"/>
              </a:spcBef>
              <a:buSzPct val="100000"/>
              <a:defRPr sz="9000"/>
            </a:lvl7pPr>
            <a:lvl8pPr lvl="7" algn="ctr">
              <a:spcBef>
                <a:spcPts val="0"/>
              </a:spcBef>
              <a:buSzPct val="100000"/>
              <a:defRPr sz="9000"/>
            </a:lvl8pPr>
            <a:lvl9pPr lvl="8" algn="ctr">
              <a:spcBef>
                <a:spcPts val="0"/>
              </a:spcBef>
              <a:buSzPct val="100000"/>
              <a:defRPr sz="9000"/>
            </a:lvl9pPr>
          </a:lstStyle>
          <a:p>
            <a:endParaRPr/>
          </a:p>
        </p:txBody>
      </p:sp>
      <p:sp>
        <p:nvSpPr>
          <p:cNvPr id="46" name="Shape 46"/>
          <p:cNvSpPr txBox="1">
            <a:spLocks noGrp="1"/>
          </p:cNvSpPr>
          <p:nvPr>
            <p:ph type="body" idx="1"/>
          </p:nvPr>
        </p:nvSpPr>
        <p:spPr>
          <a:xfrm>
            <a:off x="233775" y="3152225"/>
            <a:ext cx="639045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dia">
    <p:spTree>
      <p:nvGrpSpPr>
        <p:cNvPr id="1" name="Shape 58"/>
        <p:cNvGrpSpPr/>
        <p:nvPr/>
      </p:nvGrpSpPr>
      <p:grpSpPr>
        <a:xfrm>
          <a:off x="0" y="0"/>
          <a:ext cx="0" cy="0"/>
          <a:chOff x="0" y="0"/>
          <a:chExt cx="0" cy="0"/>
        </a:xfrm>
      </p:grpSpPr>
      <p:sp>
        <p:nvSpPr>
          <p:cNvPr id="59" name="Shape 59"/>
          <p:cNvSpPr/>
          <p:nvPr/>
        </p:nvSpPr>
        <p:spPr>
          <a:xfrm>
            <a:off x="0" y="486000"/>
            <a:ext cx="6858000" cy="4670999"/>
          </a:xfrm>
          <a:prstGeom prst="rect">
            <a:avLst/>
          </a:prstGeom>
          <a:solidFill>
            <a:schemeClr val="accent2"/>
          </a:solidFill>
          <a:ln>
            <a:noFill/>
          </a:ln>
        </p:spPr>
        <p:txBody>
          <a:bodyPr lIns="68569" tIns="34275" rIns="68569" bIns="34275" anchor="ctr" anchorCtr="0">
            <a:noAutofit/>
          </a:bodyPr>
          <a:lstStyle/>
          <a:p>
            <a:pPr marL="0" marR="0" lvl="0" indent="0" algn="ctr" rtl="0">
              <a:spcBef>
                <a:spcPts val="0"/>
              </a:spcBef>
              <a:buNone/>
            </a:pPr>
            <a:endParaRPr sz="1350" b="0" i="0" u="none" strike="noStrike" cap="none">
              <a:solidFill>
                <a:schemeClr val="lt1"/>
              </a:solidFill>
              <a:latin typeface="Arial"/>
              <a:ea typeface="Arial"/>
              <a:cs typeface="Arial"/>
              <a:sym typeface="Arial"/>
            </a:endParaRPr>
          </a:p>
        </p:txBody>
      </p:sp>
      <p:sp>
        <p:nvSpPr>
          <p:cNvPr id="60" name="Shape 60"/>
          <p:cNvSpPr txBox="1">
            <a:spLocks noGrp="1"/>
          </p:cNvSpPr>
          <p:nvPr>
            <p:ph type="ctrTitle"/>
          </p:nvPr>
        </p:nvSpPr>
        <p:spPr>
          <a:xfrm>
            <a:off x="2322000" y="1566000"/>
            <a:ext cx="4185000" cy="1350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a:buNone/>
              <a:defRPr sz="3000" b="0" i="0" u="none" strike="noStrike" cap="none">
                <a:solidFill>
                  <a:schemeClr val="lt1"/>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61" name="Shape 61"/>
          <p:cNvSpPr txBox="1">
            <a:spLocks noGrp="1"/>
          </p:cNvSpPr>
          <p:nvPr>
            <p:ph type="subTitle" idx="1"/>
          </p:nvPr>
        </p:nvSpPr>
        <p:spPr>
          <a:xfrm>
            <a:off x="2322000" y="3145256"/>
            <a:ext cx="4185000" cy="810000"/>
          </a:xfrm>
          <a:prstGeom prst="rect">
            <a:avLst/>
          </a:prstGeom>
          <a:noFill/>
          <a:ln>
            <a:noFill/>
          </a:ln>
        </p:spPr>
        <p:txBody>
          <a:bodyPr lIns="91425" tIns="91425" rIns="91425" bIns="91425" anchor="t" anchorCtr="0"/>
          <a:lstStyle>
            <a:lvl1pPr marL="0" marR="0" lvl="0" indent="0" algn="l" rtl="0">
              <a:spcBef>
                <a:spcPts val="0"/>
              </a:spcBef>
              <a:buClr>
                <a:schemeClr val="lt1"/>
              </a:buClr>
              <a:buFont typeface="Arial"/>
              <a:buNone/>
              <a:defRPr sz="1800" b="0" i="0" u="none" strike="noStrike" cap="none">
                <a:solidFill>
                  <a:schemeClr val="lt1"/>
                </a:solidFill>
                <a:latin typeface="Arial"/>
                <a:ea typeface="Arial"/>
                <a:cs typeface="Arial"/>
                <a:sym typeface="Arial"/>
              </a:defRPr>
            </a:lvl1pPr>
            <a:lvl2pPr marL="342900" marR="0" lvl="1" indent="0" algn="ctr" rtl="0">
              <a:spcBef>
                <a:spcPts val="435"/>
              </a:spcBef>
              <a:buClr>
                <a:srgbClr val="8890A8"/>
              </a:buClr>
              <a:buFont typeface="Courier New"/>
              <a:buNone/>
              <a:defRPr sz="1800" b="0" i="0" u="none" strike="noStrike" cap="none">
                <a:solidFill>
                  <a:srgbClr val="8890A8"/>
                </a:solidFill>
                <a:latin typeface="Arial"/>
                <a:ea typeface="Arial"/>
                <a:cs typeface="Arial"/>
                <a:sym typeface="Arial"/>
              </a:defRPr>
            </a:lvl2pPr>
            <a:lvl3pPr marL="685800" marR="0" lvl="2"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3pPr>
            <a:lvl4pPr marL="1028700" marR="0" lvl="3" indent="0" algn="ctr" rtl="0">
              <a:spcBef>
                <a:spcPts val="285"/>
              </a:spcBef>
              <a:buClr>
                <a:srgbClr val="8890A8"/>
              </a:buClr>
              <a:buFont typeface="Arial"/>
              <a:buNone/>
              <a:defRPr sz="1200" b="0" i="0" u="none" strike="noStrike" cap="none">
                <a:solidFill>
                  <a:srgbClr val="8890A8"/>
                </a:solidFill>
                <a:latin typeface="Arial"/>
                <a:ea typeface="Arial"/>
                <a:cs typeface="Arial"/>
                <a:sym typeface="Arial"/>
              </a:defRPr>
            </a:lvl4pPr>
            <a:lvl5pPr marL="1371600" marR="0" lvl="4" indent="0" algn="ctr" rtl="0">
              <a:spcBef>
                <a:spcPts val="285"/>
              </a:spcBef>
              <a:buClr>
                <a:srgbClr val="8890A8"/>
              </a:buClr>
              <a:buFont typeface="Arial"/>
              <a:buNone/>
              <a:defRPr sz="1200" b="0" i="0" u="none" strike="noStrike" cap="none">
                <a:solidFill>
                  <a:srgbClr val="8890A8"/>
                </a:solidFill>
                <a:latin typeface="Arial"/>
                <a:ea typeface="Arial"/>
                <a:cs typeface="Arial"/>
                <a:sym typeface="Arial"/>
              </a:defRPr>
            </a:lvl5pPr>
            <a:lvl6pPr marL="1714500" marR="0" lvl="5"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6pPr>
            <a:lvl7pPr marL="2057400" marR="0" lvl="6"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7pPr>
            <a:lvl8pPr marL="2400300" marR="0" lvl="7"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8pPr>
            <a:lvl9pPr marL="2743200" marR="0" lvl="8"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9pPr>
          </a:lstStyle>
          <a:p>
            <a:endParaRPr/>
          </a:p>
        </p:txBody>
      </p:sp>
      <p:pic>
        <p:nvPicPr>
          <p:cNvPr id="62" name="Shape 62"/>
          <p:cNvPicPr preferRelativeResize="0"/>
          <p:nvPr/>
        </p:nvPicPr>
        <p:blipFill rotWithShape="1">
          <a:blip r:embed="rId2">
            <a:alphaModFix/>
          </a:blip>
          <a:srcRect/>
          <a:stretch/>
        </p:blipFill>
        <p:spPr>
          <a:xfrm>
            <a:off x="459001" y="1350001"/>
            <a:ext cx="1380035" cy="3220831"/>
          </a:xfrm>
          <a:prstGeom prst="rect">
            <a:avLst/>
          </a:prstGeom>
          <a:noFill/>
          <a:ln>
            <a:noFill/>
          </a:ln>
        </p:spPr>
      </p:pic>
      <p:pic>
        <p:nvPicPr>
          <p:cNvPr id="63" name="Shape 63"/>
          <p:cNvPicPr preferRelativeResize="0"/>
          <p:nvPr/>
        </p:nvPicPr>
        <p:blipFill rotWithShape="1">
          <a:blip r:embed="rId3">
            <a:alphaModFix/>
          </a:blip>
          <a:srcRect/>
          <a:stretch/>
        </p:blipFill>
        <p:spPr>
          <a:xfrm>
            <a:off x="6212700" y="4279501"/>
            <a:ext cx="321300" cy="539999"/>
          </a:xfrm>
          <a:prstGeom prst="rect">
            <a:avLst/>
          </a:prstGeom>
          <a:noFill/>
          <a:ln>
            <a:noFill/>
          </a:ln>
        </p:spPr>
      </p:pic>
      <p:pic>
        <p:nvPicPr>
          <p:cNvPr id="64" name="Shape 64"/>
          <p:cNvPicPr preferRelativeResize="0"/>
          <p:nvPr/>
        </p:nvPicPr>
        <p:blipFill rotWithShape="1">
          <a:blip r:embed="rId4">
            <a:alphaModFix/>
          </a:blip>
          <a:srcRect/>
          <a:stretch/>
        </p:blipFill>
        <p:spPr>
          <a:xfrm>
            <a:off x="270000" y="270000"/>
            <a:ext cx="1511049" cy="53949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objec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05000" y="135000"/>
            <a:ext cx="6250500" cy="675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sz="2700" b="0"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67" name="Shape 67"/>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
        <p:nvSpPr>
          <p:cNvPr id="70" name="Shape 70"/>
          <p:cNvSpPr txBox="1">
            <a:spLocks noGrp="1"/>
          </p:cNvSpPr>
          <p:nvPr>
            <p:ph type="body" idx="1"/>
          </p:nvPr>
        </p:nvSpPr>
        <p:spPr>
          <a:xfrm>
            <a:off x="405000" y="1012500"/>
            <a:ext cx="6250500" cy="3320999"/>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03697" marR="0" lvl="4" indent="-60722"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ekop">
    <p:spTree>
      <p:nvGrpSpPr>
        <p:cNvPr id="1" name="Shape 71"/>
        <p:cNvGrpSpPr/>
        <p:nvPr/>
      </p:nvGrpSpPr>
      <p:grpSpPr>
        <a:xfrm>
          <a:off x="0" y="0"/>
          <a:ext cx="0" cy="0"/>
          <a:chOff x="0" y="0"/>
          <a:chExt cx="0" cy="0"/>
        </a:xfrm>
      </p:grpSpPr>
      <p:sp>
        <p:nvSpPr>
          <p:cNvPr id="72" name="Shape 72"/>
          <p:cNvSpPr/>
          <p:nvPr/>
        </p:nvSpPr>
        <p:spPr>
          <a:xfrm>
            <a:off x="0" y="0"/>
            <a:ext cx="6858000" cy="4779000"/>
          </a:xfrm>
          <a:prstGeom prst="rect">
            <a:avLst/>
          </a:prstGeom>
          <a:solidFill>
            <a:schemeClr val="accent2"/>
          </a:solidFill>
          <a:ln>
            <a:noFill/>
          </a:ln>
        </p:spPr>
        <p:txBody>
          <a:bodyPr lIns="68569" tIns="34275" rIns="68569" bIns="34275" anchor="ctr" anchorCtr="0">
            <a:noAutofit/>
          </a:bodyPr>
          <a:lstStyle/>
          <a:p>
            <a:pPr marL="0" marR="0" lvl="0" indent="0" algn="ctr" rtl="0">
              <a:spcBef>
                <a:spcPts val="0"/>
              </a:spcBef>
              <a:buNone/>
            </a:pPr>
            <a:endParaRPr sz="1350" b="0" i="0" u="none" strike="noStrike" cap="none">
              <a:solidFill>
                <a:schemeClr val="lt1"/>
              </a:solidFill>
              <a:latin typeface="Arial"/>
              <a:ea typeface="Arial"/>
              <a:cs typeface="Arial"/>
              <a:sym typeface="Arial"/>
            </a:endParaRPr>
          </a:p>
        </p:txBody>
      </p:sp>
      <p:sp>
        <p:nvSpPr>
          <p:cNvPr id="73" name="Shape 73"/>
          <p:cNvSpPr txBox="1">
            <a:spLocks noGrp="1"/>
          </p:cNvSpPr>
          <p:nvPr>
            <p:ph type="ctrTitle"/>
          </p:nvPr>
        </p:nvSpPr>
        <p:spPr>
          <a:xfrm>
            <a:off x="2835001" y="1728001"/>
            <a:ext cx="3820499" cy="135014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a:buNone/>
              <a:defRPr sz="3000" b="0" i="0" u="none" strike="noStrike" cap="none">
                <a:solidFill>
                  <a:schemeClr val="lt1"/>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74" name="Shape 74"/>
          <p:cNvSpPr txBox="1">
            <a:spLocks noGrp="1"/>
          </p:cNvSpPr>
          <p:nvPr>
            <p:ph type="subTitle" idx="1"/>
          </p:nvPr>
        </p:nvSpPr>
        <p:spPr>
          <a:xfrm>
            <a:off x="2835001" y="3314330"/>
            <a:ext cx="3820499" cy="810000"/>
          </a:xfrm>
          <a:prstGeom prst="rect">
            <a:avLst/>
          </a:prstGeom>
          <a:noFill/>
          <a:ln>
            <a:noFill/>
          </a:ln>
        </p:spPr>
        <p:txBody>
          <a:bodyPr lIns="91425" tIns="91425" rIns="91425" bIns="91425" anchor="t" anchorCtr="0"/>
          <a:lstStyle>
            <a:lvl1pPr marL="0" marR="0" lvl="0" indent="0" algn="l" rtl="0">
              <a:spcBef>
                <a:spcPts val="0"/>
              </a:spcBef>
              <a:buClr>
                <a:schemeClr val="lt1"/>
              </a:buClr>
              <a:buFont typeface="Arial"/>
              <a:buNone/>
              <a:defRPr sz="1800" b="0" i="0" u="none" strike="noStrike" cap="none">
                <a:solidFill>
                  <a:schemeClr val="lt1"/>
                </a:solidFill>
                <a:latin typeface="Arial"/>
                <a:ea typeface="Arial"/>
                <a:cs typeface="Arial"/>
                <a:sym typeface="Arial"/>
              </a:defRPr>
            </a:lvl1pPr>
            <a:lvl2pPr marL="342900" marR="0" lvl="1" indent="0" algn="ctr" rtl="0">
              <a:spcBef>
                <a:spcPts val="435"/>
              </a:spcBef>
              <a:buClr>
                <a:srgbClr val="8890A8"/>
              </a:buClr>
              <a:buFont typeface="Courier New"/>
              <a:buNone/>
              <a:defRPr sz="1800" b="0" i="0" u="none" strike="noStrike" cap="none">
                <a:solidFill>
                  <a:srgbClr val="8890A8"/>
                </a:solidFill>
                <a:latin typeface="Arial"/>
                <a:ea typeface="Arial"/>
                <a:cs typeface="Arial"/>
                <a:sym typeface="Arial"/>
              </a:defRPr>
            </a:lvl2pPr>
            <a:lvl3pPr marL="685800" marR="0" lvl="2"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3pPr>
            <a:lvl4pPr marL="1028700" marR="0" lvl="3" indent="0" algn="ctr" rtl="0">
              <a:spcBef>
                <a:spcPts val="285"/>
              </a:spcBef>
              <a:buClr>
                <a:srgbClr val="8890A8"/>
              </a:buClr>
              <a:buFont typeface="Arial"/>
              <a:buNone/>
              <a:defRPr sz="1200" b="0" i="0" u="none" strike="noStrike" cap="none">
                <a:solidFill>
                  <a:srgbClr val="8890A8"/>
                </a:solidFill>
                <a:latin typeface="Arial"/>
                <a:ea typeface="Arial"/>
                <a:cs typeface="Arial"/>
                <a:sym typeface="Arial"/>
              </a:defRPr>
            </a:lvl4pPr>
            <a:lvl5pPr marL="1371600" marR="0" lvl="4" indent="0" algn="ctr" rtl="0">
              <a:spcBef>
                <a:spcPts val="285"/>
              </a:spcBef>
              <a:buClr>
                <a:srgbClr val="8890A8"/>
              </a:buClr>
              <a:buFont typeface="Arial"/>
              <a:buNone/>
              <a:defRPr sz="1200" b="0" i="0" u="none" strike="noStrike" cap="none">
                <a:solidFill>
                  <a:srgbClr val="8890A8"/>
                </a:solidFill>
                <a:latin typeface="Arial"/>
                <a:ea typeface="Arial"/>
                <a:cs typeface="Arial"/>
                <a:sym typeface="Arial"/>
              </a:defRPr>
            </a:lvl5pPr>
            <a:lvl6pPr marL="1714500" marR="0" lvl="5"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6pPr>
            <a:lvl7pPr marL="2057400" marR="0" lvl="6"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7pPr>
            <a:lvl8pPr marL="2400300" marR="0" lvl="7"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8pPr>
            <a:lvl9pPr marL="2743200" marR="0" lvl="8" indent="0" algn="ctr" rtl="0">
              <a:spcBef>
                <a:spcPts val="300"/>
              </a:spcBef>
              <a:buClr>
                <a:srgbClr val="8890A8"/>
              </a:buClr>
              <a:buFont typeface="Arial"/>
              <a:buNone/>
              <a:defRPr sz="1500" b="0" i="0" u="none" strike="noStrike" cap="none">
                <a:solidFill>
                  <a:srgbClr val="8890A8"/>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a:stretch/>
        </p:blipFill>
        <p:spPr>
          <a:xfrm>
            <a:off x="5521500" y="4536000"/>
            <a:ext cx="1134343" cy="405000"/>
          </a:xfrm>
          <a:prstGeom prst="rect">
            <a:avLst/>
          </a:prstGeom>
          <a:noFill/>
          <a:ln>
            <a:noFill/>
          </a:ln>
        </p:spPr>
      </p:pic>
      <p:pic>
        <p:nvPicPr>
          <p:cNvPr id="76" name="Shape 76"/>
          <p:cNvPicPr preferRelativeResize="0"/>
          <p:nvPr/>
        </p:nvPicPr>
        <p:blipFill rotWithShape="1">
          <a:blip r:embed="rId3">
            <a:alphaModFix/>
          </a:blip>
          <a:srcRect/>
          <a:stretch/>
        </p:blipFill>
        <p:spPr>
          <a:xfrm>
            <a:off x="1" y="2362501"/>
            <a:ext cx="2475743" cy="240716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05000" y="135000"/>
            <a:ext cx="6250500" cy="675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sz="2700" b="0"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79" name="Shape 79"/>
          <p:cNvSpPr txBox="1">
            <a:spLocks noGrp="1"/>
          </p:cNvSpPr>
          <p:nvPr>
            <p:ph type="body" idx="1"/>
          </p:nvPr>
        </p:nvSpPr>
        <p:spPr>
          <a:xfrm>
            <a:off x="405001" y="1012501"/>
            <a:ext cx="3028949" cy="3320999"/>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76325" marR="0" lvl="4" indent="-95250"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6pPr>
            <a:lvl7pPr marL="2228850" marR="0" lvl="6"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7pPr>
            <a:lvl8pPr marL="2571750" marR="0" lvl="7"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8pPr>
            <a:lvl9pPr marL="2914650" marR="0" lvl="8"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2"/>
          </p:nvPr>
        </p:nvSpPr>
        <p:spPr>
          <a:xfrm>
            <a:off x="3626551" y="1012501"/>
            <a:ext cx="3028949" cy="3320999"/>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76325" marR="0" lvl="4" indent="-95250"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6pPr>
            <a:lvl7pPr marL="2228850" marR="0" lvl="6"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7pPr>
            <a:lvl8pPr marL="2571750" marR="0" lvl="7"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8pPr>
            <a:lvl9pPr marL="2914650" marR="0" lvl="8" indent="-85725" algn="l" rtl="0">
              <a:spcBef>
                <a:spcPts val="270"/>
              </a:spcBef>
              <a:buClr>
                <a:schemeClr val="dk1"/>
              </a:buClr>
              <a:buSzPct val="10000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05000" y="135000"/>
            <a:ext cx="6250500" cy="675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sz="2700" b="0"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86" name="Shape 86"/>
          <p:cNvSpPr txBox="1">
            <a:spLocks noGrp="1"/>
          </p:cNvSpPr>
          <p:nvPr>
            <p:ph type="body" idx="1"/>
          </p:nvPr>
        </p:nvSpPr>
        <p:spPr>
          <a:xfrm>
            <a:off x="405001" y="1012501"/>
            <a:ext cx="3030140" cy="479821"/>
          </a:xfrm>
          <a:prstGeom prst="rect">
            <a:avLst/>
          </a:prstGeom>
          <a:noFill/>
          <a:ln>
            <a:noFill/>
          </a:ln>
        </p:spPr>
        <p:txBody>
          <a:bodyPr lIns="91425" tIns="91425" rIns="91425" bIns="91425" anchor="b" anchorCtr="0"/>
          <a:lstStyle>
            <a:lvl1pPr marL="0" marR="0" lvl="0" indent="0" algn="l" rtl="0">
              <a:spcBef>
                <a:spcPts val="435"/>
              </a:spcBef>
              <a:buClr>
                <a:srgbClr val="00407A"/>
              </a:buClr>
              <a:buFont typeface="Arial"/>
              <a:buNone/>
              <a:defRPr sz="1800" b="1" i="0" u="none" strike="noStrike" cap="none">
                <a:solidFill>
                  <a:srgbClr val="00407A"/>
                </a:solidFill>
                <a:latin typeface="Arial"/>
                <a:ea typeface="Arial"/>
                <a:cs typeface="Arial"/>
                <a:sym typeface="Arial"/>
              </a:defRPr>
            </a:lvl1pPr>
            <a:lvl2pPr marL="342900" marR="0" lvl="1" indent="0" algn="l" rtl="0">
              <a:spcBef>
                <a:spcPts val="435"/>
              </a:spcBef>
              <a:buClr>
                <a:schemeClr val="dk1"/>
              </a:buClr>
              <a:buFont typeface="Courier New"/>
              <a:buNone/>
              <a:defRPr sz="1500" b="1" i="0" u="none" strike="noStrike" cap="none">
                <a:solidFill>
                  <a:schemeClr val="dk1"/>
                </a:solidFill>
                <a:latin typeface="Arial"/>
                <a:ea typeface="Arial"/>
                <a:cs typeface="Arial"/>
                <a:sym typeface="Arial"/>
              </a:defRPr>
            </a:lvl2pPr>
            <a:lvl3pPr marL="685800" marR="0" lvl="2" indent="0" algn="l" rtl="0">
              <a:spcBef>
                <a:spcPts val="270"/>
              </a:spcBef>
              <a:buClr>
                <a:schemeClr val="dk1"/>
              </a:buClr>
              <a:buFont typeface="Arial"/>
              <a:buNone/>
              <a:defRPr sz="1350" b="1" i="0" u="none" strike="noStrike" cap="none">
                <a:solidFill>
                  <a:schemeClr val="dk1"/>
                </a:solidFill>
                <a:latin typeface="Arial"/>
                <a:ea typeface="Arial"/>
                <a:cs typeface="Arial"/>
                <a:sym typeface="Arial"/>
              </a:defRPr>
            </a:lvl3pPr>
            <a:lvl4pPr marL="1028700" marR="0" lvl="3" indent="0" algn="l" rtl="0">
              <a:spcBef>
                <a:spcPts val="285"/>
              </a:spcBef>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spcBef>
                <a:spcPts val="285"/>
              </a:spcBef>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405001" y="1493941"/>
            <a:ext cx="3030140" cy="2848500"/>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76325" marR="0" lvl="4" indent="-66675"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3"/>
          </p:nvPr>
        </p:nvSpPr>
        <p:spPr>
          <a:xfrm>
            <a:off x="3618000" y="1012501"/>
            <a:ext cx="3029400" cy="479821"/>
          </a:xfrm>
          <a:prstGeom prst="rect">
            <a:avLst/>
          </a:prstGeom>
          <a:noFill/>
          <a:ln>
            <a:noFill/>
          </a:ln>
        </p:spPr>
        <p:txBody>
          <a:bodyPr lIns="91425" tIns="91425" rIns="91425" bIns="91425" anchor="b" anchorCtr="0"/>
          <a:lstStyle>
            <a:lvl1pPr marL="0" marR="0" lvl="0" indent="0" algn="l" rtl="0">
              <a:spcBef>
                <a:spcPts val="435"/>
              </a:spcBef>
              <a:buClr>
                <a:schemeClr val="dk1"/>
              </a:buClr>
              <a:buFont typeface="Arial"/>
              <a:buNone/>
              <a:defRPr sz="1800" b="1" i="0" u="none" strike="noStrike" cap="none">
                <a:solidFill>
                  <a:schemeClr val="dk1"/>
                </a:solidFill>
                <a:latin typeface="Arial"/>
                <a:ea typeface="Arial"/>
                <a:cs typeface="Arial"/>
                <a:sym typeface="Arial"/>
              </a:defRPr>
            </a:lvl1pPr>
            <a:lvl2pPr marL="342900" marR="0" lvl="1" indent="0" algn="l" rtl="0">
              <a:spcBef>
                <a:spcPts val="435"/>
              </a:spcBef>
              <a:buClr>
                <a:schemeClr val="dk1"/>
              </a:buClr>
              <a:buFont typeface="Courier New"/>
              <a:buNone/>
              <a:defRPr sz="1500" b="1" i="0" u="none" strike="noStrike" cap="none">
                <a:solidFill>
                  <a:schemeClr val="dk1"/>
                </a:solidFill>
                <a:latin typeface="Arial"/>
                <a:ea typeface="Arial"/>
                <a:cs typeface="Arial"/>
                <a:sym typeface="Arial"/>
              </a:defRPr>
            </a:lvl2pPr>
            <a:lvl3pPr marL="685800" marR="0" lvl="2" indent="0" algn="l" rtl="0">
              <a:spcBef>
                <a:spcPts val="270"/>
              </a:spcBef>
              <a:buClr>
                <a:schemeClr val="dk1"/>
              </a:buClr>
              <a:buFont typeface="Arial"/>
              <a:buNone/>
              <a:defRPr sz="1350" b="1" i="0" u="none" strike="noStrike" cap="none">
                <a:solidFill>
                  <a:schemeClr val="dk1"/>
                </a:solidFill>
                <a:latin typeface="Arial"/>
                <a:ea typeface="Arial"/>
                <a:cs typeface="Arial"/>
                <a:sym typeface="Arial"/>
              </a:defRPr>
            </a:lvl3pPr>
            <a:lvl4pPr marL="1028700" marR="0" lvl="3" indent="0" algn="l" rtl="0">
              <a:spcBef>
                <a:spcPts val="285"/>
              </a:spcBef>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spcBef>
                <a:spcPts val="285"/>
              </a:spcBef>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spcBef>
                <a:spcPts val="240"/>
              </a:spcBef>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body" idx="4"/>
          </p:nvPr>
        </p:nvSpPr>
        <p:spPr>
          <a:xfrm>
            <a:off x="3618000" y="1493941"/>
            <a:ext cx="3029400" cy="2848500"/>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188244" marR="0" lvl="4" indent="-140494"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40"/>
              </a:spcBef>
              <a:buClr>
                <a:schemeClr val="dk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05000" y="135000"/>
            <a:ext cx="6250500" cy="675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sz="2700" b="0"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95" name="Shape 95"/>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Leeg">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05000" y="405000"/>
            <a:ext cx="2256235" cy="671324"/>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a:buNone/>
              <a:defRPr sz="1500" b="1"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104" name="Shape 104"/>
          <p:cNvSpPr txBox="1">
            <a:spLocks noGrp="1"/>
          </p:cNvSpPr>
          <p:nvPr>
            <p:ph type="body" idx="1"/>
          </p:nvPr>
        </p:nvSpPr>
        <p:spPr>
          <a:xfrm>
            <a:off x="2821431" y="405001"/>
            <a:ext cx="3828854" cy="3941999"/>
          </a:xfrm>
          <a:prstGeom prst="rect">
            <a:avLst/>
          </a:prstGeom>
          <a:noFill/>
          <a:ln>
            <a:noFill/>
          </a:ln>
        </p:spPr>
        <p:txBody>
          <a:bodyPr lIns="91425" tIns="91425" rIns="91425" bIns="91425" anchor="t" anchorCtr="0"/>
          <a:lstStyle>
            <a:lvl1pPr marL="270000" marR="0" lvl="0" indent="-144270" algn="l" rtl="0">
              <a:spcBef>
                <a:spcPts val="435"/>
              </a:spcBef>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spcBef>
                <a:spcPts val="435"/>
              </a:spcBef>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spcBef>
                <a:spcPts val="285"/>
              </a:spcBef>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76325" marR="0" lvl="4" indent="-95250" algn="l" rtl="0">
              <a:spcBef>
                <a:spcPts val="285"/>
              </a:spcBef>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body" idx="2"/>
          </p:nvPr>
        </p:nvSpPr>
        <p:spPr>
          <a:xfrm>
            <a:off x="404664" y="1076325"/>
            <a:ext cx="2256235" cy="3267000"/>
          </a:xfrm>
          <a:prstGeom prst="rect">
            <a:avLst/>
          </a:prstGeom>
          <a:noFill/>
          <a:ln>
            <a:noFill/>
          </a:ln>
        </p:spPr>
        <p:txBody>
          <a:bodyPr lIns="91425" tIns="91425" rIns="91425" bIns="91425" anchor="t" anchorCtr="0"/>
          <a:lstStyle>
            <a:lvl1pPr marL="0" marR="0" lvl="0" indent="0" algn="l" rtl="0">
              <a:spcBef>
                <a:spcPts val="435"/>
              </a:spcBef>
              <a:buClr>
                <a:schemeClr val="dk1"/>
              </a:buClr>
              <a:buFont typeface="Arial"/>
              <a:buNone/>
              <a:defRPr sz="1050" b="0" i="0" u="none" strike="noStrike" cap="none">
                <a:solidFill>
                  <a:schemeClr val="dk1"/>
                </a:solidFill>
                <a:latin typeface="Arial"/>
                <a:ea typeface="Arial"/>
                <a:cs typeface="Arial"/>
                <a:sym typeface="Arial"/>
              </a:defRPr>
            </a:lvl1pPr>
            <a:lvl2pPr marL="342900" marR="0" lvl="1" indent="0" algn="l" rtl="0">
              <a:spcBef>
                <a:spcPts val="435"/>
              </a:spcBef>
              <a:buClr>
                <a:schemeClr val="dk1"/>
              </a:buClr>
              <a:buFont typeface="Courier New"/>
              <a:buNone/>
              <a:defRPr sz="900" b="0" i="0" u="none" strike="noStrike" cap="none">
                <a:solidFill>
                  <a:schemeClr val="dk1"/>
                </a:solidFill>
                <a:latin typeface="Arial"/>
                <a:ea typeface="Arial"/>
                <a:cs typeface="Arial"/>
                <a:sym typeface="Arial"/>
              </a:defRPr>
            </a:lvl2pPr>
            <a:lvl3pPr marL="685800" marR="0" lvl="2" indent="0" algn="l" rtl="0">
              <a:spcBef>
                <a:spcPts val="150"/>
              </a:spcBef>
              <a:buClr>
                <a:schemeClr val="dk1"/>
              </a:buClr>
              <a:buFont typeface="Arial"/>
              <a:buNone/>
              <a:defRPr sz="750" b="0" i="0" u="none" strike="noStrike" cap="none">
                <a:solidFill>
                  <a:schemeClr val="dk1"/>
                </a:solidFill>
                <a:latin typeface="Arial"/>
                <a:ea typeface="Arial"/>
                <a:cs typeface="Arial"/>
                <a:sym typeface="Arial"/>
              </a:defRPr>
            </a:lvl3pPr>
            <a:lvl4pPr marL="1028700" marR="0" lvl="3" indent="0" algn="l" rtl="0">
              <a:spcBef>
                <a:spcPts val="285"/>
              </a:spcBef>
              <a:buClr>
                <a:schemeClr val="dk1"/>
              </a:buClr>
              <a:buFont typeface="Arial"/>
              <a:buNone/>
              <a:defRPr sz="675" b="0" i="0" u="none" strike="noStrike" cap="none">
                <a:solidFill>
                  <a:schemeClr val="dk1"/>
                </a:solidFill>
                <a:latin typeface="Arial"/>
                <a:ea typeface="Arial"/>
                <a:cs typeface="Arial"/>
                <a:sym typeface="Arial"/>
              </a:defRPr>
            </a:lvl4pPr>
            <a:lvl5pPr marL="1371600" marR="0" lvl="4" indent="0" algn="l" rtl="0">
              <a:spcBef>
                <a:spcPts val="285"/>
              </a:spcBef>
              <a:buClr>
                <a:schemeClr val="dk1"/>
              </a:buClr>
              <a:buFont typeface="Arial"/>
              <a:buNone/>
              <a:defRPr sz="675" b="0" i="0" u="none" strike="noStrike" cap="none">
                <a:solidFill>
                  <a:schemeClr val="dk1"/>
                </a:solidFill>
                <a:latin typeface="Arial"/>
                <a:ea typeface="Arial"/>
                <a:cs typeface="Arial"/>
                <a:sym typeface="Arial"/>
              </a:defRPr>
            </a:lvl5pPr>
            <a:lvl6pPr marL="1714500" marR="0" lvl="5"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6pPr>
            <a:lvl7pPr marL="2057400" marR="0" lvl="6"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7pPr>
            <a:lvl8pPr marL="2400300" marR="0" lvl="7"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8pPr>
            <a:lvl9pPr marL="2743200" marR="0" lvl="8"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33775" y="2150850"/>
            <a:ext cx="6390450" cy="841800"/>
          </a:xfrm>
          <a:prstGeom prst="rect">
            <a:avLst/>
          </a:prstGeom>
        </p:spPr>
        <p:txBody>
          <a:bodyPr lIns="91425" tIns="91425" rIns="91425" bIns="91425" anchor="ctr" anchorCtr="0"/>
          <a:lstStyle>
            <a:lvl1pPr lvl="0" algn="ctr">
              <a:spcBef>
                <a:spcPts val="0"/>
              </a:spcBef>
              <a:buSzPct val="100000"/>
              <a:defRPr sz="2700"/>
            </a:lvl1pPr>
            <a:lvl2pPr lvl="1" algn="ctr">
              <a:spcBef>
                <a:spcPts val="0"/>
              </a:spcBef>
              <a:buSzPct val="100000"/>
              <a:defRPr sz="2700"/>
            </a:lvl2pPr>
            <a:lvl3pPr lvl="2" algn="ctr">
              <a:spcBef>
                <a:spcPts val="0"/>
              </a:spcBef>
              <a:buSzPct val="100000"/>
              <a:defRPr sz="2700"/>
            </a:lvl3pPr>
            <a:lvl4pPr lvl="3" algn="ctr">
              <a:spcBef>
                <a:spcPts val="0"/>
              </a:spcBef>
              <a:buSzPct val="100000"/>
              <a:defRPr sz="2700"/>
            </a:lvl4pPr>
            <a:lvl5pPr lvl="4" algn="ctr">
              <a:spcBef>
                <a:spcPts val="0"/>
              </a:spcBef>
              <a:buSzPct val="100000"/>
              <a:defRPr sz="2700"/>
            </a:lvl5pPr>
            <a:lvl6pPr lvl="5" algn="ctr">
              <a:spcBef>
                <a:spcPts val="0"/>
              </a:spcBef>
              <a:buSzPct val="100000"/>
              <a:defRPr sz="2700"/>
            </a:lvl6pPr>
            <a:lvl7pPr lvl="6" algn="ctr">
              <a:spcBef>
                <a:spcPts val="0"/>
              </a:spcBef>
              <a:buSzPct val="100000"/>
              <a:defRPr sz="2700"/>
            </a:lvl7pPr>
            <a:lvl8pPr lvl="7" algn="ctr">
              <a:spcBef>
                <a:spcPts val="0"/>
              </a:spcBef>
              <a:buSzPct val="100000"/>
              <a:defRPr sz="2700"/>
            </a:lvl8pPr>
            <a:lvl9pPr lvl="8" algn="ctr">
              <a:spcBef>
                <a:spcPts val="0"/>
              </a:spcBef>
              <a:buSzPct val="100000"/>
              <a:defRPr sz="2700"/>
            </a:lvl9pPr>
          </a:lstStyle>
          <a:p>
            <a:endParaRPr/>
          </a:p>
        </p:txBody>
      </p:sp>
      <p:sp>
        <p:nvSpPr>
          <p:cNvPr id="15" name="Shape 15"/>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05000" y="3591000"/>
            <a:ext cx="6250500" cy="405000"/>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a:buNone/>
              <a:defRPr sz="1500" b="1" i="0" u="none" strike="noStrike" cap="none">
                <a:solidFill>
                  <a:schemeClr val="dk2"/>
                </a:solidFill>
                <a:latin typeface="Arial"/>
                <a:ea typeface="Arial"/>
                <a:cs typeface="Arial"/>
                <a:sym typeface="Arial"/>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111" name="Shape 111"/>
          <p:cNvSpPr>
            <a:spLocks noGrp="1"/>
          </p:cNvSpPr>
          <p:nvPr>
            <p:ph type="pic" idx="2"/>
          </p:nvPr>
        </p:nvSpPr>
        <p:spPr>
          <a:xfrm>
            <a:off x="405000" y="405000"/>
            <a:ext cx="6250500" cy="3086100"/>
          </a:xfrm>
          <a:prstGeom prst="rect">
            <a:avLst/>
          </a:prstGeom>
          <a:noFill/>
          <a:ln>
            <a:noFill/>
          </a:ln>
        </p:spPr>
        <p:txBody>
          <a:bodyPr lIns="91425" tIns="91425" rIns="91425" bIns="91425" anchor="t" anchorCtr="0"/>
          <a:lstStyle>
            <a:lvl1pPr marL="0" marR="0" lvl="0" indent="0" algn="l" rtl="0">
              <a:spcBef>
                <a:spcPts val="435"/>
              </a:spcBef>
              <a:buClr>
                <a:schemeClr val="dk1"/>
              </a:buClr>
              <a:buFont typeface="Arial"/>
              <a:buNone/>
              <a:defRPr sz="2400" b="0" i="0" u="none" strike="noStrike" cap="none">
                <a:solidFill>
                  <a:schemeClr val="dk1"/>
                </a:solidFill>
                <a:latin typeface="Arial"/>
                <a:ea typeface="Arial"/>
                <a:cs typeface="Arial"/>
                <a:sym typeface="Arial"/>
              </a:defRPr>
            </a:lvl1pPr>
            <a:lvl2pPr marL="342900" marR="0" lvl="1" indent="0" algn="l" rtl="0">
              <a:spcBef>
                <a:spcPts val="435"/>
              </a:spcBef>
              <a:buClr>
                <a:schemeClr val="dk1"/>
              </a:buClr>
              <a:buFont typeface="Courier New"/>
              <a:buNone/>
              <a:defRPr sz="2100" b="0" i="0" u="none" strike="noStrike" cap="none">
                <a:solidFill>
                  <a:schemeClr val="dk1"/>
                </a:solidFill>
                <a:latin typeface="Arial"/>
                <a:ea typeface="Arial"/>
                <a:cs typeface="Arial"/>
                <a:sym typeface="Arial"/>
              </a:defRPr>
            </a:lvl2pPr>
            <a:lvl3pPr marL="685800" marR="0" lvl="2" indent="0" algn="l" rtl="0">
              <a:spcBef>
                <a:spcPts val="360"/>
              </a:spcBef>
              <a:buClr>
                <a:schemeClr val="dk1"/>
              </a:buClr>
              <a:buFont typeface="Arial"/>
              <a:buNone/>
              <a:defRPr sz="1800" b="0" i="0" u="none" strike="noStrike" cap="none">
                <a:solidFill>
                  <a:schemeClr val="dk1"/>
                </a:solidFill>
                <a:latin typeface="Arial"/>
                <a:ea typeface="Arial"/>
                <a:cs typeface="Arial"/>
                <a:sym typeface="Arial"/>
              </a:defRPr>
            </a:lvl3pPr>
            <a:lvl4pPr marL="1028700" marR="0" lvl="3" indent="0" algn="l" rtl="0">
              <a:spcBef>
                <a:spcPts val="285"/>
              </a:spcBef>
              <a:buClr>
                <a:schemeClr val="dk1"/>
              </a:buClr>
              <a:buFont typeface="Arial"/>
              <a:buNone/>
              <a:defRPr sz="1500" b="0" i="0" u="none" strike="noStrike" cap="none">
                <a:solidFill>
                  <a:schemeClr val="dk1"/>
                </a:solidFill>
                <a:latin typeface="Arial"/>
                <a:ea typeface="Arial"/>
                <a:cs typeface="Arial"/>
                <a:sym typeface="Arial"/>
              </a:defRPr>
            </a:lvl4pPr>
            <a:lvl5pPr marL="1371600" marR="0" lvl="4" indent="0" algn="l" rtl="0">
              <a:spcBef>
                <a:spcPts val="285"/>
              </a:spcBef>
              <a:buClr>
                <a:schemeClr val="dk1"/>
              </a:buClr>
              <a:buFont typeface="Arial"/>
              <a:buNone/>
              <a:defRPr sz="1500" b="0" i="0" u="none" strike="noStrike" cap="none">
                <a:solidFill>
                  <a:schemeClr val="dk1"/>
                </a:solidFill>
                <a:latin typeface="Arial"/>
                <a:ea typeface="Arial"/>
                <a:cs typeface="Arial"/>
                <a:sym typeface="Arial"/>
              </a:defRPr>
            </a:lvl5pPr>
            <a:lvl6pPr marL="1714500" marR="0" lvl="5" indent="0" algn="l" rtl="0">
              <a:spcBef>
                <a:spcPts val="300"/>
              </a:spcBef>
              <a:buClr>
                <a:schemeClr val="dk1"/>
              </a:buClr>
              <a:buFont typeface="Arial"/>
              <a:buNone/>
              <a:defRPr sz="1500" b="0" i="0" u="none" strike="noStrike" cap="none">
                <a:solidFill>
                  <a:schemeClr val="dk1"/>
                </a:solidFill>
                <a:latin typeface="Arial"/>
                <a:ea typeface="Arial"/>
                <a:cs typeface="Arial"/>
                <a:sym typeface="Arial"/>
              </a:defRPr>
            </a:lvl6pPr>
            <a:lvl7pPr marL="2057400" marR="0" lvl="6" indent="0" algn="l" rtl="0">
              <a:spcBef>
                <a:spcPts val="300"/>
              </a:spcBef>
              <a:buClr>
                <a:schemeClr val="dk1"/>
              </a:buClr>
              <a:buFont typeface="Arial"/>
              <a:buNone/>
              <a:defRPr sz="1500" b="0" i="0" u="none" strike="noStrike" cap="none">
                <a:solidFill>
                  <a:schemeClr val="dk1"/>
                </a:solidFill>
                <a:latin typeface="Arial"/>
                <a:ea typeface="Arial"/>
                <a:cs typeface="Arial"/>
                <a:sym typeface="Arial"/>
              </a:defRPr>
            </a:lvl7pPr>
            <a:lvl8pPr marL="2400300" marR="0" lvl="7" indent="0" algn="l" rtl="0">
              <a:spcBef>
                <a:spcPts val="300"/>
              </a:spcBef>
              <a:buClr>
                <a:schemeClr val="dk1"/>
              </a:buClr>
              <a:buFont typeface="Arial"/>
              <a:buNone/>
              <a:defRPr sz="1500" b="0" i="0" u="none" strike="noStrike" cap="none">
                <a:solidFill>
                  <a:schemeClr val="dk1"/>
                </a:solidFill>
                <a:latin typeface="Arial"/>
                <a:ea typeface="Arial"/>
                <a:cs typeface="Arial"/>
                <a:sym typeface="Arial"/>
              </a:defRPr>
            </a:lvl8pPr>
            <a:lvl9pPr marL="2743200" marR="0" lvl="8" indent="0" algn="l" rtl="0">
              <a:spcBef>
                <a:spcPts val="300"/>
              </a:spcBef>
              <a:buClr>
                <a:schemeClr val="dk1"/>
              </a:buClr>
              <a:buFont typeface="Arial"/>
              <a:buNone/>
              <a:defRPr sz="15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body" idx="1"/>
          </p:nvPr>
        </p:nvSpPr>
        <p:spPr>
          <a:xfrm>
            <a:off x="405000" y="4083918"/>
            <a:ext cx="6250500" cy="269999"/>
          </a:xfrm>
          <a:prstGeom prst="rect">
            <a:avLst/>
          </a:prstGeom>
          <a:noFill/>
          <a:ln>
            <a:noFill/>
          </a:ln>
        </p:spPr>
        <p:txBody>
          <a:bodyPr lIns="91425" tIns="91425" rIns="91425" bIns="91425" anchor="t" anchorCtr="0"/>
          <a:lstStyle>
            <a:lvl1pPr marL="0" marR="0" lvl="0" indent="0" algn="l" rtl="0">
              <a:spcBef>
                <a:spcPts val="435"/>
              </a:spcBef>
              <a:buClr>
                <a:schemeClr val="dk1"/>
              </a:buClr>
              <a:buFont typeface="Arial"/>
              <a:buNone/>
              <a:defRPr sz="1050" b="0" i="0" u="none" strike="noStrike" cap="none">
                <a:solidFill>
                  <a:schemeClr val="dk1"/>
                </a:solidFill>
                <a:latin typeface="Arial"/>
                <a:ea typeface="Arial"/>
                <a:cs typeface="Arial"/>
                <a:sym typeface="Arial"/>
              </a:defRPr>
            </a:lvl1pPr>
            <a:lvl2pPr marL="342900" marR="0" lvl="1" indent="0" algn="l" rtl="0">
              <a:spcBef>
                <a:spcPts val="435"/>
              </a:spcBef>
              <a:buClr>
                <a:schemeClr val="dk1"/>
              </a:buClr>
              <a:buFont typeface="Courier New"/>
              <a:buNone/>
              <a:defRPr sz="900" b="0" i="0" u="none" strike="noStrike" cap="none">
                <a:solidFill>
                  <a:schemeClr val="dk1"/>
                </a:solidFill>
                <a:latin typeface="Arial"/>
                <a:ea typeface="Arial"/>
                <a:cs typeface="Arial"/>
                <a:sym typeface="Arial"/>
              </a:defRPr>
            </a:lvl2pPr>
            <a:lvl3pPr marL="685800" marR="0" lvl="2" indent="0" algn="l" rtl="0">
              <a:spcBef>
                <a:spcPts val="150"/>
              </a:spcBef>
              <a:buClr>
                <a:schemeClr val="dk1"/>
              </a:buClr>
              <a:buFont typeface="Arial"/>
              <a:buNone/>
              <a:defRPr sz="750" b="0" i="0" u="none" strike="noStrike" cap="none">
                <a:solidFill>
                  <a:schemeClr val="dk1"/>
                </a:solidFill>
                <a:latin typeface="Arial"/>
                <a:ea typeface="Arial"/>
                <a:cs typeface="Arial"/>
                <a:sym typeface="Arial"/>
              </a:defRPr>
            </a:lvl3pPr>
            <a:lvl4pPr marL="1028700" marR="0" lvl="3" indent="0" algn="l" rtl="0">
              <a:spcBef>
                <a:spcPts val="285"/>
              </a:spcBef>
              <a:buClr>
                <a:schemeClr val="dk1"/>
              </a:buClr>
              <a:buFont typeface="Arial"/>
              <a:buNone/>
              <a:defRPr sz="675" b="0" i="0" u="none" strike="noStrike" cap="none">
                <a:solidFill>
                  <a:schemeClr val="dk1"/>
                </a:solidFill>
                <a:latin typeface="Arial"/>
                <a:ea typeface="Arial"/>
                <a:cs typeface="Arial"/>
                <a:sym typeface="Arial"/>
              </a:defRPr>
            </a:lvl4pPr>
            <a:lvl5pPr marL="1371600" marR="0" lvl="4" indent="0" algn="l" rtl="0">
              <a:spcBef>
                <a:spcPts val="285"/>
              </a:spcBef>
              <a:buClr>
                <a:schemeClr val="dk1"/>
              </a:buClr>
              <a:buFont typeface="Arial"/>
              <a:buNone/>
              <a:defRPr sz="675" b="0" i="0" u="none" strike="noStrike" cap="none">
                <a:solidFill>
                  <a:schemeClr val="dk1"/>
                </a:solidFill>
                <a:latin typeface="Arial"/>
                <a:ea typeface="Arial"/>
                <a:cs typeface="Arial"/>
                <a:sym typeface="Arial"/>
              </a:defRPr>
            </a:lvl5pPr>
            <a:lvl6pPr marL="1714500" marR="0" lvl="5"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6pPr>
            <a:lvl7pPr marL="2057400" marR="0" lvl="6"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7pPr>
            <a:lvl8pPr marL="2400300" marR="0" lvl="7"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8pPr>
            <a:lvl9pPr marL="2743200" marR="0" lvl="8" indent="0" algn="l" rtl="0">
              <a:spcBef>
                <a:spcPts val="135"/>
              </a:spcBef>
              <a:buClr>
                <a:schemeClr val="dk1"/>
              </a:buClr>
              <a:buFont typeface="Arial"/>
              <a:buNone/>
              <a:defRPr sz="675"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dt" idx="10"/>
          </p:nvPr>
        </p:nvSpPr>
        <p:spPr>
          <a:xfrm>
            <a:off x="405000"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
        <p:nvSpPr>
          <p:cNvPr id="115" name="Shape 115"/>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33775" y="445025"/>
            <a:ext cx="639045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233775" y="1152475"/>
            <a:ext cx="639045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33775" y="445025"/>
            <a:ext cx="639045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233775" y="1152475"/>
            <a:ext cx="2999925" cy="3416400"/>
          </a:xfrm>
          <a:prstGeom prst="rect">
            <a:avLst/>
          </a:prstGeom>
        </p:spPr>
        <p:txBody>
          <a:bodyPr lIns="91425" tIns="91425" rIns="91425" bIns="91425" anchor="t" anchorCtr="0"/>
          <a:lstStyle>
            <a:lvl1pPr lvl="0">
              <a:spcBef>
                <a:spcPts val="0"/>
              </a:spcBef>
              <a:buSzPct val="100000"/>
              <a:defRPr sz="1050"/>
            </a:lvl1pPr>
            <a:lvl2pPr lvl="1">
              <a:spcBef>
                <a:spcPts val="0"/>
              </a:spcBef>
              <a:buSzPct val="100000"/>
              <a:defRPr sz="900"/>
            </a:lvl2pPr>
            <a:lvl3pPr lvl="2">
              <a:spcBef>
                <a:spcPts val="0"/>
              </a:spcBef>
              <a:buSzPct val="100000"/>
              <a:defRPr sz="900"/>
            </a:lvl3pPr>
            <a:lvl4pPr lvl="3">
              <a:spcBef>
                <a:spcPts val="0"/>
              </a:spcBef>
              <a:buSzPct val="100000"/>
              <a:defRPr sz="900"/>
            </a:lvl4pPr>
            <a:lvl5pPr lvl="4">
              <a:spcBef>
                <a:spcPts val="0"/>
              </a:spcBef>
              <a:buSzPct val="100000"/>
              <a:defRPr sz="900"/>
            </a:lvl5pPr>
            <a:lvl6pPr lvl="5">
              <a:spcBef>
                <a:spcPts val="0"/>
              </a:spcBef>
              <a:buSzPct val="100000"/>
              <a:defRPr sz="900"/>
            </a:lvl6pPr>
            <a:lvl7pPr lvl="6">
              <a:spcBef>
                <a:spcPts val="0"/>
              </a:spcBef>
              <a:buSzPct val="100000"/>
              <a:defRPr sz="900"/>
            </a:lvl7pPr>
            <a:lvl8pPr lvl="7">
              <a:spcBef>
                <a:spcPts val="0"/>
              </a:spcBef>
              <a:buSzPct val="100000"/>
              <a:defRPr sz="900"/>
            </a:lvl8pPr>
            <a:lvl9pPr lvl="8">
              <a:spcBef>
                <a:spcPts val="0"/>
              </a:spcBef>
              <a:buSzPct val="100000"/>
              <a:defRPr sz="900"/>
            </a:lvl9pPr>
          </a:lstStyle>
          <a:p>
            <a:endParaRPr/>
          </a:p>
        </p:txBody>
      </p:sp>
      <p:sp>
        <p:nvSpPr>
          <p:cNvPr id="23" name="Shape 23"/>
          <p:cNvSpPr txBox="1">
            <a:spLocks noGrp="1"/>
          </p:cNvSpPr>
          <p:nvPr>
            <p:ph type="body" idx="2"/>
          </p:nvPr>
        </p:nvSpPr>
        <p:spPr>
          <a:xfrm>
            <a:off x="3624300" y="1152475"/>
            <a:ext cx="2999925" cy="3416400"/>
          </a:xfrm>
          <a:prstGeom prst="rect">
            <a:avLst/>
          </a:prstGeom>
        </p:spPr>
        <p:txBody>
          <a:bodyPr lIns="91425" tIns="91425" rIns="91425" bIns="91425" anchor="t" anchorCtr="0"/>
          <a:lstStyle>
            <a:lvl1pPr lvl="0">
              <a:spcBef>
                <a:spcPts val="0"/>
              </a:spcBef>
              <a:buSzPct val="100000"/>
              <a:defRPr sz="1050"/>
            </a:lvl1pPr>
            <a:lvl2pPr lvl="1">
              <a:spcBef>
                <a:spcPts val="0"/>
              </a:spcBef>
              <a:buSzPct val="100000"/>
              <a:defRPr sz="900"/>
            </a:lvl2pPr>
            <a:lvl3pPr lvl="2">
              <a:spcBef>
                <a:spcPts val="0"/>
              </a:spcBef>
              <a:buSzPct val="100000"/>
              <a:defRPr sz="900"/>
            </a:lvl3pPr>
            <a:lvl4pPr lvl="3">
              <a:spcBef>
                <a:spcPts val="0"/>
              </a:spcBef>
              <a:buSzPct val="100000"/>
              <a:defRPr sz="900"/>
            </a:lvl4pPr>
            <a:lvl5pPr lvl="4">
              <a:spcBef>
                <a:spcPts val="0"/>
              </a:spcBef>
              <a:buSzPct val="100000"/>
              <a:defRPr sz="900"/>
            </a:lvl5pPr>
            <a:lvl6pPr lvl="5">
              <a:spcBef>
                <a:spcPts val="0"/>
              </a:spcBef>
              <a:buSzPct val="100000"/>
              <a:defRPr sz="900"/>
            </a:lvl6pPr>
            <a:lvl7pPr lvl="6">
              <a:spcBef>
                <a:spcPts val="0"/>
              </a:spcBef>
              <a:buSzPct val="100000"/>
              <a:defRPr sz="900"/>
            </a:lvl7pPr>
            <a:lvl8pPr lvl="7">
              <a:spcBef>
                <a:spcPts val="0"/>
              </a:spcBef>
              <a:buSzPct val="100000"/>
              <a:defRPr sz="900"/>
            </a:lvl8pPr>
            <a:lvl9pPr lvl="8">
              <a:spcBef>
                <a:spcPts val="0"/>
              </a:spcBef>
              <a:buSzPct val="100000"/>
              <a:defRPr sz="900"/>
            </a:lvl9pPr>
          </a:lstStyle>
          <a:p>
            <a:endParaRPr/>
          </a:p>
        </p:txBody>
      </p:sp>
      <p:sp>
        <p:nvSpPr>
          <p:cNvPr id="24" name="Shape 24"/>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33775" y="445025"/>
            <a:ext cx="639045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33775" y="555600"/>
            <a:ext cx="2106000" cy="755700"/>
          </a:xfrm>
          <a:prstGeom prst="rect">
            <a:avLst/>
          </a:prstGeom>
        </p:spPr>
        <p:txBody>
          <a:bodyPr lIns="91425" tIns="91425" rIns="91425" bIns="91425" anchor="b"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0" name="Shape 30"/>
          <p:cNvSpPr txBox="1">
            <a:spLocks noGrp="1"/>
          </p:cNvSpPr>
          <p:nvPr>
            <p:ph type="body" idx="1"/>
          </p:nvPr>
        </p:nvSpPr>
        <p:spPr>
          <a:xfrm>
            <a:off x="233775" y="1389600"/>
            <a:ext cx="2106000" cy="3179400"/>
          </a:xfrm>
          <a:prstGeom prst="rect">
            <a:avLst/>
          </a:prstGeom>
        </p:spPr>
        <p:txBody>
          <a:bodyPr lIns="91425" tIns="91425" rIns="91425" bIns="91425" anchor="t" anchorCtr="0"/>
          <a:lstStyle>
            <a:lvl1pPr lvl="0">
              <a:spcBef>
                <a:spcPts val="0"/>
              </a:spcBef>
              <a:buSzPct val="100000"/>
              <a:defRPr sz="900"/>
            </a:lvl1pPr>
            <a:lvl2pPr lvl="1">
              <a:spcBef>
                <a:spcPts val="0"/>
              </a:spcBef>
              <a:buSzPct val="100000"/>
              <a:defRPr sz="900"/>
            </a:lvl2pPr>
            <a:lvl3pPr lvl="2">
              <a:spcBef>
                <a:spcPts val="0"/>
              </a:spcBef>
              <a:buSzPct val="100000"/>
              <a:defRPr sz="900"/>
            </a:lvl3pPr>
            <a:lvl4pPr lvl="3">
              <a:spcBef>
                <a:spcPts val="0"/>
              </a:spcBef>
              <a:buSzPct val="100000"/>
              <a:defRPr sz="900"/>
            </a:lvl4pPr>
            <a:lvl5pPr lvl="4">
              <a:spcBef>
                <a:spcPts val="0"/>
              </a:spcBef>
              <a:buSzPct val="100000"/>
              <a:defRPr sz="900"/>
            </a:lvl5pPr>
            <a:lvl6pPr lvl="5">
              <a:spcBef>
                <a:spcPts val="0"/>
              </a:spcBef>
              <a:buSzPct val="100000"/>
              <a:defRPr sz="900"/>
            </a:lvl6pPr>
            <a:lvl7pPr lvl="6">
              <a:spcBef>
                <a:spcPts val="0"/>
              </a:spcBef>
              <a:buSzPct val="100000"/>
              <a:defRPr sz="900"/>
            </a:lvl7pPr>
            <a:lvl8pPr lvl="7">
              <a:spcBef>
                <a:spcPts val="0"/>
              </a:spcBef>
              <a:buSzPct val="100000"/>
              <a:defRPr sz="900"/>
            </a:lvl8pPr>
            <a:lvl9pPr lvl="8">
              <a:spcBef>
                <a:spcPts val="0"/>
              </a:spcBef>
              <a:buSzPct val="100000"/>
              <a:defRPr sz="900"/>
            </a:lvl9pPr>
          </a:lstStyle>
          <a:p>
            <a:endParaRPr/>
          </a:p>
        </p:txBody>
      </p:sp>
      <p:sp>
        <p:nvSpPr>
          <p:cNvPr id="31" name="Shape 31"/>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7688" y="450150"/>
            <a:ext cx="4775850" cy="4090800"/>
          </a:xfrm>
          <a:prstGeom prst="rect">
            <a:avLst/>
          </a:prstGeom>
        </p:spPr>
        <p:txBody>
          <a:bodyPr lIns="91425" tIns="91425" rIns="91425" bIns="91425" anchor="ctr"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34" name="Shape 34"/>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3429000" y="-125"/>
            <a:ext cx="3429000" cy="5143500"/>
          </a:xfrm>
          <a:prstGeom prst="rect">
            <a:avLst/>
          </a:prstGeom>
          <a:solidFill>
            <a:schemeClr val="lt2"/>
          </a:solidFill>
          <a:ln>
            <a:noFill/>
          </a:ln>
        </p:spPr>
        <p:txBody>
          <a:bodyPr lIns="68569" tIns="68569" rIns="68569" bIns="68569" anchor="ctr" anchorCtr="0">
            <a:noAutofit/>
          </a:bodyPr>
          <a:lstStyle/>
          <a:p>
            <a:pPr lvl="0">
              <a:spcBef>
                <a:spcPts val="0"/>
              </a:spcBef>
              <a:buNone/>
            </a:pPr>
            <a:endParaRPr sz="1050"/>
          </a:p>
        </p:txBody>
      </p:sp>
      <p:sp>
        <p:nvSpPr>
          <p:cNvPr id="37" name="Shape 37"/>
          <p:cNvSpPr txBox="1">
            <a:spLocks noGrp="1"/>
          </p:cNvSpPr>
          <p:nvPr>
            <p:ph type="title"/>
          </p:nvPr>
        </p:nvSpPr>
        <p:spPr>
          <a:xfrm>
            <a:off x="199125" y="1233175"/>
            <a:ext cx="3033900" cy="1482300"/>
          </a:xfrm>
          <a:prstGeom prst="rect">
            <a:avLst/>
          </a:prstGeom>
        </p:spPr>
        <p:txBody>
          <a:bodyPr lIns="91425" tIns="91425" rIns="91425" bIns="91425" anchor="b" anchorCtr="0"/>
          <a:lstStyle>
            <a:lvl1pPr lvl="0" algn="ctr">
              <a:spcBef>
                <a:spcPts val="0"/>
              </a:spcBef>
              <a:buSzPct val="100000"/>
              <a:defRPr sz="3150"/>
            </a:lvl1pPr>
            <a:lvl2pPr lvl="1" algn="ctr">
              <a:spcBef>
                <a:spcPts val="0"/>
              </a:spcBef>
              <a:buSzPct val="100000"/>
              <a:defRPr sz="3150"/>
            </a:lvl2pPr>
            <a:lvl3pPr lvl="2" algn="ctr">
              <a:spcBef>
                <a:spcPts val="0"/>
              </a:spcBef>
              <a:buSzPct val="100000"/>
              <a:defRPr sz="3150"/>
            </a:lvl3pPr>
            <a:lvl4pPr lvl="3" algn="ctr">
              <a:spcBef>
                <a:spcPts val="0"/>
              </a:spcBef>
              <a:buSzPct val="100000"/>
              <a:defRPr sz="3150"/>
            </a:lvl4pPr>
            <a:lvl5pPr lvl="4" algn="ctr">
              <a:spcBef>
                <a:spcPts val="0"/>
              </a:spcBef>
              <a:buSzPct val="100000"/>
              <a:defRPr sz="3150"/>
            </a:lvl5pPr>
            <a:lvl6pPr lvl="5" algn="ctr">
              <a:spcBef>
                <a:spcPts val="0"/>
              </a:spcBef>
              <a:buSzPct val="100000"/>
              <a:defRPr sz="3150"/>
            </a:lvl6pPr>
            <a:lvl7pPr lvl="6" algn="ctr">
              <a:spcBef>
                <a:spcPts val="0"/>
              </a:spcBef>
              <a:buSzPct val="100000"/>
              <a:defRPr sz="3150"/>
            </a:lvl7pPr>
            <a:lvl8pPr lvl="7" algn="ctr">
              <a:spcBef>
                <a:spcPts val="0"/>
              </a:spcBef>
              <a:buSzPct val="100000"/>
              <a:defRPr sz="3150"/>
            </a:lvl8pPr>
            <a:lvl9pPr lvl="8" algn="ctr">
              <a:spcBef>
                <a:spcPts val="0"/>
              </a:spcBef>
              <a:buSzPct val="100000"/>
              <a:defRPr sz="3150"/>
            </a:lvl9pPr>
          </a:lstStyle>
          <a:p>
            <a:endParaRPr/>
          </a:p>
        </p:txBody>
      </p:sp>
      <p:sp>
        <p:nvSpPr>
          <p:cNvPr id="38" name="Shape 38"/>
          <p:cNvSpPr txBox="1">
            <a:spLocks noGrp="1"/>
          </p:cNvSpPr>
          <p:nvPr>
            <p:ph type="subTitle" idx="1"/>
          </p:nvPr>
        </p:nvSpPr>
        <p:spPr>
          <a:xfrm>
            <a:off x="199125" y="2803075"/>
            <a:ext cx="30339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1575"/>
            </a:lvl1pPr>
            <a:lvl2pPr lvl="1" algn="ctr">
              <a:lnSpc>
                <a:spcPct val="100000"/>
              </a:lnSpc>
              <a:spcBef>
                <a:spcPts val="0"/>
              </a:spcBef>
              <a:spcAft>
                <a:spcPts val="0"/>
              </a:spcAft>
              <a:buSzPct val="100000"/>
              <a:buNone/>
              <a:defRPr sz="1575"/>
            </a:lvl2pPr>
            <a:lvl3pPr lvl="2" algn="ctr">
              <a:lnSpc>
                <a:spcPct val="100000"/>
              </a:lnSpc>
              <a:spcBef>
                <a:spcPts val="0"/>
              </a:spcBef>
              <a:spcAft>
                <a:spcPts val="0"/>
              </a:spcAft>
              <a:buSzPct val="100000"/>
              <a:buNone/>
              <a:defRPr sz="1575"/>
            </a:lvl3pPr>
            <a:lvl4pPr lvl="3" algn="ctr">
              <a:lnSpc>
                <a:spcPct val="100000"/>
              </a:lnSpc>
              <a:spcBef>
                <a:spcPts val="0"/>
              </a:spcBef>
              <a:spcAft>
                <a:spcPts val="0"/>
              </a:spcAft>
              <a:buSzPct val="100000"/>
              <a:buNone/>
              <a:defRPr sz="1575"/>
            </a:lvl4pPr>
            <a:lvl5pPr lvl="4" algn="ctr">
              <a:lnSpc>
                <a:spcPct val="100000"/>
              </a:lnSpc>
              <a:spcBef>
                <a:spcPts val="0"/>
              </a:spcBef>
              <a:spcAft>
                <a:spcPts val="0"/>
              </a:spcAft>
              <a:buSzPct val="100000"/>
              <a:buNone/>
              <a:defRPr sz="1575"/>
            </a:lvl5pPr>
            <a:lvl6pPr lvl="5" algn="ctr">
              <a:lnSpc>
                <a:spcPct val="100000"/>
              </a:lnSpc>
              <a:spcBef>
                <a:spcPts val="0"/>
              </a:spcBef>
              <a:spcAft>
                <a:spcPts val="0"/>
              </a:spcAft>
              <a:buSzPct val="100000"/>
              <a:buNone/>
              <a:defRPr sz="1575"/>
            </a:lvl6pPr>
            <a:lvl7pPr lvl="6" algn="ctr">
              <a:lnSpc>
                <a:spcPct val="100000"/>
              </a:lnSpc>
              <a:spcBef>
                <a:spcPts val="0"/>
              </a:spcBef>
              <a:spcAft>
                <a:spcPts val="0"/>
              </a:spcAft>
              <a:buSzPct val="100000"/>
              <a:buNone/>
              <a:defRPr sz="1575"/>
            </a:lvl7pPr>
            <a:lvl8pPr lvl="7" algn="ctr">
              <a:lnSpc>
                <a:spcPct val="100000"/>
              </a:lnSpc>
              <a:spcBef>
                <a:spcPts val="0"/>
              </a:spcBef>
              <a:spcAft>
                <a:spcPts val="0"/>
              </a:spcAft>
              <a:buSzPct val="100000"/>
              <a:buNone/>
              <a:defRPr sz="1575"/>
            </a:lvl8pPr>
            <a:lvl9pPr lvl="8" algn="ctr">
              <a:lnSpc>
                <a:spcPct val="100000"/>
              </a:lnSpc>
              <a:spcBef>
                <a:spcPts val="0"/>
              </a:spcBef>
              <a:spcAft>
                <a:spcPts val="0"/>
              </a:spcAft>
              <a:buSzPct val="100000"/>
              <a:buNone/>
              <a:defRPr sz="1575"/>
            </a:lvl9pPr>
          </a:lstStyle>
          <a:p>
            <a:endParaRPr/>
          </a:p>
        </p:txBody>
      </p:sp>
      <p:sp>
        <p:nvSpPr>
          <p:cNvPr id="39" name="Shape 39"/>
          <p:cNvSpPr txBox="1">
            <a:spLocks noGrp="1"/>
          </p:cNvSpPr>
          <p:nvPr>
            <p:ph type="body" idx="2"/>
          </p:nvPr>
        </p:nvSpPr>
        <p:spPr>
          <a:xfrm>
            <a:off x="3704625" y="724075"/>
            <a:ext cx="287775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33775" y="4230575"/>
            <a:ext cx="44991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6354343" y="4663216"/>
            <a:ext cx="411525" cy="393600"/>
          </a:xfrm>
          <a:prstGeom prst="rect">
            <a:avLst/>
          </a:prstGeom>
        </p:spPr>
        <p:txBody>
          <a:bodyPr lIns="91425" tIns="91425" rIns="91425" bIns="91425" anchor="ctr" anchorCtr="0">
            <a:noAutofit/>
          </a:bodyPr>
          <a:lstStyle/>
          <a:p>
            <a:fld id="{00000000-1234-1234-1234-123412341234}" type="slidenum">
              <a:rPr lang="nl" smtClean="0"/>
              <a:pPr/>
              <a:t>‹#›</a:t>
            </a:fld>
            <a:endParaRPr lang="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3775" y="445025"/>
            <a:ext cx="639045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233775" y="1152475"/>
            <a:ext cx="639045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6354343" y="4663216"/>
            <a:ext cx="411525" cy="393600"/>
          </a:xfrm>
          <a:prstGeom prst="rect">
            <a:avLst/>
          </a:prstGeom>
          <a:noFill/>
          <a:ln>
            <a:noFill/>
          </a:ln>
        </p:spPr>
        <p:txBody>
          <a:bodyPr lIns="91425" tIns="91425" rIns="91425" bIns="91425" anchor="ctr" anchorCtr="0">
            <a:noAutofit/>
          </a:bodyPr>
          <a:lstStyle/>
          <a:p>
            <a:pPr algn="r"/>
            <a:fld id="{00000000-1234-1234-1234-123412341234}" type="slidenum">
              <a:rPr lang="nl" sz="750" smtClean="0">
                <a:solidFill>
                  <a:schemeClr val="dk2"/>
                </a:solidFill>
              </a:rPr>
              <a:pPr algn="r"/>
              <a:t>‹#›</a:t>
            </a:fld>
            <a:endParaRPr lang="nl" sz="75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05000" y="135000"/>
            <a:ext cx="6250500" cy="675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405000" y="1012500"/>
            <a:ext cx="6250500" cy="3320999"/>
          </a:xfrm>
          <a:prstGeom prst="rect">
            <a:avLst/>
          </a:prstGeom>
          <a:noFill/>
          <a:ln>
            <a:noFill/>
          </a:ln>
        </p:spPr>
        <p:txBody>
          <a:bodyPr lIns="91425" tIns="91425" rIns="91425" bIns="91425" anchor="t" anchorCtr="0"/>
          <a:lstStyle>
            <a:lvl1pPr marL="360000" marR="0" lvl="0" indent="-192360" algn="l" rtl="0">
              <a:spcBef>
                <a:spcPts val="580"/>
              </a:spcBef>
              <a:buClr>
                <a:schemeClr val="dk1"/>
              </a:buClr>
              <a:buSzPct val="110000"/>
              <a:buFont typeface="Arial"/>
              <a:buChar char="•"/>
              <a:defRPr sz="2400" b="0" i="0" u="none" strike="noStrike" cap="none">
                <a:solidFill>
                  <a:schemeClr val="dk1"/>
                </a:solidFill>
                <a:latin typeface="Arial"/>
                <a:ea typeface="Arial"/>
                <a:cs typeface="Arial"/>
                <a:sym typeface="Arial"/>
              </a:defRPr>
            </a:lvl1pPr>
            <a:lvl2pPr marL="720000" marR="0" lvl="1" indent="-250100" algn="l" rtl="0">
              <a:spcBef>
                <a:spcPts val="580"/>
              </a:spcBef>
              <a:buClr>
                <a:schemeClr val="dk1"/>
              </a:buClr>
              <a:buSzPct val="75000"/>
              <a:buFont typeface="Courier New"/>
              <a:buChar char="o"/>
              <a:defRPr sz="2400" b="0" i="0" u="none" strike="noStrike" cap="none">
                <a:solidFill>
                  <a:schemeClr val="dk1"/>
                </a:solidFill>
                <a:latin typeface="Arial"/>
                <a:ea typeface="Arial"/>
                <a:cs typeface="Arial"/>
                <a:sym typeface="Arial"/>
              </a:defRPr>
            </a:lvl2pPr>
            <a:lvl3pPr marL="990000" marR="0" lvl="2" indent="-1518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168400" marR="0" lvl="3" indent="-109219" algn="l" rtl="0">
              <a:spcBef>
                <a:spcPts val="380"/>
              </a:spcBef>
              <a:buClr>
                <a:schemeClr val="dk1"/>
              </a:buClr>
              <a:buSzPct val="80000"/>
              <a:buFont typeface="Arial"/>
              <a:buChar char="•"/>
              <a:defRPr sz="1600" b="0" i="0" u="none" strike="noStrike" cap="none">
                <a:solidFill>
                  <a:schemeClr val="dk1"/>
                </a:solidFill>
                <a:latin typeface="Arial"/>
                <a:ea typeface="Arial"/>
                <a:cs typeface="Arial"/>
                <a:sym typeface="Arial"/>
              </a:defRPr>
            </a:lvl4pPr>
            <a:lvl5pPr marL="1338263" marR="0" lvl="4" indent="-80962" algn="l" rtl="0">
              <a:spcBef>
                <a:spcPts val="38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404664" y="4536000"/>
            <a:ext cx="702000" cy="216000"/>
          </a:xfrm>
          <a:prstGeom prst="rect">
            <a:avLst/>
          </a:prstGeom>
          <a:noFill/>
          <a:ln>
            <a:noFill/>
          </a:ln>
        </p:spPr>
        <p:txBody>
          <a:bodyPr lIns="91425" tIns="91425" rIns="91425" bIns="91425" anchor="t" anchorCtr="0"/>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174500" y="4536000"/>
            <a:ext cx="1485000" cy="216000"/>
          </a:xfrm>
          <a:prstGeom prst="rect">
            <a:avLst/>
          </a:prstGeom>
          <a:noFill/>
          <a:ln>
            <a:noFill/>
          </a:ln>
        </p:spPr>
        <p:txBody>
          <a:bodyPr lIns="91425" tIns="91425" rIns="91425" bIns="91425" anchor="t" anchorCtr="0"/>
          <a:lstStyle>
            <a:lvl1pPr marL="0" marR="0" lvl="0" indent="0" algn="ctr" rtl="0">
              <a:spcBef>
                <a:spcPts val="0"/>
              </a:spcBef>
              <a:buNone/>
              <a:defRPr sz="750"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727000" y="4536000"/>
            <a:ext cx="702000" cy="216000"/>
          </a:xfrm>
          <a:prstGeom prst="rect">
            <a:avLst/>
          </a:prstGeom>
          <a:noFill/>
          <a:ln>
            <a:noFill/>
          </a:ln>
        </p:spPr>
        <p:txBody>
          <a:bodyPr lIns="0" tIns="0" rIns="0" bIns="0" anchor="t" anchorCtr="0">
            <a:noAutofit/>
          </a:bodyPr>
          <a:lstStyle/>
          <a:p>
            <a:pPr algn="r">
              <a:buSzPct val="25000"/>
            </a:pPr>
            <a:fld id="{00000000-1234-1234-1234-123412341234}" type="slidenum">
              <a:rPr lang="nl" sz="750" smtClean="0">
                <a:solidFill>
                  <a:schemeClr val="dk1"/>
                </a:solidFill>
              </a:rPr>
              <a:pPr algn="r">
                <a:buSzPct val="25000"/>
              </a:pPr>
              <a:t>‹#›</a:t>
            </a:fld>
            <a:endParaRPr lang="nl" sz="750">
              <a:solidFill>
                <a:schemeClr val="dk1"/>
              </a:solidFill>
            </a:endParaRPr>
          </a:p>
        </p:txBody>
      </p:sp>
      <p:sp>
        <p:nvSpPr>
          <p:cNvPr id="56" name="Shape 56"/>
          <p:cNvSpPr/>
          <p:nvPr/>
        </p:nvSpPr>
        <p:spPr>
          <a:xfrm>
            <a:off x="0" y="4779000"/>
            <a:ext cx="6858000" cy="364500"/>
          </a:xfrm>
          <a:prstGeom prst="rect">
            <a:avLst/>
          </a:prstGeom>
          <a:solidFill>
            <a:schemeClr val="accent2"/>
          </a:solidFill>
          <a:ln>
            <a:noFill/>
          </a:ln>
        </p:spPr>
        <p:txBody>
          <a:bodyPr lIns="68569" tIns="34275" rIns="68569" bIns="34275" anchor="ctr" anchorCtr="0">
            <a:noAutofit/>
          </a:bodyPr>
          <a:lstStyle/>
          <a:p>
            <a:pPr marL="0" marR="0" lvl="0" indent="0" algn="ctr" rtl="0">
              <a:spcBef>
                <a:spcPts val="0"/>
              </a:spcBef>
              <a:buNone/>
            </a:pPr>
            <a:endParaRPr sz="1350" b="0" i="0" u="none" strike="noStrike" cap="none">
              <a:solidFill>
                <a:schemeClr val="lt1"/>
              </a:solidFill>
              <a:latin typeface="Arial"/>
              <a:ea typeface="Arial"/>
              <a:cs typeface="Arial"/>
              <a:sym typeface="Arial"/>
            </a:endParaRPr>
          </a:p>
        </p:txBody>
      </p:sp>
      <p:pic>
        <p:nvPicPr>
          <p:cNvPr id="57" name="Shape 57"/>
          <p:cNvPicPr preferRelativeResize="0"/>
          <p:nvPr/>
        </p:nvPicPr>
        <p:blipFill rotWithShape="1">
          <a:blip r:embed="rId11">
            <a:alphaModFix/>
          </a:blip>
          <a:srcRect/>
          <a:stretch/>
        </p:blipFill>
        <p:spPr>
          <a:xfrm>
            <a:off x="5521500" y="4536000"/>
            <a:ext cx="1134343" cy="40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2322000" y="1817438"/>
            <a:ext cx="4185000" cy="1012500"/>
          </a:xfrm>
          <a:prstGeom prst="rect">
            <a:avLst/>
          </a:prstGeom>
          <a:noFill/>
          <a:ln>
            <a:noFill/>
          </a:ln>
        </p:spPr>
        <p:txBody>
          <a:bodyPr lIns="0" tIns="0" rIns="0" bIns="0" anchor="b" anchorCtr="0">
            <a:noAutofit/>
          </a:bodyPr>
          <a:lstStyle/>
          <a:p>
            <a:pPr>
              <a:buSzPct val="25000"/>
            </a:pPr>
            <a:r>
              <a:rPr lang="nl" dirty="0"/>
              <a:t>Collective influence algorithm</a:t>
            </a:r>
          </a:p>
        </p:txBody>
      </p:sp>
      <p:sp>
        <p:nvSpPr>
          <p:cNvPr id="121" name="Shape 121"/>
          <p:cNvSpPr txBox="1">
            <a:spLocks noGrp="1"/>
          </p:cNvSpPr>
          <p:nvPr>
            <p:ph type="subTitle" idx="1"/>
          </p:nvPr>
        </p:nvSpPr>
        <p:spPr>
          <a:xfrm>
            <a:off x="2322000" y="3001880"/>
            <a:ext cx="4185000" cy="607500"/>
          </a:xfrm>
          <a:prstGeom prst="rect">
            <a:avLst/>
          </a:prstGeom>
          <a:noFill/>
          <a:ln>
            <a:noFill/>
          </a:ln>
        </p:spPr>
        <p:txBody>
          <a:bodyPr lIns="0" tIns="0" rIns="0" bIns="0" anchor="t" anchorCtr="0">
            <a:noAutofit/>
          </a:bodyPr>
          <a:lstStyle/>
          <a:p>
            <a:pPr>
              <a:buSzPct val="25000"/>
            </a:pPr>
            <a:r>
              <a:rPr lang="nl" dirty="0"/>
              <a:t>Jeroen Van Der Donckt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 Non-parallel vs parallel</a:t>
            </a:r>
          </a:p>
        </p:txBody>
      </p:sp>
      <p:sp>
        <p:nvSpPr>
          <p:cNvPr id="3" name="Text Placeholder 2"/>
          <p:cNvSpPr>
            <a:spLocks noGrp="1"/>
          </p:cNvSpPr>
          <p:nvPr>
            <p:ph type="body" idx="1"/>
          </p:nvPr>
        </p:nvSpPr>
        <p:spPr/>
        <p:txBody>
          <a:bodyPr/>
          <a:lstStyle/>
          <a:p>
            <a:r>
              <a:rPr lang="en-GB" dirty="0"/>
              <a:t>Non-parallel</a:t>
            </a:r>
          </a:p>
          <a:p>
            <a:endParaRPr lang="en-GB" dirty="0"/>
          </a:p>
          <a:p>
            <a:endParaRPr lang="en-GB" dirty="0"/>
          </a:p>
          <a:p>
            <a:endParaRPr lang="en-GB" dirty="0"/>
          </a:p>
          <a:p>
            <a:endParaRPr lang="en-GB" dirty="0"/>
          </a:p>
          <a:p>
            <a:r>
              <a:rPr lang="en-GB" dirty="0"/>
              <a:t>Parallel</a:t>
            </a:r>
          </a:p>
        </p:txBody>
      </p:sp>
      <p:pic>
        <p:nvPicPr>
          <p:cNvPr id="7" name="Picture 6"/>
          <p:cNvPicPr>
            <a:picLocks noChangeAspect="1"/>
          </p:cNvPicPr>
          <p:nvPr/>
        </p:nvPicPr>
        <p:blipFill rotWithShape="1">
          <a:blip r:embed="rId3"/>
          <a:srcRect b="70769"/>
          <a:stretch/>
        </p:blipFill>
        <p:spPr>
          <a:xfrm>
            <a:off x="412750" y="1408611"/>
            <a:ext cx="6032500" cy="613186"/>
          </a:xfrm>
          <a:prstGeom prst="rect">
            <a:avLst/>
          </a:prstGeom>
        </p:spPr>
      </p:pic>
      <p:pic>
        <p:nvPicPr>
          <p:cNvPr id="8" name="Picture 7"/>
          <p:cNvPicPr>
            <a:picLocks noChangeAspect="1"/>
          </p:cNvPicPr>
          <p:nvPr/>
        </p:nvPicPr>
        <p:blipFill rotWithShape="1">
          <a:blip r:embed="rId3"/>
          <a:srcRect t="67574"/>
          <a:stretch/>
        </p:blipFill>
        <p:spPr>
          <a:xfrm>
            <a:off x="412750" y="2021390"/>
            <a:ext cx="6032500" cy="680214"/>
          </a:xfrm>
          <a:prstGeom prst="rect">
            <a:avLst/>
          </a:prstGeom>
        </p:spPr>
      </p:pic>
      <p:pic>
        <p:nvPicPr>
          <p:cNvPr id="9" name="Picture 8"/>
          <p:cNvPicPr>
            <a:picLocks noChangeAspect="1"/>
          </p:cNvPicPr>
          <p:nvPr/>
        </p:nvPicPr>
        <p:blipFill rotWithShape="1">
          <a:blip r:embed="rId4"/>
          <a:srcRect b="70215"/>
          <a:stretch/>
        </p:blipFill>
        <p:spPr>
          <a:xfrm>
            <a:off x="412750" y="3059151"/>
            <a:ext cx="6032500" cy="625502"/>
          </a:xfrm>
          <a:prstGeom prst="rect">
            <a:avLst/>
          </a:prstGeom>
        </p:spPr>
      </p:pic>
      <p:pic>
        <p:nvPicPr>
          <p:cNvPr id="10" name="Picture 9"/>
          <p:cNvPicPr>
            <a:picLocks noChangeAspect="1"/>
          </p:cNvPicPr>
          <p:nvPr/>
        </p:nvPicPr>
        <p:blipFill rotWithShape="1">
          <a:blip r:embed="rId4"/>
          <a:srcRect t="67027"/>
          <a:stretch/>
        </p:blipFill>
        <p:spPr>
          <a:xfrm>
            <a:off x="412750" y="3686030"/>
            <a:ext cx="6032500" cy="692440"/>
          </a:xfrm>
          <a:prstGeom prst="rect">
            <a:avLst/>
          </a:prstGeom>
        </p:spPr>
      </p:pic>
      <p:pic>
        <p:nvPicPr>
          <p:cNvPr id="11" name="Picture 10"/>
          <p:cNvPicPr>
            <a:picLocks noChangeAspect="1"/>
          </p:cNvPicPr>
          <p:nvPr/>
        </p:nvPicPr>
        <p:blipFill rotWithShape="1">
          <a:blip r:embed="rId3"/>
          <a:srcRect b="92102"/>
          <a:stretch/>
        </p:blipFill>
        <p:spPr>
          <a:xfrm>
            <a:off x="412750" y="3036080"/>
            <a:ext cx="6032500" cy="165684"/>
          </a:xfrm>
          <a:prstGeom prst="rect">
            <a:avLst/>
          </a:prstGeom>
        </p:spPr>
      </p:pic>
      <p:sp>
        <p:nvSpPr>
          <p:cNvPr id="12" name="TextBox 11"/>
          <p:cNvSpPr txBox="1"/>
          <p:nvPr/>
        </p:nvSpPr>
        <p:spPr>
          <a:xfrm>
            <a:off x="4762501" y="1171997"/>
            <a:ext cx="1841499" cy="230832"/>
          </a:xfrm>
          <a:prstGeom prst="rect">
            <a:avLst/>
          </a:prstGeom>
          <a:noFill/>
        </p:spPr>
        <p:txBody>
          <a:bodyPr wrap="square" rtlCol="0">
            <a:spAutoFit/>
          </a:bodyPr>
          <a:lstStyle/>
          <a:p>
            <a:r>
              <a:rPr lang="en-GB" sz="900" dirty="0"/>
              <a:t>Email-Enron, depth 2 (laptop)</a:t>
            </a:r>
          </a:p>
        </p:txBody>
      </p:sp>
      <p:sp>
        <p:nvSpPr>
          <p:cNvPr id="13" name="TextBox 12"/>
          <p:cNvSpPr txBox="1"/>
          <p:nvPr/>
        </p:nvSpPr>
        <p:spPr>
          <a:xfrm>
            <a:off x="4762501" y="2797597"/>
            <a:ext cx="1841499" cy="230832"/>
          </a:xfrm>
          <a:prstGeom prst="rect">
            <a:avLst/>
          </a:prstGeom>
          <a:noFill/>
        </p:spPr>
        <p:txBody>
          <a:bodyPr wrap="square" rtlCol="0">
            <a:spAutoFit/>
          </a:bodyPr>
          <a:lstStyle/>
          <a:p>
            <a:r>
              <a:rPr lang="en-GB" sz="900" dirty="0"/>
              <a:t>Email-Enron, depth 2 (laptop)</a:t>
            </a:r>
          </a:p>
        </p:txBody>
      </p:sp>
      <p:sp>
        <p:nvSpPr>
          <p:cNvPr id="14" name="Curved Up Arrow 13"/>
          <p:cNvSpPr/>
          <p:nvPr/>
        </p:nvSpPr>
        <p:spPr>
          <a:xfrm rot="16954854" flipH="1">
            <a:off x="1396369" y="1777613"/>
            <a:ext cx="1842182" cy="793721"/>
          </a:xfrm>
          <a:prstGeom prst="curved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p:cNvSpPr txBox="1"/>
          <p:nvPr/>
        </p:nvSpPr>
        <p:spPr>
          <a:xfrm>
            <a:off x="2294600" y="2665472"/>
            <a:ext cx="909764" cy="400110"/>
          </a:xfrm>
          <a:prstGeom prst="rect">
            <a:avLst/>
          </a:prstGeom>
          <a:noFill/>
        </p:spPr>
        <p:txBody>
          <a:bodyPr wrap="square" rtlCol="0">
            <a:spAutoFit/>
          </a:bodyPr>
          <a:lstStyle/>
          <a:p>
            <a:pPr algn="ctr"/>
            <a:r>
              <a:rPr lang="en-GB" sz="2000" b="1" dirty="0">
                <a:solidFill>
                  <a:srgbClr val="C00000"/>
                </a:solidFill>
              </a:rPr>
              <a:t>53%</a:t>
            </a:r>
          </a:p>
        </p:txBody>
      </p:sp>
    </p:spTree>
    <p:extLst>
      <p:ext uri="{BB962C8B-B14F-4D97-AF65-F5344CB8AC3E}">
        <p14:creationId xmlns:p14="http://schemas.microsoft.com/office/powerpoint/2010/main" val="43619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 CPU priority</a:t>
            </a:r>
          </a:p>
        </p:txBody>
      </p:sp>
      <p:sp>
        <p:nvSpPr>
          <p:cNvPr id="3" name="Text Placeholder 2"/>
          <p:cNvSpPr>
            <a:spLocks noGrp="1"/>
          </p:cNvSpPr>
          <p:nvPr>
            <p:ph type="body" idx="1"/>
          </p:nvPr>
        </p:nvSpPr>
        <p:spPr/>
        <p:txBody>
          <a:bodyPr/>
          <a:lstStyle/>
          <a:p>
            <a:r>
              <a:rPr lang="en-GB" dirty="0"/>
              <a:t>Script</a:t>
            </a:r>
          </a:p>
          <a:p>
            <a:pPr lvl="1"/>
            <a:r>
              <a:rPr lang="en-GB" dirty="0"/>
              <a:t>.exe file</a:t>
            </a:r>
          </a:p>
          <a:p>
            <a:pPr lvl="1"/>
            <a:r>
              <a:rPr lang="en-GB" dirty="0"/>
              <a:t>High priority</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995149537"/>
              </p:ext>
            </p:extLst>
          </p:nvPr>
        </p:nvGraphicFramePr>
        <p:xfrm>
          <a:off x="244764" y="2640674"/>
          <a:ext cx="6396180" cy="101215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805963927"/>
                    </a:ext>
                  </a:extLst>
                </a:gridCol>
                <a:gridCol w="1690254">
                  <a:extLst>
                    <a:ext uri="{9D8B030D-6E8A-4147-A177-3AD203B41FA5}">
                      <a16:colId xmlns:a16="http://schemas.microsoft.com/office/drawing/2014/main" val="2434949494"/>
                    </a:ext>
                  </a:extLst>
                </a:gridCol>
                <a:gridCol w="1828800">
                  <a:extLst>
                    <a:ext uri="{9D8B030D-6E8A-4147-A177-3AD203B41FA5}">
                      <a16:colId xmlns:a16="http://schemas.microsoft.com/office/drawing/2014/main" val="2501857886"/>
                    </a:ext>
                  </a:extLst>
                </a:gridCol>
                <a:gridCol w="1911926">
                  <a:extLst>
                    <a:ext uri="{9D8B030D-6E8A-4147-A177-3AD203B41FA5}">
                      <a16:colId xmlns:a16="http://schemas.microsoft.com/office/drawing/2014/main" val="2173599763"/>
                    </a:ext>
                  </a:extLst>
                </a:gridCol>
              </a:tblGrid>
              <a:tr h="555105">
                <a:tc>
                  <a:txBody>
                    <a:bodyPr/>
                    <a:lstStyle/>
                    <a:p>
                      <a:endParaRPr lang="en-GB" sz="1400" dirty="0"/>
                    </a:p>
                  </a:txBody>
                  <a:tcPr/>
                </a:tc>
                <a:tc>
                  <a:txBody>
                    <a:bodyPr/>
                    <a:lstStyle/>
                    <a:p>
                      <a:r>
                        <a:rPr lang="en-GB" sz="1400" dirty="0"/>
                        <a:t>Visual Studio w\ diagnostic</a:t>
                      </a:r>
                      <a:r>
                        <a:rPr lang="en-GB" sz="1400" baseline="0" dirty="0"/>
                        <a:t> tools</a:t>
                      </a:r>
                      <a:endParaRPr lang="en-GB" sz="1400" dirty="0"/>
                    </a:p>
                  </a:txBody>
                  <a:tcPr/>
                </a:tc>
                <a:tc>
                  <a:txBody>
                    <a:bodyPr/>
                    <a:lstStyle/>
                    <a:p>
                      <a:r>
                        <a:rPr lang="en-GB" sz="1400" dirty="0"/>
                        <a:t>Visual</a:t>
                      </a:r>
                      <a:r>
                        <a:rPr lang="en-GB" sz="1400" baseline="0" dirty="0"/>
                        <a:t> Studio</a:t>
                      </a:r>
                      <a:endParaRPr lang="en-GB" sz="1400" dirty="0"/>
                    </a:p>
                  </a:txBody>
                  <a:tcPr/>
                </a:tc>
                <a:tc>
                  <a:txBody>
                    <a:bodyPr/>
                    <a:lstStyle/>
                    <a:p>
                      <a:r>
                        <a:rPr lang="en-GB" sz="1400" dirty="0"/>
                        <a:t>Script</a:t>
                      </a:r>
                    </a:p>
                  </a:txBody>
                  <a:tcPr/>
                </a:tc>
                <a:extLst>
                  <a:ext uri="{0D108BD9-81ED-4DB2-BD59-A6C34878D82A}">
                    <a16:rowId xmlns:a16="http://schemas.microsoft.com/office/drawing/2014/main" val="2730506281"/>
                  </a:ext>
                </a:extLst>
              </a:tr>
              <a:tr h="457045">
                <a:tc>
                  <a:txBody>
                    <a:bodyPr/>
                    <a:lstStyle/>
                    <a:p>
                      <a:r>
                        <a:rPr lang="en-GB" sz="1400" b="1" dirty="0"/>
                        <a:t>Time</a:t>
                      </a:r>
                    </a:p>
                  </a:txBody>
                  <a:tcPr/>
                </a:tc>
                <a:tc>
                  <a:txBody>
                    <a:bodyPr/>
                    <a:lstStyle/>
                    <a:p>
                      <a:r>
                        <a:rPr lang="en-GB" sz="1400" dirty="0"/>
                        <a:t>1</a:t>
                      </a:r>
                      <a:r>
                        <a:rPr lang="en-GB" sz="1400" baseline="0" dirty="0"/>
                        <a:t> min 8,217 sec</a:t>
                      </a:r>
                      <a:endParaRPr lang="en-GB" sz="1400" dirty="0"/>
                    </a:p>
                  </a:txBody>
                  <a:tcPr/>
                </a:tc>
                <a:tc>
                  <a:txBody>
                    <a:bodyPr/>
                    <a:lstStyle/>
                    <a:p>
                      <a:r>
                        <a:rPr lang="en-GB" sz="1400" dirty="0"/>
                        <a:t>1 min 1,566 sec</a:t>
                      </a:r>
                    </a:p>
                  </a:txBody>
                  <a:tcPr/>
                </a:tc>
                <a:tc>
                  <a:txBody>
                    <a:bodyPr/>
                    <a:lstStyle/>
                    <a:p>
                      <a:r>
                        <a:rPr lang="en-GB" sz="1400" dirty="0"/>
                        <a:t>0</a:t>
                      </a:r>
                      <a:r>
                        <a:rPr lang="en-GB" sz="1400" baseline="0" dirty="0"/>
                        <a:t> min 46,728 sec</a:t>
                      </a:r>
                      <a:endParaRPr lang="en-GB" sz="1400" dirty="0"/>
                    </a:p>
                  </a:txBody>
                  <a:tcPr/>
                </a:tc>
                <a:extLst>
                  <a:ext uri="{0D108BD9-81ED-4DB2-BD59-A6C34878D82A}">
                    <a16:rowId xmlns:a16="http://schemas.microsoft.com/office/drawing/2014/main" val="153100131"/>
                  </a:ext>
                </a:extLst>
              </a:tr>
            </a:tbl>
          </a:graphicData>
        </a:graphic>
      </p:graphicFrame>
      <p:sp>
        <p:nvSpPr>
          <p:cNvPr id="25" name="Curved Up Arrow 24"/>
          <p:cNvSpPr/>
          <p:nvPr/>
        </p:nvSpPr>
        <p:spPr>
          <a:xfrm>
            <a:off x="3676074" y="3652824"/>
            <a:ext cx="1542472" cy="568193"/>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Curved Up Arrow 25"/>
          <p:cNvSpPr/>
          <p:nvPr/>
        </p:nvSpPr>
        <p:spPr>
          <a:xfrm>
            <a:off x="1828800" y="3652824"/>
            <a:ext cx="3990109" cy="837692"/>
          </a:xfrm>
          <a:prstGeom prst="curved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7" name="TextBox 26"/>
          <p:cNvSpPr txBox="1"/>
          <p:nvPr/>
        </p:nvSpPr>
        <p:spPr>
          <a:xfrm>
            <a:off x="3008737" y="3724484"/>
            <a:ext cx="822036" cy="400110"/>
          </a:xfrm>
          <a:prstGeom prst="rect">
            <a:avLst/>
          </a:prstGeom>
          <a:noFill/>
        </p:spPr>
        <p:txBody>
          <a:bodyPr wrap="square" rtlCol="0">
            <a:spAutoFit/>
          </a:bodyPr>
          <a:lstStyle/>
          <a:p>
            <a:pPr algn="ctr"/>
            <a:r>
              <a:rPr lang="en-GB" sz="2000" b="1" dirty="0">
                <a:solidFill>
                  <a:srgbClr val="002060"/>
                </a:solidFill>
              </a:rPr>
              <a:t>32</a:t>
            </a:r>
            <a:r>
              <a:rPr lang="en-GB" sz="2000" b="1" dirty="0">
                <a:solidFill>
                  <a:schemeClr val="accent1">
                    <a:lumMod val="75000"/>
                  </a:schemeClr>
                </a:solidFill>
              </a:rPr>
              <a:t>%</a:t>
            </a:r>
          </a:p>
        </p:txBody>
      </p:sp>
      <p:sp>
        <p:nvSpPr>
          <p:cNvPr id="28" name="TextBox 27"/>
          <p:cNvSpPr txBox="1"/>
          <p:nvPr/>
        </p:nvSpPr>
        <p:spPr>
          <a:xfrm>
            <a:off x="1274617" y="3914653"/>
            <a:ext cx="909764" cy="400110"/>
          </a:xfrm>
          <a:prstGeom prst="rect">
            <a:avLst/>
          </a:prstGeom>
          <a:noFill/>
        </p:spPr>
        <p:txBody>
          <a:bodyPr wrap="square" rtlCol="0">
            <a:spAutoFit/>
          </a:bodyPr>
          <a:lstStyle/>
          <a:p>
            <a:pPr algn="ctr"/>
            <a:r>
              <a:rPr lang="en-GB" sz="2000" b="1" dirty="0">
                <a:solidFill>
                  <a:srgbClr val="C00000"/>
                </a:solidFill>
              </a:rPr>
              <a:t>46%</a:t>
            </a:r>
          </a:p>
        </p:txBody>
      </p:sp>
      <p:sp>
        <p:nvSpPr>
          <p:cNvPr id="29" name="TextBox 28"/>
          <p:cNvSpPr txBox="1"/>
          <p:nvPr/>
        </p:nvSpPr>
        <p:spPr>
          <a:xfrm>
            <a:off x="275696" y="2349346"/>
            <a:ext cx="2502010" cy="292388"/>
          </a:xfrm>
          <a:prstGeom prst="rect">
            <a:avLst/>
          </a:prstGeom>
          <a:noFill/>
        </p:spPr>
        <p:txBody>
          <a:bodyPr wrap="square" rtlCol="0">
            <a:spAutoFit/>
          </a:bodyPr>
          <a:lstStyle/>
          <a:p>
            <a:r>
              <a:rPr lang="en-GB" sz="1300" dirty="0"/>
              <a:t>Email-Enron, depth 2 (desktop)</a:t>
            </a:r>
          </a:p>
        </p:txBody>
      </p:sp>
    </p:spTree>
    <p:extLst>
      <p:ext uri="{BB962C8B-B14F-4D97-AF65-F5344CB8AC3E}">
        <p14:creationId xmlns:p14="http://schemas.microsoft.com/office/powerpoint/2010/main" val="319451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 PC info</a:t>
            </a:r>
          </a:p>
        </p:txBody>
      </p:sp>
      <p:pic>
        <p:nvPicPr>
          <p:cNvPr id="4" name="Picture 3"/>
          <p:cNvPicPr>
            <a:picLocks noChangeAspect="1"/>
          </p:cNvPicPr>
          <p:nvPr/>
        </p:nvPicPr>
        <p:blipFill>
          <a:blip r:embed="rId2"/>
          <a:stretch>
            <a:fillRect/>
          </a:stretch>
        </p:blipFill>
        <p:spPr>
          <a:xfrm>
            <a:off x="781769" y="2209800"/>
            <a:ext cx="5294462" cy="2202180"/>
          </a:xfrm>
          <a:prstGeom prst="rect">
            <a:avLst/>
          </a:prstGeom>
        </p:spPr>
      </p:pic>
      <p:pic>
        <p:nvPicPr>
          <p:cNvPr id="5" name="Picture 4"/>
          <p:cNvPicPr>
            <a:picLocks noChangeAspect="1"/>
          </p:cNvPicPr>
          <p:nvPr/>
        </p:nvPicPr>
        <p:blipFill>
          <a:blip r:embed="rId3"/>
          <a:stretch>
            <a:fillRect/>
          </a:stretch>
        </p:blipFill>
        <p:spPr>
          <a:xfrm>
            <a:off x="1181100" y="954405"/>
            <a:ext cx="4495800" cy="1009650"/>
          </a:xfrm>
          <a:prstGeom prst="rect">
            <a:avLst/>
          </a:prstGeom>
        </p:spPr>
      </p:pic>
    </p:spTree>
    <p:extLst>
      <p:ext uri="{BB962C8B-B14F-4D97-AF65-F5344CB8AC3E}">
        <p14:creationId xmlns:p14="http://schemas.microsoft.com/office/powerpoint/2010/main" val="128963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a:t>
            </a:r>
          </a:p>
        </p:txBody>
      </p:sp>
      <p:pic>
        <p:nvPicPr>
          <p:cNvPr id="5" name="Picture 4"/>
          <p:cNvPicPr>
            <a:picLocks noChangeAspect="1"/>
          </p:cNvPicPr>
          <p:nvPr/>
        </p:nvPicPr>
        <p:blipFill rotWithShape="1">
          <a:blip r:embed="rId2"/>
          <a:srcRect l="-1" r="326"/>
          <a:stretch/>
        </p:blipFill>
        <p:spPr>
          <a:xfrm>
            <a:off x="1049853" y="718549"/>
            <a:ext cx="4398046" cy="398762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872283" y="656277"/>
              <a:ext cx="248760" cy="281880"/>
            </p14:xfrm>
          </p:contentPart>
        </mc:Choice>
        <mc:Fallback xmlns="">
          <p:pic>
            <p:nvPicPr>
              <p:cNvPr id="6" name="Ink 5"/>
              <p:cNvPicPr/>
              <p:nvPr/>
            </p:nvPicPr>
            <p:blipFill>
              <a:blip r:embed="rId4"/>
              <a:stretch>
                <a:fillRect/>
              </a:stretch>
            </p:blipFill>
            <p:spPr>
              <a:xfrm>
                <a:off x="860403" y="644397"/>
                <a:ext cx="272520" cy="305640"/>
              </a:xfrm>
              <a:prstGeom prst="rect">
                <a:avLst/>
              </a:prstGeom>
            </p:spPr>
          </p:pic>
        </mc:Fallback>
      </mc:AlternateContent>
    </p:spTree>
    <p:extLst>
      <p:ext uri="{BB962C8B-B14F-4D97-AF65-F5344CB8AC3E}">
        <p14:creationId xmlns:p14="http://schemas.microsoft.com/office/powerpoint/2010/main" val="146763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a:t>
            </a:r>
            <a:r>
              <a:rPr lang="en-GB" dirty="0" err="1"/>
              <a:t>Arxiv</a:t>
            </a:r>
            <a:r>
              <a:rPr lang="en-GB" dirty="0"/>
              <a:t> GR-QC Network </a:t>
            </a:r>
          </a:p>
        </p:txBody>
      </p:sp>
      <p:sp>
        <p:nvSpPr>
          <p:cNvPr id="7" name="Text Placeholder 2"/>
          <p:cNvSpPr>
            <a:spLocks noGrp="1"/>
          </p:cNvSpPr>
          <p:nvPr>
            <p:ph type="body" idx="1"/>
          </p:nvPr>
        </p:nvSpPr>
        <p:spPr>
          <a:xfrm>
            <a:off x="405000" y="1012500"/>
            <a:ext cx="6250500" cy="3320999"/>
          </a:xfrm>
        </p:spPr>
        <p:txBody>
          <a:bodyPr/>
          <a:lstStyle/>
          <a:p>
            <a:r>
              <a:rPr lang="en-GB" dirty="0"/>
              <a:t>5 242 nodes</a:t>
            </a:r>
          </a:p>
          <a:p>
            <a:r>
              <a:rPr lang="en-GB" dirty="0"/>
              <a:t>14 496 edges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61684264"/>
              </p:ext>
            </p:extLst>
          </p:nvPr>
        </p:nvGraphicFramePr>
        <p:xfrm>
          <a:off x="206736" y="1845548"/>
          <a:ext cx="6441503" cy="2627745"/>
        </p:xfrm>
        <a:graphic>
          <a:graphicData uri="http://schemas.openxmlformats.org/drawingml/2006/table">
            <a:tbl>
              <a:tblPr firstRow="1" bandRow="1">
                <a:tableStyleId>{5C22544A-7EE6-4342-B048-85BDC9FD1C3A}</a:tableStyleId>
              </a:tblPr>
              <a:tblGrid>
                <a:gridCol w="1272207">
                  <a:extLst>
                    <a:ext uri="{9D8B030D-6E8A-4147-A177-3AD203B41FA5}">
                      <a16:colId xmlns:a16="http://schemas.microsoft.com/office/drawing/2014/main" val="2805963927"/>
                    </a:ext>
                  </a:extLst>
                </a:gridCol>
                <a:gridCol w="1306800">
                  <a:extLst>
                    <a:ext uri="{9D8B030D-6E8A-4147-A177-3AD203B41FA5}">
                      <a16:colId xmlns:a16="http://schemas.microsoft.com/office/drawing/2014/main" val="2434949494"/>
                    </a:ext>
                  </a:extLst>
                </a:gridCol>
                <a:gridCol w="1306800">
                  <a:extLst>
                    <a:ext uri="{9D8B030D-6E8A-4147-A177-3AD203B41FA5}">
                      <a16:colId xmlns:a16="http://schemas.microsoft.com/office/drawing/2014/main" val="2501857886"/>
                    </a:ext>
                  </a:extLst>
                </a:gridCol>
                <a:gridCol w="1306800">
                  <a:extLst>
                    <a:ext uri="{9D8B030D-6E8A-4147-A177-3AD203B41FA5}">
                      <a16:colId xmlns:a16="http://schemas.microsoft.com/office/drawing/2014/main" val="2173599763"/>
                    </a:ext>
                  </a:extLst>
                </a:gridCol>
                <a:gridCol w="1248896">
                  <a:extLst>
                    <a:ext uri="{9D8B030D-6E8A-4147-A177-3AD203B41FA5}">
                      <a16:colId xmlns:a16="http://schemas.microsoft.com/office/drawing/2014/main" val="234214017"/>
                    </a:ext>
                  </a:extLst>
                </a:gridCol>
              </a:tblGrid>
              <a:tr h="555105">
                <a:tc>
                  <a:txBody>
                    <a:bodyPr/>
                    <a:lstStyle/>
                    <a:p>
                      <a:endParaRPr lang="en-GB" sz="1400" dirty="0"/>
                    </a:p>
                  </a:txBody>
                  <a:tcPr/>
                </a:tc>
                <a:tc>
                  <a:txBody>
                    <a:bodyPr/>
                    <a:lstStyle/>
                    <a:p>
                      <a:r>
                        <a:rPr lang="en-GB" sz="1400" dirty="0"/>
                        <a:t>Initializing</a:t>
                      </a:r>
                    </a:p>
                  </a:txBody>
                  <a:tcPr/>
                </a:tc>
                <a:tc>
                  <a:txBody>
                    <a:bodyPr/>
                    <a:lstStyle/>
                    <a:p>
                      <a:r>
                        <a:rPr lang="en-GB" sz="1400" dirty="0"/>
                        <a:t>Searching influencers</a:t>
                      </a:r>
                    </a:p>
                  </a:txBody>
                  <a:tcPr/>
                </a:tc>
                <a:tc>
                  <a:txBody>
                    <a:bodyPr/>
                    <a:lstStyle/>
                    <a:p>
                      <a:r>
                        <a:rPr lang="en-GB" sz="1400" dirty="0"/>
                        <a:t>TOTAL TIME</a:t>
                      </a:r>
                    </a:p>
                  </a:txBody>
                  <a:tcPr/>
                </a:tc>
                <a:tc>
                  <a:txBody>
                    <a:bodyPr/>
                    <a:lstStyle/>
                    <a:p>
                      <a:r>
                        <a:rPr lang="en-GB" sz="1400" dirty="0"/>
                        <a:t>#influencers</a:t>
                      </a:r>
                      <a:r>
                        <a:rPr lang="en-GB" sz="1400" baseline="0" dirty="0"/>
                        <a:t> removed</a:t>
                      </a:r>
                      <a:endParaRPr lang="en-GB" sz="1400" dirty="0"/>
                    </a:p>
                  </a:txBody>
                  <a:tcPr/>
                </a:tc>
                <a:extLst>
                  <a:ext uri="{0D108BD9-81ED-4DB2-BD59-A6C34878D82A}">
                    <a16:rowId xmlns:a16="http://schemas.microsoft.com/office/drawing/2014/main" val="2730506281"/>
                  </a:ext>
                </a:extLst>
              </a:tr>
              <a:tr h="457045">
                <a:tc>
                  <a:txBody>
                    <a:bodyPr/>
                    <a:lstStyle/>
                    <a:p>
                      <a:r>
                        <a:rPr lang="en-GB" sz="1400" b="1" i="0" u="none" strike="noStrike" cap="none" dirty="0">
                          <a:solidFill>
                            <a:schemeClr val="dk1"/>
                          </a:solidFill>
                          <a:latin typeface="+mn-lt"/>
                          <a:ea typeface="+mn-ea"/>
                          <a:cs typeface="+mn-cs"/>
                          <a:sym typeface="Arial"/>
                        </a:rPr>
                        <a:t>CA-</a:t>
                      </a:r>
                      <a:r>
                        <a:rPr lang="en-GB" sz="1400" b="1" i="0" u="none" strike="noStrike" cap="none" dirty="0" err="1">
                          <a:solidFill>
                            <a:schemeClr val="dk1"/>
                          </a:solidFill>
                          <a:latin typeface="+mn-lt"/>
                          <a:ea typeface="+mn-ea"/>
                          <a:cs typeface="+mn-cs"/>
                          <a:sym typeface="Arial"/>
                        </a:rPr>
                        <a:t>GrQc</a:t>
                      </a:r>
                      <a:r>
                        <a:rPr lang="en-GB" sz="1400" b="1" dirty="0"/>
                        <a:t>, depth 1</a:t>
                      </a:r>
                    </a:p>
                  </a:txBody>
                  <a:tcPr/>
                </a:tc>
                <a:tc>
                  <a:txBody>
                    <a:bodyPr/>
                    <a:lstStyle/>
                    <a:p>
                      <a:r>
                        <a:rPr lang="en-GB" sz="1400" dirty="0"/>
                        <a:t>0 min 0,029 sec</a:t>
                      </a:r>
                    </a:p>
                  </a:txBody>
                  <a:tcPr/>
                </a:tc>
                <a:tc>
                  <a:txBody>
                    <a:bodyPr/>
                    <a:lstStyle/>
                    <a:p>
                      <a:r>
                        <a:rPr lang="en-GB" sz="1400" dirty="0"/>
                        <a:t>0</a:t>
                      </a:r>
                      <a:r>
                        <a:rPr lang="en-GB" sz="1400" baseline="0" dirty="0"/>
                        <a:t> min 0,377 sec</a:t>
                      </a:r>
                      <a:endParaRPr lang="en-GB" sz="1400" dirty="0"/>
                    </a:p>
                  </a:txBody>
                  <a:tcPr/>
                </a:tc>
                <a:tc>
                  <a:txBody>
                    <a:bodyPr/>
                    <a:lstStyle/>
                    <a:p>
                      <a:r>
                        <a:rPr lang="en-GB" sz="1400" dirty="0"/>
                        <a:t>0 min 0,406 sec</a:t>
                      </a:r>
                    </a:p>
                  </a:txBody>
                  <a:tcPr/>
                </a:tc>
                <a:tc>
                  <a:txBody>
                    <a:bodyPr/>
                    <a:lstStyle/>
                    <a:p>
                      <a:r>
                        <a:rPr lang="en-GB" sz="1400" dirty="0"/>
                        <a:t>1412</a:t>
                      </a:r>
                    </a:p>
                  </a:txBody>
                  <a:tcPr/>
                </a:tc>
                <a:extLst>
                  <a:ext uri="{0D108BD9-81ED-4DB2-BD59-A6C34878D82A}">
                    <a16:rowId xmlns:a16="http://schemas.microsoft.com/office/drawing/2014/main" val="153100131"/>
                  </a:ext>
                </a:extLst>
              </a:tr>
              <a:tr h="457045">
                <a:tc>
                  <a:txBody>
                    <a:bodyPr/>
                    <a:lstStyle/>
                    <a:p>
                      <a:r>
                        <a:rPr lang="en-GB" sz="1400" b="1" i="0" u="none" strike="noStrike" cap="none" dirty="0">
                          <a:solidFill>
                            <a:schemeClr val="dk1"/>
                          </a:solidFill>
                          <a:latin typeface="+mn-lt"/>
                          <a:ea typeface="+mn-ea"/>
                          <a:cs typeface="+mn-cs"/>
                          <a:sym typeface="Arial"/>
                        </a:rPr>
                        <a:t>CA-</a:t>
                      </a:r>
                      <a:r>
                        <a:rPr lang="en-GB" sz="1400" b="1" i="0" u="none" strike="noStrike" cap="none" dirty="0" err="1">
                          <a:solidFill>
                            <a:schemeClr val="dk1"/>
                          </a:solidFill>
                          <a:latin typeface="+mn-lt"/>
                          <a:ea typeface="+mn-ea"/>
                          <a:cs typeface="+mn-cs"/>
                          <a:sym typeface="Arial"/>
                        </a:rPr>
                        <a:t>GrQc</a:t>
                      </a:r>
                      <a:r>
                        <a:rPr lang="en-GB" sz="1400" b="1" dirty="0"/>
                        <a:t>, depth 2</a:t>
                      </a:r>
                    </a:p>
                  </a:txBody>
                  <a:tcPr/>
                </a:tc>
                <a:tc>
                  <a:txBody>
                    <a:bodyPr/>
                    <a:lstStyle/>
                    <a:p>
                      <a:r>
                        <a:rPr lang="en-GB" sz="1400" dirty="0"/>
                        <a:t>0 min 0,036 sec</a:t>
                      </a:r>
                    </a:p>
                  </a:txBody>
                  <a:tcPr/>
                </a:tc>
                <a:tc>
                  <a:txBody>
                    <a:bodyPr/>
                    <a:lstStyle/>
                    <a:p>
                      <a:r>
                        <a:rPr lang="en-GB" sz="1400" dirty="0"/>
                        <a:t>0</a:t>
                      </a:r>
                      <a:r>
                        <a:rPr lang="en-GB" sz="1400" baseline="0" dirty="0"/>
                        <a:t> min 0,306 sec</a:t>
                      </a:r>
                      <a:endParaRPr lang="en-GB" sz="1400" dirty="0"/>
                    </a:p>
                  </a:txBody>
                  <a:tcPr/>
                </a:tc>
                <a:tc>
                  <a:txBody>
                    <a:bodyPr/>
                    <a:lstStyle/>
                    <a:p>
                      <a:r>
                        <a:rPr lang="en-GB" sz="1400" dirty="0"/>
                        <a:t>0 min 0,342 sec</a:t>
                      </a:r>
                    </a:p>
                  </a:txBody>
                  <a:tcPr/>
                </a:tc>
                <a:tc>
                  <a:txBody>
                    <a:bodyPr/>
                    <a:lstStyle/>
                    <a:p>
                      <a:r>
                        <a:rPr lang="en-GB" sz="1400" dirty="0"/>
                        <a:t>596</a:t>
                      </a:r>
                    </a:p>
                  </a:txBody>
                  <a:tcPr/>
                </a:tc>
                <a:extLst>
                  <a:ext uri="{0D108BD9-81ED-4DB2-BD59-A6C34878D82A}">
                    <a16:rowId xmlns:a16="http://schemas.microsoft.com/office/drawing/2014/main" val="3315022209"/>
                  </a:ext>
                </a:extLst>
              </a:tr>
              <a:tr h="457045">
                <a:tc>
                  <a:txBody>
                    <a:bodyPr/>
                    <a:lstStyle/>
                    <a:p>
                      <a:r>
                        <a:rPr lang="en-GB" sz="1400" b="1" i="0" u="none" strike="noStrike" cap="none" dirty="0">
                          <a:solidFill>
                            <a:schemeClr val="dk1"/>
                          </a:solidFill>
                          <a:latin typeface="+mn-lt"/>
                          <a:ea typeface="+mn-ea"/>
                          <a:cs typeface="+mn-cs"/>
                          <a:sym typeface="Arial"/>
                        </a:rPr>
                        <a:t>CA-</a:t>
                      </a:r>
                      <a:r>
                        <a:rPr lang="en-GB" sz="1400" b="1" i="0" u="none" strike="noStrike" cap="none" dirty="0" err="1">
                          <a:solidFill>
                            <a:schemeClr val="dk1"/>
                          </a:solidFill>
                          <a:latin typeface="+mn-lt"/>
                          <a:ea typeface="+mn-ea"/>
                          <a:cs typeface="+mn-cs"/>
                          <a:sym typeface="Arial"/>
                        </a:rPr>
                        <a:t>GrQc</a:t>
                      </a:r>
                      <a:r>
                        <a:rPr lang="en-GB" sz="1400" b="1" dirty="0"/>
                        <a:t>, depth 3</a:t>
                      </a:r>
                    </a:p>
                  </a:txBody>
                  <a:tcPr/>
                </a:tc>
                <a:tc>
                  <a:txBody>
                    <a:bodyPr/>
                    <a:lstStyle/>
                    <a:p>
                      <a:r>
                        <a:rPr lang="en-GB" sz="1400" dirty="0"/>
                        <a:t>0 min 0,056 sec</a:t>
                      </a:r>
                    </a:p>
                  </a:txBody>
                  <a:tcPr/>
                </a:tc>
                <a:tc>
                  <a:txBody>
                    <a:bodyPr/>
                    <a:lstStyle/>
                    <a:p>
                      <a:r>
                        <a:rPr lang="en-GB" sz="1400" baseline="0" dirty="0"/>
                        <a:t>0 min 0,800 sec</a:t>
                      </a:r>
                      <a:endParaRPr lang="en-GB" sz="1400" dirty="0"/>
                    </a:p>
                  </a:txBody>
                  <a:tcPr/>
                </a:tc>
                <a:tc>
                  <a:txBody>
                    <a:bodyPr/>
                    <a:lstStyle/>
                    <a:p>
                      <a:r>
                        <a:rPr lang="en-GB" sz="1400" dirty="0"/>
                        <a:t>0 min 0,856 sec</a:t>
                      </a:r>
                    </a:p>
                  </a:txBody>
                  <a:tcPr/>
                </a:tc>
                <a:tc>
                  <a:txBody>
                    <a:bodyPr/>
                    <a:lstStyle/>
                    <a:p>
                      <a:r>
                        <a:rPr lang="en-GB" sz="1400" dirty="0"/>
                        <a:t>524</a:t>
                      </a:r>
                    </a:p>
                  </a:txBody>
                  <a:tcPr/>
                </a:tc>
                <a:extLst>
                  <a:ext uri="{0D108BD9-81ED-4DB2-BD59-A6C34878D82A}">
                    <a16:rowId xmlns:a16="http://schemas.microsoft.com/office/drawing/2014/main" val="60564200"/>
                  </a:ext>
                </a:extLst>
              </a:tr>
              <a:tr h="457045">
                <a:tc>
                  <a:txBody>
                    <a:bodyPr/>
                    <a:lstStyle/>
                    <a:p>
                      <a:r>
                        <a:rPr lang="en-GB" sz="1400" b="1" i="0" u="none" strike="noStrike" cap="none" dirty="0">
                          <a:solidFill>
                            <a:schemeClr val="dk1"/>
                          </a:solidFill>
                          <a:latin typeface="+mn-lt"/>
                          <a:ea typeface="+mn-ea"/>
                          <a:cs typeface="+mn-cs"/>
                          <a:sym typeface="Arial"/>
                        </a:rPr>
                        <a:t>CA-</a:t>
                      </a:r>
                      <a:r>
                        <a:rPr lang="en-GB" sz="1400" b="1" i="0" u="none" strike="noStrike" cap="none" dirty="0" err="1">
                          <a:solidFill>
                            <a:schemeClr val="dk1"/>
                          </a:solidFill>
                          <a:latin typeface="+mn-lt"/>
                          <a:ea typeface="+mn-ea"/>
                          <a:cs typeface="+mn-cs"/>
                          <a:sym typeface="Arial"/>
                        </a:rPr>
                        <a:t>GrQc</a:t>
                      </a:r>
                      <a:r>
                        <a:rPr lang="en-GB" sz="1400" b="1" i="0" u="none" strike="noStrike" cap="none" dirty="0">
                          <a:solidFill>
                            <a:schemeClr val="dk1"/>
                          </a:solidFill>
                          <a:latin typeface="+mn-lt"/>
                          <a:ea typeface="+mn-ea"/>
                          <a:cs typeface="+mn-cs"/>
                          <a:sym typeface="Arial"/>
                        </a:rPr>
                        <a:t>, depth 5</a:t>
                      </a:r>
                      <a:endParaRPr lang="en-GB" sz="1400" b="1" dirty="0"/>
                    </a:p>
                  </a:txBody>
                  <a:tcPr/>
                </a:tc>
                <a:tc>
                  <a:txBody>
                    <a:bodyPr/>
                    <a:lstStyle/>
                    <a:p>
                      <a:r>
                        <a:rPr lang="en-GB" sz="1400" dirty="0"/>
                        <a:t>0</a:t>
                      </a:r>
                      <a:r>
                        <a:rPr lang="en-GB" sz="1400" baseline="0" dirty="0"/>
                        <a:t> min 0,311 sec</a:t>
                      </a:r>
                      <a:endParaRPr lang="en-GB" sz="1400" dirty="0"/>
                    </a:p>
                  </a:txBody>
                  <a:tcPr/>
                </a:tc>
                <a:tc>
                  <a:txBody>
                    <a:bodyPr/>
                    <a:lstStyle/>
                    <a:p>
                      <a:r>
                        <a:rPr lang="en-GB" sz="1400" dirty="0"/>
                        <a:t>2</a:t>
                      </a:r>
                      <a:r>
                        <a:rPr lang="en-GB" sz="1400" baseline="0" dirty="0"/>
                        <a:t> min 32,197 sec</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2</a:t>
                      </a:r>
                      <a:r>
                        <a:rPr lang="en-GB" sz="1400" baseline="0" dirty="0"/>
                        <a:t> min 32,508 sec</a:t>
                      </a:r>
                      <a:endParaRPr lang="en-GB" sz="1400" dirty="0"/>
                    </a:p>
                  </a:txBody>
                  <a:tcPr/>
                </a:tc>
                <a:tc>
                  <a:txBody>
                    <a:bodyPr/>
                    <a:lstStyle/>
                    <a:p>
                      <a:r>
                        <a:rPr lang="en-GB" sz="1400" dirty="0"/>
                        <a:t>518</a:t>
                      </a:r>
                    </a:p>
                  </a:txBody>
                  <a:tcPr/>
                </a:tc>
                <a:extLst>
                  <a:ext uri="{0D108BD9-81ED-4DB2-BD59-A6C34878D82A}">
                    <a16:rowId xmlns:a16="http://schemas.microsoft.com/office/drawing/2014/main" val="1207464974"/>
                  </a:ext>
                </a:extLst>
              </a:tr>
            </a:tbl>
          </a:graphicData>
        </a:graphic>
      </p:graphicFrame>
    </p:spTree>
    <p:extLst>
      <p:ext uri="{BB962C8B-B14F-4D97-AF65-F5344CB8AC3E}">
        <p14:creationId xmlns:p14="http://schemas.microsoft.com/office/powerpoint/2010/main" val="80362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a:t>
            </a:r>
            <a:r>
              <a:rPr lang="en-GB" dirty="0" err="1"/>
              <a:t>Arxiv</a:t>
            </a:r>
            <a:r>
              <a:rPr lang="en-GB" dirty="0"/>
              <a:t> GR-QC Network </a:t>
            </a:r>
          </a:p>
        </p:txBody>
      </p:sp>
      <p:graphicFrame>
        <p:nvGraphicFramePr>
          <p:cNvPr id="6" name="Chart 5"/>
          <p:cNvGraphicFramePr/>
          <p:nvPr>
            <p:extLst>
              <p:ext uri="{D42A27DB-BD31-4B8C-83A1-F6EECF244321}">
                <p14:modId xmlns:p14="http://schemas.microsoft.com/office/powerpoint/2010/main" val="4193421866"/>
              </p:ext>
            </p:extLst>
          </p:nvPr>
        </p:nvGraphicFramePr>
        <p:xfrm>
          <a:off x="767650" y="810000"/>
          <a:ext cx="5525200" cy="3708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rot="16200000">
            <a:off x="142816" y="2247328"/>
            <a:ext cx="958969" cy="261610"/>
          </a:xfrm>
          <a:prstGeom prst="rect">
            <a:avLst/>
          </a:prstGeom>
          <a:noFill/>
        </p:spPr>
        <p:txBody>
          <a:bodyPr wrap="square" rtlCol="0">
            <a:spAutoFit/>
          </a:bodyPr>
          <a:lstStyle/>
          <a:p>
            <a:r>
              <a:rPr lang="en-GB" sz="1100" dirty="0">
                <a:solidFill>
                  <a:schemeClr val="accent4">
                    <a:lumMod val="60000"/>
                    <a:lumOff val="40000"/>
                  </a:schemeClr>
                </a:solidFill>
              </a:rPr>
              <a:t>Time (s)</a:t>
            </a:r>
          </a:p>
        </p:txBody>
      </p:sp>
    </p:spTree>
    <p:extLst>
      <p:ext uri="{BB962C8B-B14F-4D97-AF65-F5344CB8AC3E}">
        <p14:creationId xmlns:p14="http://schemas.microsoft.com/office/powerpoint/2010/main" val="57637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a:t>
            </a:r>
            <a:r>
              <a:rPr lang="en-GB" dirty="0" err="1"/>
              <a:t>Arxiv</a:t>
            </a:r>
            <a:r>
              <a:rPr lang="en-GB" dirty="0"/>
              <a:t> GR-QC Network </a:t>
            </a:r>
          </a:p>
        </p:txBody>
      </p:sp>
      <p:graphicFrame>
        <p:nvGraphicFramePr>
          <p:cNvPr id="6" name="Chart 5"/>
          <p:cNvGraphicFramePr/>
          <p:nvPr>
            <p:extLst>
              <p:ext uri="{D42A27DB-BD31-4B8C-83A1-F6EECF244321}">
                <p14:modId xmlns:p14="http://schemas.microsoft.com/office/powerpoint/2010/main" val="366676987"/>
              </p:ext>
            </p:extLst>
          </p:nvPr>
        </p:nvGraphicFramePr>
        <p:xfrm>
          <a:off x="767650" y="810000"/>
          <a:ext cx="5525200" cy="37084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142816" y="2247328"/>
            <a:ext cx="958969" cy="261610"/>
          </a:xfrm>
          <a:prstGeom prst="rect">
            <a:avLst/>
          </a:prstGeom>
          <a:noFill/>
        </p:spPr>
        <p:txBody>
          <a:bodyPr wrap="square" rtlCol="0">
            <a:spAutoFit/>
          </a:bodyPr>
          <a:lstStyle/>
          <a:p>
            <a:r>
              <a:rPr lang="en-GB" sz="1100" dirty="0">
                <a:solidFill>
                  <a:schemeClr val="accent4">
                    <a:lumMod val="60000"/>
                    <a:lumOff val="40000"/>
                  </a:schemeClr>
                </a:solidFill>
              </a:rPr>
              <a:t>Time (s)</a:t>
            </a:r>
          </a:p>
        </p:txBody>
      </p:sp>
    </p:spTree>
    <p:extLst>
      <p:ext uri="{BB962C8B-B14F-4D97-AF65-F5344CB8AC3E}">
        <p14:creationId xmlns:p14="http://schemas.microsoft.com/office/powerpoint/2010/main" val="51715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Email Enron</a:t>
            </a:r>
          </a:p>
        </p:txBody>
      </p:sp>
      <p:sp>
        <p:nvSpPr>
          <p:cNvPr id="7" name="Text Placeholder 2"/>
          <p:cNvSpPr>
            <a:spLocks noGrp="1"/>
          </p:cNvSpPr>
          <p:nvPr>
            <p:ph type="body" idx="1"/>
          </p:nvPr>
        </p:nvSpPr>
        <p:spPr>
          <a:xfrm>
            <a:off x="405000" y="1012500"/>
            <a:ext cx="6250500" cy="3320999"/>
          </a:xfrm>
        </p:spPr>
        <p:txBody>
          <a:bodyPr/>
          <a:lstStyle/>
          <a:p>
            <a:r>
              <a:rPr lang="en-GB" dirty="0"/>
              <a:t>36 692 nodes</a:t>
            </a:r>
          </a:p>
          <a:p>
            <a:r>
              <a:rPr lang="en-GB" dirty="0"/>
              <a:t>183 831 edges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42075383"/>
              </p:ext>
            </p:extLst>
          </p:nvPr>
        </p:nvGraphicFramePr>
        <p:xfrm>
          <a:off x="206736" y="1845548"/>
          <a:ext cx="6441503" cy="2109585"/>
        </p:xfrm>
        <a:graphic>
          <a:graphicData uri="http://schemas.openxmlformats.org/drawingml/2006/table">
            <a:tbl>
              <a:tblPr firstRow="1" bandRow="1">
                <a:tableStyleId>{5C22544A-7EE6-4342-B048-85BDC9FD1C3A}</a:tableStyleId>
              </a:tblPr>
              <a:tblGrid>
                <a:gridCol w="1272207">
                  <a:extLst>
                    <a:ext uri="{9D8B030D-6E8A-4147-A177-3AD203B41FA5}">
                      <a16:colId xmlns:a16="http://schemas.microsoft.com/office/drawing/2014/main" val="2805963927"/>
                    </a:ext>
                  </a:extLst>
                </a:gridCol>
                <a:gridCol w="1306800">
                  <a:extLst>
                    <a:ext uri="{9D8B030D-6E8A-4147-A177-3AD203B41FA5}">
                      <a16:colId xmlns:a16="http://schemas.microsoft.com/office/drawing/2014/main" val="2434949494"/>
                    </a:ext>
                  </a:extLst>
                </a:gridCol>
                <a:gridCol w="1306800">
                  <a:extLst>
                    <a:ext uri="{9D8B030D-6E8A-4147-A177-3AD203B41FA5}">
                      <a16:colId xmlns:a16="http://schemas.microsoft.com/office/drawing/2014/main" val="2501857886"/>
                    </a:ext>
                  </a:extLst>
                </a:gridCol>
                <a:gridCol w="1306800">
                  <a:extLst>
                    <a:ext uri="{9D8B030D-6E8A-4147-A177-3AD203B41FA5}">
                      <a16:colId xmlns:a16="http://schemas.microsoft.com/office/drawing/2014/main" val="2173599763"/>
                    </a:ext>
                  </a:extLst>
                </a:gridCol>
                <a:gridCol w="1248896">
                  <a:extLst>
                    <a:ext uri="{9D8B030D-6E8A-4147-A177-3AD203B41FA5}">
                      <a16:colId xmlns:a16="http://schemas.microsoft.com/office/drawing/2014/main" val="234214017"/>
                    </a:ext>
                  </a:extLst>
                </a:gridCol>
              </a:tblGrid>
              <a:tr h="555105">
                <a:tc>
                  <a:txBody>
                    <a:bodyPr/>
                    <a:lstStyle/>
                    <a:p>
                      <a:endParaRPr lang="en-GB" sz="1400" dirty="0"/>
                    </a:p>
                  </a:txBody>
                  <a:tcPr/>
                </a:tc>
                <a:tc>
                  <a:txBody>
                    <a:bodyPr/>
                    <a:lstStyle/>
                    <a:p>
                      <a:r>
                        <a:rPr lang="en-GB" sz="1400" dirty="0"/>
                        <a:t>Initializing</a:t>
                      </a:r>
                    </a:p>
                  </a:txBody>
                  <a:tcPr/>
                </a:tc>
                <a:tc>
                  <a:txBody>
                    <a:bodyPr/>
                    <a:lstStyle/>
                    <a:p>
                      <a:r>
                        <a:rPr lang="en-GB" sz="1400" dirty="0"/>
                        <a:t>Searching influencers</a:t>
                      </a:r>
                    </a:p>
                  </a:txBody>
                  <a:tcPr/>
                </a:tc>
                <a:tc>
                  <a:txBody>
                    <a:bodyPr/>
                    <a:lstStyle/>
                    <a:p>
                      <a:r>
                        <a:rPr lang="en-GB" sz="1400" dirty="0"/>
                        <a:t>TOTAL TIME</a:t>
                      </a:r>
                    </a:p>
                  </a:txBody>
                  <a:tcPr/>
                </a:tc>
                <a:tc>
                  <a:txBody>
                    <a:bodyPr/>
                    <a:lstStyle/>
                    <a:p>
                      <a:r>
                        <a:rPr lang="en-GB" sz="1400" dirty="0"/>
                        <a:t>#influencers</a:t>
                      </a:r>
                      <a:r>
                        <a:rPr lang="en-GB" sz="1400" baseline="0" dirty="0"/>
                        <a:t> removed</a:t>
                      </a:r>
                      <a:endParaRPr lang="en-GB" sz="1400" dirty="0"/>
                    </a:p>
                  </a:txBody>
                  <a:tcPr/>
                </a:tc>
                <a:extLst>
                  <a:ext uri="{0D108BD9-81ED-4DB2-BD59-A6C34878D82A}">
                    <a16:rowId xmlns:a16="http://schemas.microsoft.com/office/drawing/2014/main" val="2730506281"/>
                  </a:ext>
                </a:extLst>
              </a:tr>
              <a:tr h="457045">
                <a:tc>
                  <a:txBody>
                    <a:bodyPr/>
                    <a:lstStyle/>
                    <a:p>
                      <a:r>
                        <a:rPr lang="en-GB" sz="1400" b="1" dirty="0"/>
                        <a:t>Email Enron, depth 1</a:t>
                      </a:r>
                    </a:p>
                  </a:txBody>
                  <a:tcPr/>
                </a:tc>
                <a:tc>
                  <a:txBody>
                    <a:bodyPr/>
                    <a:lstStyle/>
                    <a:p>
                      <a:r>
                        <a:rPr lang="en-GB" sz="1400" dirty="0"/>
                        <a:t>0 min 0,214 sec</a:t>
                      </a:r>
                    </a:p>
                  </a:txBody>
                  <a:tcPr/>
                </a:tc>
                <a:tc>
                  <a:txBody>
                    <a:bodyPr/>
                    <a:lstStyle/>
                    <a:p>
                      <a:r>
                        <a:rPr lang="en-GB" sz="1400" dirty="0"/>
                        <a:t>0</a:t>
                      </a:r>
                      <a:r>
                        <a:rPr lang="en-GB" sz="1400" baseline="0" dirty="0"/>
                        <a:t> min 6,852 sec</a:t>
                      </a:r>
                      <a:endParaRPr lang="en-GB" sz="1400" dirty="0"/>
                    </a:p>
                  </a:txBody>
                  <a:tcPr/>
                </a:tc>
                <a:tc>
                  <a:txBody>
                    <a:bodyPr/>
                    <a:lstStyle/>
                    <a:p>
                      <a:r>
                        <a:rPr lang="en-GB" sz="1400" dirty="0"/>
                        <a:t>0 min 7,066 sec</a:t>
                      </a:r>
                    </a:p>
                  </a:txBody>
                  <a:tcPr/>
                </a:tc>
                <a:tc>
                  <a:txBody>
                    <a:bodyPr/>
                    <a:lstStyle/>
                    <a:p>
                      <a:r>
                        <a:rPr lang="en-GB" sz="1400" dirty="0"/>
                        <a:t>4079</a:t>
                      </a:r>
                    </a:p>
                  </a:txBody>
                  <a:tcPr/>
                </a:tc>
                <a:extLst>
                  <a:ext uri="{0D108BD9-81ED-4DB2-BD59-A6C34878D82A}">
                    <a16:rowId xmlns:a16="http://schemas.microsoft.com/office/drawing/2014/main" val="153100131"/>
                  </a:ext>
                </a:extLst>
              </a:tr>
              <a:tr h="457045">
                <a:tc>
                  <a:txBody>
                    <a:bodyPr/>
                    <a:lstStyle/>
                    <a:p>
                      <a:r>
                        <a:rPr lang="en-GB" sz="1400" b="1" dirty="0"/>
                        <a:t>Email Enron, depth 2</a:t>
                      </a:r>
                    </a:p>
                  </a:txBody>
                  <a:tcPr/>
                </a:tc>
                <a:tc>
                  <a:txBody>
                    <a:bodyPr/>
                    <a:lstStyle/>
                    <a:p>
                      <a:r>
                        <a:rPr lang="en-GB" sz="1400" dirty="0"/>
                        <a:t>0 min 0,963 sec</a:t>
                      </a:r>
                    </a:p>
                  </a:txBody>
                  <a:tcPr/>
                </a:tc>
                <a:tc>
                  <a:txBody>
                    <a:bodyPr/>
                    <a:lstStyle/>
                    <a:p>
                      <a:r>
                        <a:rPr lang="en-GB" sz="1400" dirty="0"/>
                        <a:t>0</a:t>
                      </a:r>
                      <a:r>
                        <a:rPr lang="en-GB" sz="1400" baseline="0" dirty="0"/>
                        <a:t> min 45,765 sec</a:t>
                      </a:r>
                      <a:endParaRPr lang="en-GB" sz="1400" dirty="0"/>
                    </a:p>
                  </a:txBody>
                  <a:tcPr/>
                </a:tc>
                <a:tc>
                  <a:txBody>
                    <a:bodyPr/>
                    <a:lstStyle/>
                    <a:p>
                      <a:r>
                        <a:rPr lang="en-GB" sz="1400" dirty="0"/>
                        <a:t>0 min 46,729 sec</a:t>
                      </a:r>
                    </a:p>
                  </a:txBody>
                  <a:tcPr/>
                </a:tc>
                <a:tc>
                  <a:txBody>
                    <a:bodyPr/>
                    <a:lstStyle/>
                    <a:p>
                      <a:r>
                        <a:rPr lang="en-GB" sz="1400" dirty="0"/>
                        <a:t>3143</a:t>
                      </a:r>
                    </a:p>
                  </a:txBody>
                  <a:tcPr/>
                </a:tc>
                <a:extLst>
                  <a:ext uri="{0D108BD9-81ED-4DB2-BD59-A6C34878D82A}">
                    <a16:rowId xmlns:a16="http://schemas.microsoft.com/office/drawing/2014/main" val="3315022209"/>
                  </a:ext>
                </a:extLst>
              </a:tr>
              <a:tr h="457045">
                <a:tc>
                  <a:txBody>
                    <a:bodyPr/>
                    <a:lstStyle/>
                    <a:p>
                      <a:r>
                        <a:rPr lang="en-GB" sz="1400" b="1" dirty="0"/>
                        <a:t>Email Enron, depth 3</a:t>
                      </a:r>
                    </a:p>
                  </a:txBody>
                  <a:tcPr/>
                </a:tc>
                <a:tc>
                  <a:txBody>
                    <a:bodyPr/>
                    <a:lstStyle/>
                    <a:p>
                      <a:r>
                        <a:rPr lang="en-GB" sz="1400" dirty="0"/>
                        <a:t>0 min 14,257 sec</a:t>
                      </a:r>
                    </a:p>
                  </a:txBody>
                  <a:tcPr/>
                </a:tc>
                <a:tc>
                  <a:txBody>
                    <a:bodyPr/>
                    <a:lstStyle/>
                    <a:p>
                      <a:r>
                        <a:rPr lang="en-GB" sz="1400" baseline="0" dirty="0"/>
                        <a:t>23 min 55,296 sec</a:t>
                      </a:r>
                      <a:endParaRPr lang="en-GB" sz="1400" dirty="0"/>
                    </a:p>
                  </a:txBody>
                  <a:tcPr/>
                </a:tc>
                <a:tc>
                  <a:txBody>
                    <a:bodyPr/>
                    <a:lstStyle/>
                    <a:p>
                      <a:r>
                        <a:rPr lang="en-GB" sz="1400" dirty="0"/>
                        <a:t>24 min 9,553 sec</a:t>
                      </a:r>
                    </a:p>
                  </a:txBody>
                  <a:tcPr/>
                </a:tc>
                <a:tc>
                  <a:txBody>
                    <a:bodyPr/>
                    <a:lstStyle/>
                    <a:p>
                      <a:r>
                        <a:rPr lang="en-GB" sz="1400" dirty="0"/>
                        <a:t>3057</a:t>
                      </a:r>
                    </a:p>
                  </a:txBody>
                  <a:tcPr/>
                </a:tc>
                <a:extLst>
                  <a:ext uri="{0D108BD9-81ED-4DB2-BD59-A6C34878D82A}">
                    <a16:rowId xmlns:a16="http://schemas.microsoft.com/office/drawing/2014/main" val="60564200"/>
                  </a:ext>
                </a:extLst>
              </a:tr>
            </a:tbl>
          </a:graphicData>
        </a:graphic>
      </p:graphicFrame>
    </p:spTree>
    <p:extLst>
      <p:ext uri="{BB962C8B-B14F-4D97-AF65-F5344CB8AC3E}">
        <p14:creationId xmlns:p14="http://schemas.microsoft.com/office/powerpoint/2010/main" val="213495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Email Enron</a:t>
            </a:r>
          </a:p>
        </p:txBody>
      </p:sp>
      <p:graphicFrame>
        <p:nvGraphicFramePr>
          <p:cNvPr id="6" name="Chart 5"/>
          <p:cNvGraphicFramePr/>
          <p:nvPr>
            <p:extLst>
              <p:ext uri="{D42A27DB-BD31-4B8C-83A1-F6EECF244321}">
                <p14:modId xmlns:p14="http://schemas.microsoft.com/office/powerpoint/2010/main" val="3270426398"/>
              </p:ext>
            </p:extLst>
          </p:nvPr>
        </p:nvGraphicFramePr>
        <p:xfrm>
          <a:off x="767650" y="810000"/>
          <a:ext cx="5525200" cy="37084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142816" y="2247328"/>
            <a:ext cx="958969" cy="261610"/>
          </a:xfrm>
          <a:prstGeom prst="rect">
            <a:avLst/>
          </a:prstGeom>
          <a:noFill/>
        </p:spPr>
        <p:txBody>
          <a:bodyPr wrap="square" rtlCol="0">
            <a:spAutoFit/>
          </a:bodyPr>
          <a:lstStyle/>
          <a:p>
            <a:r>
              <a:rPr lang="en-GB" sz="1100" dirty="0">
                <a:solidFill>
                  <a:schemeClr val="accent4">
                    <a:lumMod val="60000"/>
                    <a:lumOff val="40000"/>
                  </a:schemeClr>
                </a:solidFill>
              </a:rPr>
              <a:t>Time (s)</a:t>
            </a:r>
          </a:p>
        </p:txBody>
      </p:sp>
    </p:spTree>
    <p:extLst>
      <p:ext uri="{BB962C8B-B14F-4D97-AF65-F5344CB8AC3E}">
        <p14:creationId xmlns:p14="http://schemas.microsoft.com/office/powerpoint/2010/main" val="43702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results – Email Enron</a:t>
            </a:r>
          </a:p>
        </p:txBody>
      </p:sp>
      <p:graphicFrame>
        <p:nvGraphicFramePr>
          <p:cNvPr id="6" name="Chart 5"/>
          <p:cNvGraphicFramePr/>
          <p:nvPr>
            <p:extLst>
              <p:ext uri="{D42A27DB-BD31-4B8C-83A1-F6EECF244321}">
                <p14:modId xmlns:p14="http://schemas.microsoft.com/office/powerpoint/2010/main" val="2335618113"/>
              </p:ext>
            </p:extLst>
          </p:nvPr>
        </p:nvGraphicFramePr>
        <p:xfrm>
          <a:off x="767650" y="810000"/>
          <a:ext cx="5525200" cy="37084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142816" y="2247328"/>
            <a:ext cx="958969" cy="261610"/>
          </a:xfrm>
          <a:prstGeom prst="rect">
            <a:avLst/>
          </a:prstGeom>
          <a:noFill/>
        </p:spPr>
        <p:txBody>
          <a:bodyPr wrap="square" rtlCol="0">
            <a:spAutoFit/>
          </a:bodyPr>
          <a:lstStyle/>
          <a:p>
            <a:r>
              <a:rPr lang="en-GB" sz="1100" dirty="0">
                <a:solidFill>
                  <a:schemeClr val="accent4">
                    <a:lumMod val="60000"/>
                    <a:lumOff val="40000"/>
                  </a:schemeClr>
                </a:solidFill>
              </a:rPr>
              <a:t>Time (s)</a:t>
            </a:r>
          </a:p>
        </p:txBody>
      </p:sp>
    </p:spTree>
    <p:extLst>
      <p:ext uri="{BB962C8B-B14F-4D97-AF65-F5344CB8AC3E}">
        <p14:creationId xmlns:p14="http://schemas.microsoft.com/office/powerpoint/2010/main" val="22850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Text Placeholder 2"/>
          <p:cNvSpPr>
            <a:spLocks noGrp="1"/>
          </p:cNvSpPr>
          <p:nvPr>
            <p:ph type="body" idx="1"/>
          </p:nvPr>
        </p:nvSpPr>
        <p:spPr/>
        <p:txBody>
          <a:bodyPr/>
          <a:lstStyle/>
          <a:p>
            <a:pPr indent="-270000">
              <a:spcBef>
                <a:spcPts val="0"/>
              </a:spcBef>
            </a:pPr>
            <a:r>
              <a:rPr lang="nl" dirty="0"/>
              <a:t>Collective influence algorithm</a:t>
            </a:r>
          </a:p>
          <a:p>
            <a:pPr indent="-270000">
              <a:spcBef>
                <a:spcPts val="0"/>
              </a:spcBef>
            </a:pPr>
            <a:r>
              <a:rPr lang="nl" dirty="0"/>
              <a:t>Programming language and IDE</a:t>
            </a:r>
          </a:p>
          <a:p>
            <a:pPr indent="-270000"/>
            <a:r>
              <a:rPr lang="nl" dirty="0"/>
              <a:t>Design</a:t>
            </a:r>
          </a:p>
          <a:p>
            <a:pPr indent="-270000"/>
            <a:r>
              <a:rPr lang="nl" dirty="0"/>
              <a:t>Breadth-first search</a:t>
            </a:r>
          </a:p>
          <a:p>
            <a:pPr indent="-270000"/>
            <a:r>
              <a:rPr lang="nl" dirty="0"/>
              <a:t>Optimization</a:t>
            </a:r>
          </a:p>
          <a:p>
            <a:pPr indent="-270000"/>
            <a:r>
              <a:rPr lang="nl" dirty="0"/>
              <a:t>Results</a:t>
            </a:r>
          </a:p>
          <a:p>
            <a:pPr indent="-270000"/>
            <a:r>
              <a:rPr lang="en-GB" dirty="0"/>
              <a:t>Visualization</a:t>
            </a:r>
            <a:endParaRPr lang="nl" dirty="0"/>
          </a:p>
          <a:p>
            <a:endParaRPr lang="en-GB" dirty="0"/>
          </a:p>
        </p:txBody>
      </p:sp>
    </p:spTree>
    <p:extLst>
      <p:ext uri="{BB962C8B-B14F-4D97-AF65-F5344CB8AC3E}">
        <p14:creationId xmlns:p14="http://schemas.microsoft.com/office/powerpoint/2010/main" val="402557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sp>
        <p:nvSpPr>
          <p:cNvPr id="3" name="Text Placeholder 2"/>
          <p:cNvSpPr>
            <a:spLocks noGrp="1"/>
          </p:cNvSpPr>
          <p:nvPr>
            <p:ph type="body" idx="1"/>
          </p:nvPr>
        </p:nvSpPr>
        <p:spPr/>
        <p:txBody>
          <a:bodyPr/>
          <a:lstStyle/>
          <a:p>
            <a:r>
              <a:rPr lang="en-GB" dirty="0" err="1"/>
              <a:t>QuickGraph</a:t>
            </a:r>
            <a:endParaRPr lang="en-GB" dirty="0"/>
          </a:p>
          <a:p>
            <a:pPr lvl="1"/>
            <a:r>
              <a:rPr lang="en-GB" dirty="0"/>
              <a:t>Supports </a:t>
            </a:r>
            <a:r>
              <a:rPr lang="en-GB" dirty="0" err="1"/>
              <a:t>Graphviz</a:t>
            </a:r>
            <a:endParaRPr lang="en-GB" dirty="0"/>
          </a:p>
          <a:p>
            <a:r>
              <a:rPr lang="en-GB" dirty="0"/>
              <a:t>Writes graph to dot-file</a:t>
            </a:r>
          </a:p>
          <a:p>
            <a:r>
              <a:rPr lang="en-GB" dirty="0"/>
              <a:t>Use script to render </a:t>
            </a:r>
            <a:r>
              <a:rPr lang="en-GB" dirty="0" err="1"/>
              <a:t>png</a:t>
            </a:r>
            <a:r>
              <a:rPr lang="en-GB" dirty="0"/>
              <a:t>-image</a:t>
            </a:r>
          </a:p>
        </p:txBody>
      </p:sp>
      <p:sp>
        <p:nvSpPr>
          <p:cNvPr id="4" name="TextBox 3"/>
          <p:cNvSpPr txBox="1"/>
          <p:nvPr/>
        </p:nvSpPr>
        <p:spPr>
          <a:xfrm>
            <a:off x="491264" y="2484408"/>
            <a:ext cx="5883657" cy="523220"/>
          </a:xfrm>
          <a:prstGeom prst="rect">
            <a:avLst/>
          </a:prstGeom>
          <a:noFill/>
        </p:spPr>
        <p:txBody>
          <a:bodyPr wrap="square" rtlCol="0">
            <a:spAutoFit/>
          </a:bodyPr>
          <a:lstStyle/>
          <a:p>
            <a:r>
              <a:rPr lang="en-GB" i="1" dirty="0"/>
              <a:t>dot -</a:t>
            </a:r>
            <a:r>
              <a:rPr lang="en-GB" i="1" dirty="0" err="1"/>
              <a:t>Tpng</a:t>
            </a:r>
            <a:r>
              <a:rPr lang="en-GB" i="1" dirty="0"/>
              <a:t> C:\Users\Jeroen\Documents\Dotfiles\adjustedDotfile%1.dot -o "C:\Users\Jeroen\Documents\Dotfiles\adjustedDotfile%1.png</a:t>
            </a:r>
          </a:p>
        </p:txBody>
      </p:sp>
    </p:spTree>
    <p:extLst>
      <p:ext uri="{BB962C8B-B14F-4D97-AF65-F5344CB8AC3E}">
        <p14:creationId xmlns:p14="http://schemas.microsoft.com/office/powerpoint/2010/main" val="146885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Collective influence algorithm</a:t>
            </a:r>
          </a:p>
        </p:txBody>
      </p:sp>
      <p:pic>
        <p:nvPicPr>
          <p:cNvPr id="4" name="Picture 2" descr="http://www.nature.com/article-assets/npg/srep/2016/160726/srep30062/images/w582/srep30062-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680" y="1230168"/>
            <a:ext cx="2664460" cy="333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6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Programming language and IDE</a:t>
            </a:r>
            <a:endParaRPr lang="en-GB" dirty="0"/>
          </a:p>
        </p:txBody>
      </p:sp>
      <p:sp>
        <p:nvSpPr>
          <p:cNvPr id="3" name="Text Placeholder 2"/>
          <p:cNvSpPr>
            <a:spLocks noGrp="1"/>
          </p:cNvSpPr>
          <p:nvPr>
            <p:ph type="body" idx="1"/>
          </p:nvPr>
        </p:nvSpPr>
        <p:spPr/>
        <p:txBody>
          <a:bodyPr/>
          <a:lstStyle/>
          <a:p>
            <a:r>
              <a:rPr lang="en-GB" dirty="0"/>
              <a:t>C#</a:t>
            </a:r>
          </a:p>
          <a:p>
            <a:r>
              <a:rPr lang="en-GB" dirty="0"/>
              <a:t>Visual Studio 2015</a:t>
            </a:r>
          </a:p>
          <a:p>
            <a:pPr lvl="1"/>
            <a:r>
              <a:rPr lang="en-GB" dirty="0"/>
              <a:t>Diagnostic tools</a:t>
            </a:r>
          </a:p>
          <a:p>
            <a:pPr lvl="1"/>
            <a:r>
              <a:rPr lang="en-GB" dirty="0"/>
              <a:t>Console application</a:t>
            </a:r>
          </a:p>
          <a:p>
            <a:r>
              <a:rPr lang="en-GB" dirty="0"/>
              <a:t>Visualization: </a:t>
            </a:r>
            <a:r>
              <a:rPr lang="en-GB" dirty="0" err="1"/>
              <a:t>QuickGraph</a:t>
            </a:r>
            <a:endParaRPr lang="en-GB" dirty="0"/>
          </a:p>
          <a:p>
            <a:pPr lvl="1"/>
            <a:r>
              <a:rPr lang="en-GB" dirty="0" err="1"/>
              <a:t>Graphviz</a:t>
            </a:r>
            <a:endParaRPr lang="en-GB" dirty="0"/>
          </a:p>
        </p:txBody>
      </p:sp>
    </p:spTree>
    <p:extLst>
      <p:ext uri="{BB962C8B-B14F-4D97-AF65-F5344CB8AC3E}">
        <p14:creationId xmlns:p14="http://schemas.microsoft.com/office/powerpoint/2010/main" val="421415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2354"/>
          <a:stretch/>
        </p:blipFill>
        <p:spPr>
          <a:xfrm>
            <a:off x="281709" y="561284"/>
            <a:ext cx="6294582" cy="3960844"/>
          </a:xfrm>
          <a:prstGeom prst="rect">
            <a:avLst/>
          </a:prstGeom>
        </p:spPr>
      </p:pic>
      <p:sp>
        <p:nvSpPr>
          <p:cNvPr id="2" name="Title 1"/>
          <p:cNvSpPr>
            <a:spLocks noGrp="1"/>
          </p:cNvSpPr>
          <p:nvPr>
            <p:ph type="title"/>
          </p:nvPr>
        </p:nvSpPr>
        <p:spPr/>
        <p:txBody>
          <a:bodyPr/>
          <a:lstStyle/>
          <a:p>
            <a:r>
              <a:rPr lang="en-GB" dirty="0"/>
              <a:t>Design – Class diagram</a:t>
            </a:r>
          </a:p>
        </p:txBody>
      </p:sp>
    </p:spTree>
    <p:extLst>
      <p:ext uri="{BB962C8B-B14F-4D97-AF65-F5344CB8AC3E}">
        <p14:creationId xmlns:p14="http://schemas.microsoft.com/office/powerpoint/2010/main" val="276278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 Data structure</a:t>
            </a:r>
          </a:p>
        </p:txBody>
      </p:sp>
      <p:sp>
        <p:nvSpPr>
          <p:cNvPr id="3" name="Text Placeholder 2"/>
          <p:cNvSpPr>
            <a:spLocks noGrp="1"/>
          </p:cNvSpPr>
          <p:nvPr>
            <p:ph type="body" idx="1"/>
          </p:nvPr>
        </p:nvSpPr>
        <p:spPr/>
        <p:txBody>
          <a:bodyPr/>
          <a:lstStyle/>
          <a:p>
            <a:pPr marL="125730" indent="0">
              <a:buNone/>
            </a:pPr>
            <a:r>
              <a:rPr lang="en-GB" dirty="0"/>
              <a:t>Data Structure:</a:t>
            </a:r>
          </a:p>
          <a:p>
            <a:r>
              <a:rPr lang="en-GB" b="1" u="sng" dirty="0"/>
              <a:t>Network</a:t>
            </a:r>
            <a:r>
              <a:rPr lang="en-GB" u="sng" dirty="0"/>
              <a:t>: </a:t>
            </a:r>
            <a:r>
              <a:rPr lang="en-GB" i="1" u="sng" dirty="0" err="1"/>
              <a:t>nodeNetwork</a:t>
            </a:r>
            <a:r>
              <a:rPr lang="en-GB" dirty="0"/>
              <a:t>: </a:t>
            </a:r>
            <a:r>
              <a:rPr lang="en-GB" sz="1600" dirty="0">
                <a:solidFill>
                  <a:srgbClr val="0000FF"/>
                </a:solidFill>
                <a:highlight>
                  <a:srgbClr val="FFFFFF"/>
                </a:highlight>
                <a:latin typeface="Consolas" panose="020B0609020204030204" pitchFamily="49" charset="0"/>
              </a:rPr>
              <a:t>Node</a:t>
            </a:r>
            <a:r>
              <a:rPr lang="en-GB" sz="1600" dirty="0">
                <a:solidFill>
                  <a:srgbClr val="2B91AF"/>
                </a:solidFill>
                <a:highlight>
                  <a:srgbClr val="FFFFFF"/>
                </a:highlight>
                <a:latin typeface="Consolas" panose="020B0609020204030204" pitchFamily="49" charset="0"/>
              </a:rPr>
              <a:t>[] 	</a:t>
            </a:r>
            <a:r>
              <a:rPr lang="en-GB" sz="1600" dirty="0">
                <a:solidFill>
                  <a:schemeClr val="bg1">
                    <a:lumMod val="50000"/>
                  </a:schemeClr>
                </a:solidFill>
                <a:highlight>
                  <a:srgbClr val="FFFFFF"/>
                </a:highlight>
                <a:latin typeface="Consolas" panose="020B0609020204030204" pitchFamily="49" charset="0"/>
              </a:rPr>
              <a:t>//index = </a:t>
            </a:r>
            <a:r>
              <a:rPr lang="en-GB" sz="1600" dirty="0" err="1">
                <a:solidFill>
                  <a:schemeClr val="bg1">
                    <a:lumMod val="50000"/>
                  </a:schemeClr>
                </a:solidFill>
                <a:highlight>
                  <a:srgbClr val="FFFFFF"/>
                </a:highlight>
                <a:latin typeface="Consolas" panose="020B0609020204030204" pitchFamily="49" charset="0"/>
              </a:rPr>
              <a:t>nodeID</a:t>
            </a:r>
            <a:endParaRPr lang="en-GB" sz="1600" dirty="0">
              <a:solidFill>
                <a:schemeClr val="bg1">
                  <a:lumMod val="50000"/>
                </a:schemeClr>
              </a:solidFill>
              <a:highlight>
                <a:srgbClr val="FFFFFF"/>
              </a:highlight>
              <a:latin typeface="Consolas" panose="020B0609020204030204" pitchFamily="49" charset="0"/>
            </a:endParaRPr>
          </a:p>
          <a:p>
            <a:r>
              <a:rPr lang="en-GB" b="1" dirty="0" err="1"/>
              <a:t>Maxheap</a:t>
            </a:r>
            <a:r>
              <a:rPr lang="en-GB" dirty="0"/>
              <a:t>: </a:t>
            </a:r>
            <a:r>
              <a:rPr lang="en-GB" i="1" dirty="0" err="1"/>
              <a:t>maxHeap</a:t>
            </a:r>
            <a:r>
              <a:rPr lang="en-GB" dirty="0"/>
              <a:t>: </a:t>
            </a:r>
            <a:r>
              <a:rPr lang="en-GB" sz="1600" dirty="0">
                <a:solidFill>
                  <a:srgbClr val="2B91AF"/>
                </a:solidFill>
                <a:highlight>
                  <a:srgbClr val="FFFFFF"/>
                </a:highlight>
                <a:latin typeface="Consolas" panose="020B0609020204030204" pitchFamily="49" charset="0"/>
              </a:rPr>
              <a:t>List&lt;</a:t>
            </a:r>
            <a:r>
              <a:rPr lang="en-GB" sz="1600" dirty="0" err="1">
                <a:solidFill>
                  <a:srgbClr val="0000FF"/>
                </a:solidFill>
                <a:highlight>
                  <a:srgbClr val="FFFFFF"/>
                </a:highlight>
                <a:latin typeface="Consolas" panose="020B0609020204030204" pitchFamily="49" charset="0"/>
              </a:rPr>
              <a:t>int</a:t>
            </a:r>
            <a:r>
              <a:rPr lang="en-GB" sz="1600" dirty="0">
                <a:solidFill>
                  <a:srgbClr val="2B91AF"/>
                </a:solidFill>
                <a:highlight>
                  <a:srgbClr val="FFFFFF"/>
                </a:highlight>
                <a:latin typeface="Consolas" panose="020B0609020204030204" pitchFamily="49" charset="0"/>
              </a:rPr>
              <a:t>&gt; 	</a:t>
            </a:r>
            <a:r>
              <a:rPr lang="en-GB" sz="1600" dirty="0">
                <a:solidFill>
                  <a:schemeClr val="bg1">
                    <a:lumMod val="50000"/>
                  </a:schemeClr>
                </a:solidFill>
                <a:highlight>
                  <a:srgbClr val="FFFFFF"/>
                </a:highlight>
                <a:latin typeface="Consolas" panose="020B0609020204030204" pitchFamily="49" charset="0"/>
              </a:rPr>
              <a:t>//</a:t>
            </a:r>
            <a:r>
              <a:rPr lang="en-GB" sz="1600" dirty="0" err="1">
                <a:solidFill>
                  <a:schemeClr val="bg1">
                    <a:lumMod val="50000"/>
                  </a:schemeClr>
                </a:solidFill>
                <a:highlight>
                  <a:srgbClr val="FFFFFF"/>
                </a:highlight>
                <a:latin typeface="Consolas" panose="020B0609020204030204" pitchFamily="49" charset="0"/>
              </a:rPr>
              <a:t>nodeID</a:t>
            </a:r>
            <a:endParaRPr lang="en-GB" sz="1600" dirty="0">
              <a:solidFill>
                <a:schemeClr val="bg1">
                  <a:lumMod val="50000"/>
                </a:schemeClr>
              </a:solidFill>
              <a:highlight>
                <a:srgbClr val="FFFFFF"/>
              </a:highlight>
              <a:latin typeface="Consolas" panose="020B0609020204030204" pitchFamily="49" charset="0"/>
            </a:endParaRPr>
          </a:p>
          <a:p>
            <a:r>
              <a:rPr lang="en-GB" b="1" dirty="0"/>
              <a:t>Node</a:t>
            </a:r>
            <a:r>
              <a:rPr lang="en-GB" dirty="0"/>
              <a:t>: </a:t>
            </a:r>
            <a:r>
              <a:rPr lang="en-GB" i="1" dirty="0" err="1"/>
              <a:t>maxHeapIndex</a:t>
            </a:r>
            <a:r>
              <a:rPr lang="en-GB" dirty="0"/>
              <a:t>: </a:t>
            </a:r>
            <a:r>
              <a:rPr lang="en-GB" sz="1600" dirty="0" err="1">
                <a:solidFill>
                  <a:srgbClr val="0000FF"/>
                </a:solidFill>
                <a:highlight>
                  <a:srgbClr val="FFFFFF"/>
                </a:highlight>
                <a:latin typeface="Consolas" panose="020B0609020204030204" pitchFamily="49" charset="0"/>
              </a:rPr>
              <a:t>int</a:t>
            </a:r>
            <a:r>
              <a:rPr lang="en-GB" sz="1600" dirty="0">
                <a:solidFill>
                  <a:srgbClr val="0000FF"/>
                </a:solidFill>
                <a:highlight>
                  <a:srgbClr val="FFFFFF"/>
                </a:highlight>
                <a:latin typeface="Consolas" panose="020B0609020204030204" pitchFamily="49" charset="0"/>
              </a:rPr>
              <a:t>	</a:t>
            </a:r>
            <a:r>
              <a:rPr lang="en-GB" sz="1600" dirty="0">
                <a:solidFill>
                  <a:schemeClr val="bg1">
                    <a:lumMod val="50000"/>
                  </a:schemeClr>
                </a:solidFill>
                <a:highlight>
                  <a:srgbClr val="FFFFFF"/>
                </a:highlight>
                <a:latin typeface="Consolas" panose="020B0609020204030204" pitchFamily="49" charset="0"/>
              </a:rPr>
              <a:t>//index in </a:t>
            </a:r>
            <a:r>
              <a:rPr lang="en-GB" sz="1600" dirty="0" err="1">
                <a:solidFill>
                  <a:schemeClr val="bg1">
                    <a:lumMod val="50000"/>
                  </a:schemeClr>
                </a:solidFill>
                <a:highlight>
                  <a:srgbClr val="FFFFFF"/>
                </a:highlight>
                <a:latin typeface="Consolas" panose="020B0609020204030204" pitchFamily="49" charset="0"/>
              </a:rPr>
              <a:t>maxheap</a:t>
            </a:r>
            <a:endParaRPr lang="en-GB" sz="1600" dirty="0">
              <a:solidFill>
                <a:schemeClr val="bg1">
                  <a:lumMod val="50000"/>
                </a:schemeClr>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766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Breadth-first search</a:t>
            </a:r>
          </a:p>
        </p:txBody>
      </p:sp>
      <p:sp>
        <p:nvSpPr>
          <p:cNvPr id="3" name="Text Placeholder 2"/>
          <p:cNvSpPr>
            <a:spLocks noGrp="1"/>
          </p:cNvSpPr>
          <p:nvPr>
            <p:ph type="body" idx="1"/>
          </p:nvPr>
        </p:nvSpPr>
        <p:spPr>
          <a:xfrm>
            <a:off x="7845" y="1012500"/>
            <a:ext cx="3058636" cy="3320999"/>
          </a:xfrm>
        </p:spPr>
        <p:txBody>
          <a:bodyPr/>
          <a:lstStyle/>
          <a:p>
            <a:pPr marL="125730" indent="0">
              <a:buNone/>
            </a:pPr>
            <a:r>
              <a:rPr lang="en-GB" sz="1200" dirty="0">
                <a:solidFill>
                  <a:srgbClr val="2B91AF"/>
                </a:solidFill>
                <a:highlight>
                  <a:srgbClr val="FFFFFF"/>
                </a:highlight>
                <a:latin typeface="Consolas" panose="020B0609020204030204" pitchFamily="49" charset="0"/>
              </a:rPr>
              <a:t>Queue</a:t>
            </a:r>
            <a:r>
              <a:rPr lang="en-GB" sz="1200" dirty="0">
                <a:solidFill>
                  <a:srgbClr val="000000"/>
                </a:solidFill>
                <a:highlight>
                  <a:srgbClr val="FFFFFF"/>
                </a:highlight>
                <a:latin typeface="Consolas" panose="020B0609020204030204" pitchFamily="49" charset="0"/>
              </a:rPr>
              <a:t>&lt;</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&gt; </a:t>
            </a:r>
            <a:r>
              <a:rPr lang="en-GB" sz="1200" dirty="0" err="1">
                <a:solidFill>
                  <a:srgbClr val="000000"/>
                </a:solidFill>
                <a:highlight>
                  <a:srgbClr val="FFFFFF"/>
                </a:highlight>
                <a:latin typeface="Consolas" panose="020B0609020204030204" pitchFamily="49" charset="0"/>
              </a:rPr>
              <a:t>BFSDBall</a:t>
            </a:r>
            <a:r>
              <a:rPr lang="en-GB" sz="1200" dirty="0">
                <a:solidFill>
                  <a:srgbClr val="000000"/>
                </a:solidFill>
                <a:highlight>
                  <a:srgbClr val="FFFFFF"/>
                </a:highlight>
                <a:latin typeface="Consolas" panose="020B0609020204030204" pitchFamily="49" charset="0"/>
              </a:rPr>
              <a:t>(node, distance)</a:t>
            </a:r>
          </a:p>
          <a:p>
            <a:pPr marL="125730" indent="0">
              <a:buNone/>
            </a:pPr>
            <a:r>
              <a:rPr lang="en-GB" sz="1200" dirty="0">
                <a:solidFill>
                  <a:srgbClr val="000000"/>
                </a:solidFill>
                <a:highlight>
                  <a:srgbClr val="FFFFFF"/>
                </a:highlight>
                <a:latin typeface="Consolas" panose="020B0609020204030204" pitchFamily="49" charset="0"/>
              </a:rPr>
              <a:t>  queue = </a:t>
            </a:r>
            <a:r>
              <a:rPr lang="en-GB" sz="1200" dirty="0">
                <a:solidFill>
                  <a:srgbClr val="0000FF"/>
                </a:solidFill>
                <a:highlight>
                  <a:srgbClr val="FFFFFF"/>
                </a:highlight>
                <a:latin typeface="Consolas" panose="020B0609020204030204" pitchFamily="49" charset="0"/>
              </a:rPr>
              <a:t>new</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Queue</a:t>
            </a:r>
            <a:r>
              <a:rPr lang="en-GB" sz="1200" dirty="0">
                <a:solidFill>
                  <a:srgbClr val="000000"/>
                </a:solidFill>
                <a:highlight>
                  <a:srgbClr val="FFFFFF"/>
                </a:highlight>
                <a:latin typeface="Consolas" panose="020B0609020204030204" pitchFamily="49" charset="0"/>
              </a:rPr>
              <a:t>&lt;</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&gt;();</a:t>
            </a:r>
          </a:p>
          <a:p>
            <a:pPr marL="125730" indent="0">
              <a:buNone/>
            </a:pPr>
            <a:r>
              <a:rPr lang="en-GB" sz="1200" dirty="0">
                <a:solidFill>
                  <a:srgbClr val="000000"/>
                </a:solidFill>
                <a:highlight>
                  <a:srgbClr val="FFFFFF"/>
                </a:highlight>
                <a:latin typeface="Consolas" panose="020B0609020204030204" pitchFamily="49" charset="0"/>
              </a:rPr>
              <a:t>  visited = </a:t>
            </a:r>
            <a:r>
              <a:rPr lang="en-GB" sz="1200" dirty="0">
                <a:solidFill>
                  <a:srgbClr val="0000FF"/>
                </a:solidFill>
                <a:highlight>
                  <a:srgbClr val="FFFFFF"/>
                </a:highlight>
                <a:latin typeface="Consolas" panose="020B0609020204030204" pitchFamily="49" charset="0"/>
              </a:rPr>
              <a:t>new</a:t>
            </a:r>
            <a:r>
              <a:rPr lang="en-GB" sz="1200" dirty="0">
                <a:solidFill>
                  <a:srgbClr val="000000"/>
                </a:solidFill>
                <a:highlight>
                  <a:srgbClr val="FFFFFF"/>
                </a:highlight>
                <a:latin typeface="Consolas" panose="020B0609020204030204" pitchFamily="49" charset="0"/>
              </a:rPr>
              <a:t> </a:t>
            </a:r>
            <a:r>
              <a:rPr lang="en-GB" sz="1200" dirty="0" err="1">
                <a:solidFill>
                  <a:srgbClr val="2B91AF"/>
                </a:solidFill>
                <a:highlight>
                  <a:srgbClr val="FFFFFF"/>
                </a:highlight>
                <a:latin typeface="Consolas" panose="020B0609020204030204" pitchFamily="49" charset="0"/>
              </a:rPr>
              <a:t>HashSet</a:t>
            </a:r>
            <a:r>
              <a:rPr lang="en-GB" sz="1200" dirty="0">
                <a:solidFill>
                  <a:srgbClr val="000000"/>
                </a:solidFill>
                <a:highlight>
                  <a:srgbClr val="FFFFFF"/>
                </a:highlight>
                <a:latin typeface="Consolas" panose="020B0609020204030204" pitchFamily="49" charset="0"/>
              </a:rPr>
              <a:t>&lt;</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&gt;();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newDegree</a:t>
            </a:r>
            <a:r>
              <a:rPr lang="en-GB" sz="1200" dirty="0">
                <a:solidFill>
                  <a:srgbClr val="000000"/>
                </a:solidFill>
                <a:highlight>
                  <a:srgbClr val="FFFFFF"/>
                </a:highlight>
                <a:latin typeface="Consolas" panose="020B0609020204030204" pitchFamily="49" charset="0"/>
              </a:rPr>
              <a:t> = 0;</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 depth = 0;</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 temp = -1;</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queue.Enqueue</a:t>
            </a:r>
            <a:r>
              <a:rPr lang="en-GB" sz="1200" dirty="0">
                <a:solidFill>
                  <a:srgbClr val="000000"/>
                </a:solidFill>
                <a:highlight>
                  <a:srgbClr val="FFFFFF"/>
                </a:highlight>
                <a:latin typeface="Consolas" panose="020B0609020204030204" pitchFamily="49" charset="0"/>
              </a:rPr>
              <a:t>(node.ID);</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visited.Add</a:t>
            </a:r>
            <a:r>
              <a:rPr lang="en-GB" sz="1200" dirty="0">
                <a:solidFill>
                  <a:srgbClr val="000000"/>
                </a:solidFill>
                <a:highlight>
                  <a:srgbClr val="FFFFFF"/>
                </a:highlight>
                <a:latin typeface="Consolas" panose="020B0609020204030204" pitchFamily="49" charset="0"/>
              </a:rPr>
              <a:t>(node.ID);</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int</a:t>
            </a:r>
            <a:r>
              <a:rPr lang="en-GB" sz="1200" dirty="0">
                <a:solidFill>
                  <a:srgbClr val="000000"/>
                </a:solidFill>
                <a:highlight>
                  <a:srgbClr val="FFFFFF"/>
                </a:highlight>
                <a:latin typeface="Consolas" panose="020B0609020204030204" pitchFamily="49" charset="0"/>
              </a:rPr>
              <a:t> degree = 1;</a:t>
            </a:r>
          </a:p>
        </p:txBody>
      </p:sp>
      <p:sp>
        <p:nvSpPr>
          <p:cNvPr id="6" name="Text Placeholder 2"/>
          <p:cNvSpPr txBox="1">
            <a:spLocks/>
          </p:cNvSpPr>
          <p:nvPr/>
        </p:nvSpPr>
        <p:spPr>
          <a:xfrm>
            <a:off x="2743200" y="1003263"/>
            <a:ext cx="4114800" cy="332099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70000" marR="0" lvl="0" indent="-144270" algn="l" rtl="0">
              <a:lnSpc>
                <a:spcPct val="100000"/>
              </a:lnSpc>
              <a:spcBef>
                <a:spcPts val="435"/>
              </a:spcBef>
              <a:spcAft>
                <a:spcPts val="0"/>
              </a:spcAft>
              <a:buClr>
                <a:schemeClr val="dk1"/>
              </a:buClr>
              <a:buSzPct val="110000"/>
              <a:buFont typeface="Arial"/>
              <a:buChar char="•"/>
              <a:defRPr sz="1800" b="0" i="0" u="none" strike="noStrike" cap="none">
                <a:solidFill>
                  <a:schemeClr val="dk1"/>
                </a:solidFill>
                <a:latin typeface="Arial"/>
                <a:ea typeface="Arial"/>
                <a:cs typeface="Arial"/>
                <a:sym typeface="Arial"/>
              </a:defRPr>
            </a:lvl1pPr>
            <a:lvl2pPr marL="540000" marR="0" lvl="1" indent="-187575" algn="l" rtl="0">
              <a:lnSpc>
                <a:spcPct val="100000"/>
              </a:lnSpc>
              <a:spcBef>
                <a:spcPts val="435"/>
              </a:spcBef>
              <a:spcAft>
                <a:spcPts val="0"/>
              </a:spcAft>
              <a:buClr>
                <a:schemeClr val="dk1"/>
              </a:buClr>
              <a:buSzPct val="75000"/>
              <a:buFont typeface="Courier New"/>
              <a:buChar char="o"/>
              <a:defRPr sz="1800" b="0" i="0" u="none" strike="noStrike" cap="none">
                <a:solidFill>
                  <a:schemeClr val="dk1"/>
                </a:solidFill>
                <a:latin typeface="Arial"/>
                <a:ea typeface="Arial"/>
                <a:cs typeface="Arial"/>
                <a:sym typeface="Arial"/>
              </a:defRPr>
            </a:lvl2pPr>
            <a:lvl3pPr marL="742500" marR="0" lvl="2" indent="-113850" algn="l" rtl="0">
              <a:lnSpc>
                <a:spcPct val="100000"/>
              </a:lnSpc>
              <a:spcBef>
                <a:spcPts val="3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876300" marR="0" lvl="3" indent="-81914" algn="l" rtl="0">
              <a:lnSpc>
                <a:spcPct val="100000"/>
              </a:lnSpc>
              <a:spcBef>
                <a:spcPts val="285"/>
              </a:spcBef>
              <a:spcAft>
                <a:spcPts val="0"/>
              </a:spcAft>
              <a:buClr>
                <a:schemeClr val="dk1"/>
              </a:buClr>
              <a:buSzPct val="80000"/>
              <a:buFont typeface="Arial"/>
              <a:buChar char="•"/>
              <a:defRPr sz="1200" b="0" i="0" u="none" strike="noStrike" cap="none">
                <a:solidFill>
                  <a:schemeClr val="dk1"/>
                </a:solidFill>
                <a:latin typeface="Arial"/>
                <a:ea typeface="Arial"/>
                <a:cs typeface="Arial"/>
                <a:sym typeface="Arial"/>
              </a:defRPr>
            </a:lvl4pPr>
            <a:lvl5pPr marL="1003697" marR="0" lvl="4" indent="-60722" algn="l" rtl="0">
              <a:lnSpc>
                <a:spcPct val="100000"/>
              </a:lnSpc>
              <a:spcBef>
                <a:spcPts val="285"/>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76200" algn="l" rtl="0">
              <a:lnSpc>
                <a:spcPct val="100000"/>
              </a:lnSpc>
              <a:spcBef>
                <a:spcPts val="3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28850" marR="0" lvl="6" indent="-76200" algn="l" rtl="0">
              <a:lnSpc>
                <a:spcPct val="100000"/>
              </a:lnSpc>
              <a:spcBef>
                <a:spcPts val="3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1750" marR="0" lvl="7" indent="-76200" algn="l" rtl="0">
              <a:lnSpc>
                <a:spcPct val="100000"/>
              </a:lnSpc>
              <a:spcBef>
                <a:spcPts val="3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14650" marR="0" lvl="8" indent="-76200" algn="l" rtl="0">
              <a:lnSpc>
                <a:spcPct val="100000"/>
              </a:lnSpc>
              <a:spcBef>
                <a:spcPts val="3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pPr marL="125730" indent="0">
              <a:buNone/>
            </a:pPr>
            <a:r>
              <a:rPr lang="en-GB" sz="1200" dirty="0">
                <a:solidFill>
                  <a:srgbClr val="0000FF"/>
                </a:solidFill>
                <a:highlight>
                  <a:srgbClr val="FFFFFF"/>
                </a:highlight>
                <a:latin typeface="Consolas" panose="020B0609020204030204" pitchFamily="49" charset="0"/>
              </a:rPr>
              <a:t>while</a:t>
            </a:r>
            <a:r>
              <a:rPr lang="en-GB" sz="1200" dirty="0">
                <a:solidFill>
                  <a:srgbClr val="000000"/>
                </a:solidFill>
                <a:highlight>
                  <a:srgbClr val="FFFFFF"/>
                </a:highlight>
                <a:latin typeface="Consolas" panose="020B0609020204030204" pitchFamily="49" charset="0"/>
              </a:rPr>
              <a:t> (depth &lt; distance)</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if</a:t>
            </a:r>
            <a:r>
              <a:rPr lang="en-GB" sz="1200" dirty="0">
                <a:solidFill>
                  <a:srgbClr val="000000"/>
                </a:solidFill>
                <a:highlight>
                  <a:srgbClr val="FFFFFF"/>
                </a:highlight>
                <a:latin typeface="Consolas" panose="020B0609020204030204" pitchFamily="49" charset="0"/>
              </a:rPr>
              <a:t> (degree &gt; 0)</a:t>
            </a:r>
          </a:p>
          <a:p>
            <a:pPr marL="125730" indent="0">
              <a:buNone/>
            </a:pPr>
            <a:r>
              <a:rPr lang="en-GB" sz="1200" dirty="0">
                <a:solidFill>
                  <a:srgbClr val="000000"/>
                </a:solidFill>
                <a:highlight>
                  <a:srgbClr val="FFFFFF"/>
                </a:highlight>
                <a:latin typeface="Consolas" panose="020B0609020204030204" pitchFamily="49" charset="0"/>
              </a:rPr>
              <a:t>    temp = </a:t>
            </a:r>
            <a:r>
              <a:rPr lang="en-GB" sz="1200" dirty="0" err="1">
                <a:solidFill>
                  <a:srgbClr val="000000"/>
                </a:solidFill>
                <a:highlight>
                  <a:srgbClr val="FFFFFF"/>
                </a:highlight>
                <a:latin typeface="Consolas" panose="020B0609020204030204" pitchFamily="49" charset="0"/>
              </a:rPr>
              <a:t>queue.Dequeue</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foreach</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nID</a:t>
            </a:r>
            <a:r>
              <a:rPr lang="en-GB" sz="1200" dirty="0">
                <a:solidFill>
                  <a:srgbClr val="0000FF"/>
                </a:solidFill>
                <a:highlight>
                  <a:srgbClr val="FFFFFF"/>
                </a:highlight>
                <a:latin typeface="Consolas" panose="020B0609020204030204" pitchFamily="49" charset="0"/>
              </a:rPr>
              <a:t> in</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getNode</a:t>
            </a:r>
            <a:r>
              <a:rPr lang="en-GB" sz="1200" dirty="0">
                <a:solidFill>
                  <a:srgbClr val="000000"/>
                </a:solidFill>
                <a:highlight>
                  <a:srgbClr val="FFFFFF"/>
                </a:highlight>
                <a:latin typeface="Consolas" panose="020B0609020204030204" pitchFamily="49" charset="0"/>
              </a:rPr>
              <a:t>(temp).</a:t>
            </a:r>
            <a:r>
              <a:rPr lang="en-GB" sz="1200" dirty="0" err="1">
                <a:solidFill>
                  <a:srgbClr val="000000"/>
                </a:solidFill>
                <a:highlight>
                  <a:srgbClr val="FFFFFF"/>
                </a:highlight>
                <a:latin typeface="Consolas" panose="020B0609020204030204" pitchFamily="49" charset="0"/>
              </a:rPr>
              <a:t>Neighbors</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FF"/>
                </a:solidFill>
                <a:highlight>
                  <a:srgbClr val="FFFFFF"/>
                </a:highlight>
                <a:latin typeface="Consolas" panose="020B0609020204030204" pitchFamily="49" charset="0"/>
              </a:rPr>
              <a:t>      if</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visited.Contains</a:t>
            </a:r>
            <a:r>
              <a:rPr lang="en-GB" sz="1200" dirty="0">
                <a:solidFill>
                  <a:srgbClr val="000000"/>
                </a:solidFill>
                <a:highlight>
                  <a:srgbClr val="FFFFFF"/>
                </a:highlight>
                <a:latin typeface="Consolas" panose="020B0609020204030204" pitchFamily="49" charset="0"/>
              </a:rPr>
              <a:t>(</a:t>
            </a:r>
            <a:r>
              <a:rPr lang="en-GB" sz="1200" dirty="0" err="1">
                <a:solidFill>
                  <a:srgbClr val="000000"/>
                </a:solidFill>
                <a:highlight>
                  <a:srgbClr val="FFFFFF"/>
                </a:highlight>
                <a:latin typeface="Consolas" panose="020B0609020204030204" pitchFamily="49" charset="0"/>
              </a:rPr>
              <a:t>nID</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queue.Enqueue</a:t>
            </a:r>
            <a:r>
              <a:rPr lang="en-GB" sz="1200" dirty="0">
                <a:solidFill>
                  <a:srgbClr val="000000"/>
                </a:solidFill>
                <a:highlight>
                  <a:srgbClr val="FFFFFF"/>
                </a:highlight>
                <a:latin typeface="Consolas" panose="020B0609020204030204" pitchFamily="49" charset="0"/>
              </a:rPr>
              <a:t>(</a:t>
            </a:r>
            <a:r>
              <a:rPr lang="en-GB" sz="1200" dirty="0" err="1">
                <a:solidFill>
                  <a:srgbClr val="000000"/>
                </a:solidFill>
                <a:highlight>
                  <a:srgbClr val="FFFFFF"/>
                </a:highlight>
                <a:latin typeface="Consolas" panose="020B0609020204030204" pitchFamily="49" charset="0"/>
              </a:rPr>
              <a:t>nID</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newDegree</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visited.Add</a:t>
            </a:r>
            <a:r>
              <a:rPr lang="en-GB" sz="1200" dirty="0">
                <a:solidFill>
                  <a:srgbClr val="000000"/>
                </a:solidFill>
                <a:highlight>
                  <a:srgbClr val="FFFFFF"/>
                </a:highlight>
                <a:latin typeface="Consolas" panose="020B0609020204030204" pitchFamily="49" charset="0"/>
              </a:rPr>
              <a:t>(</a:t>
            </a:r>
            <a:r>
              <a:rPr lang="en-GB" sz="1200" dirty="0" err="1">
                <a:solidFill>
                  <a:srgbClr val="000000"/>
                </a:solidFill>
                <a:highlight>
                  <a:srgbClr val="FFFFFF"/>
                </a:highlight>
                <a:latin typeface="Consolas" panose="020B0609020204030204" pitchFamily="49" charset="0"/>
              </a:rPr>
              <a:t>nID</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degree--;</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if</a:t>
            </a:r>
            <a:r>
              <a:rPr lang="en-GB" sz="1200" dirty="0">
                <a:solidFill>
                  <a:srgbClr val="000000"/>
                </a:solidFill>
                <a:highlight>
                  <a:srgbClr val="FFFFFF"/>
                </a:highlight>
                <a:latin typeface="Consolas" panose="020B0609020204030204" pitchFamily="49" charset="0"/>
              </a:rPr>
              <a:t> (degree == 0)</a:t>
            </a:r>
          </a:p>
          <a:p>
            <a:pPr marL="125730" indent="0">
              <a:buNone/>
            </a:pPr>
            <a:r>
              <a:rPr lang="en-GB" sz="1200" dirty="0">
                <a:solidFill>
                  <a:srgbClr val="000000"/>
                </a:solidFill>
                <a:highlight>
                  <a:srgbClr val="FFFFFF"/>
                </a:highlight>
                <a:latin typeface="Consolas" panose="020B0609020204030204" pitchFamily="49" charset="0"/>
              </a:rPr>
              <a:t>    depth++;</a:t>
            </a:r>
          </a:p>
          <a:p>
            <a:pPr marL="125730" indent="0">
              <a:buNone/>
            </a:pPr>
            <a:r>
              <a:rPr lang="en-GB" sz="1200" dirty="0">
                <a:solidFill>
                  <a:srgbClr val="000000"/>
                </a:solidFill>
                <a:highlight>
                  <a:srgbClr val="FFFFFF"/>
                </a:highlight>
                <a:latin typeface="Consolas" panose="020B0609020204030204" pitchFamily="49" charset="0"/>
              </a:rPr>
              <a:t>    degree = </a:t>
            </a:r>
            <a:r>
              <a:rPr lang="en-GB" sz="1200" dirty="0" err="1">
                <a:solidFill>
                  <a:srgbClr val="000000"/>
                </a:solidFill>
                <a:highlight>
                  <a:srgbClr val="FFFFFF"/>
                </a:highlight>
                <a:latin typeface="Consolas" panose="020B0609020204030204" pitchFamily="49" charset="0"/>
              </a:rPr>
              <a:t>newDegree</a:t>
            </a:r>
            <a:r>
              <a:rPr lang="en-GB" sz="1200" dirty="0">
                <a:solidFill>
                  <a:srgbClr val="000000"/>
                </a:solidFill>
                <a:highlight>
                  <a:srgbClr val="FFFFFF"/>
                </a:highlight>
                <a:latin typeface="Consolas" panose="020B0609020204030204" pitchFamily="49" charset="0"/>
              </a:rPr>
              <a:t>;</a:t>
            </a:r>
          </a:p>
          <a:p>
            <a:pPr marL="12573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newDegree</a:t>
            </a:r>
            <a:r>
              <a:rPr lang="en-GB" sz="1200" dirty="0">
                <a:solidFill>
                  <a:srgbClr val="000000"/>
                </a:solidFill>
                <a:highlight>
                  <a:srgbClr val="FFFFFF"/>
                </a:highlight>
                <a:latin typeface="Consolas" panose="020B0609020204030204" pitchFamily="49" charset="0"/>
              </a:rPr>
              <a:t> = 0;</a:t>
            </a:r>
          </a:p>
          <a:p>
            <a:pPr marL="125730" indent="0">
              <a:buNone/>
            </a:pPr>
            <a:r>
              <a:rPr lang="en-GB" sz="1200" dirty="0">
                <a:solidFill>
                  <a:srgbClr val="0000FF"/>
                </a:solidFill>
                <a:highlight>
                  <a:srgbClr val="FFFFFF"/>
                </a:highlight>
                <a:latin typeface="Consolas" panose="020B0609020204030204" pitchFamily="49" charset="0"/>
              </a:rPr>
              <a:t>return</a:t>
            </a:r>
            <a:r>
              <a:rPr lang="en-GB" sz="1200" dirty="0">
                <a:solidFill>
                  <a:srgbClr val="000000"/>
                </a:solidFill>
                <a:highlight>
                  <a:srgbClr val="FFFFFF"/>
                </a:highlight>
                <a:latin typeface="Consolas" panose="020B0609020204030204" pitchFamily="49" charset="0"/>
              </a:rPr>
              <a:t> queue;</a:t>
            </a:r>
          </a:p>
        </p:txBody>
      </p:sp>
      <p:cxnSp>
        <p:nvCxnSpPr>
          <p:cNvPr id="11" name="Straight Connector 10"/>
          <p:cNvCxnSpPr/>
          <p:nvPr/>
        </p:nvCxnSpPr>
        <p:spPr>
          <a:xfrm>
            <a:off x="2997869" y="1316827"/>
            <a:ext cx="12031" cy="281880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175669" y="1532727"/>
            <a:ext cx="5681" cy="1585123"/>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3359250" y="2006600"/>
            <a:ext cx="0" cy="97155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518101" y="2228850"/>
            <a:ext cx="0" cy="67310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3175201" y="3423920"/>
            <a:ext cx="0" cy="6552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934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Optimization – Diagnostic tools</a:t>
            </a:r>
            <a:endParaRPr lang="en-GB" dirty="0"/>
          </a:p>
        </p:txBody>
      </p:sp>
      <p:sp>
        <p:nvSpPr>
          <p:cNvPr id="5" name="TextBox 4"/>
          <p:cNvSpPr txBox="1"/>
          <p:nvPr/>
        </p:nvSpPr>
        <p:spPr>
          <a:xfrm>
            <a:off x="221688" y="3823859"/>
            <a:ext cx="2013528" cy="276999"/>
          </a:xfrm>
          <a:prstGeom prst="rect">
            <a:avLst/>
          </a:prstGeom>
          <a:noFill/>
        </p:spPr>
        <p:txBody>
          <a:bodyPr wrap="square" rtlCol="0">
            <a:spAutoFit/>
          </a:bodyPr>
          <a:lstStyle/>
          <a:p>
            <a:r>
              <a:rPr lang="en-GB" sz="1200" i="1" dirty="0"/>
              <a:t>Email-Enron, depth 2</a:t>
            </a:r>
          </a:p>
        </p:txBody>
      </p:sp>
      <p:pic>
        <p:nvPicPr>
          <p:cNvPr id="9" name="Picture 8"/>
          <p:cNvPicPr>
            <a:picLocks noChangeAspect="1"/>
          </p:cNvPicPr>
          <p:nvPr/>
        </p:nvPicPr>
        <p:blipFill rotWithShape="1">
          <a:blip r:embed="rId2"/>
          <a:srcRect r="363"/>
          <a:stretch/>
        </p:blipFill>
        <p:spPr>
          <a:xfrm>
            <a:off x="234476" y="1261159"/>
            <a:ext cx="6421024" cy="2562696"/>
          </a:xfrm>
          <a:prstGeom prst="rect">
            <a:avLst/>
          </a:prstGeom>
        </p:spPr>
      </p:pic>
    </p:spTree>
    <p:extLst>
      <p:ext uri="{BB962C8B-B14F-4D97-AF65-F5344CB8AC3E}">
        <p14:creationId xmlns:p14="http://schemas.microsoft.com/office/powerpoint/2010/main" val="69514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Optimization – Diagnostic tools</a:t>
            </a:r>
            <a:endParaRPr lang="en-GB" dirty="0"/>
          </a:p>
        </p:txBody>
      </p:sp>
      <p:sp>
        <p:nvSpPr>
          <p:cNvPr id="4" name="TextBox 3"/>
          <p:cNvSpPr txBox="1"/>
          <p:nvPr/>
        </p:nvSpPr>
        <p:spPr>
          <a:xfrm>
            <a:off x="341756" y="4278084"/>
            <a:ext cx="2013528" cy="276999"/>
          </a:xfrm>
          <a:prstGeom prst="rect">
            <a:avLst/>
          </a:prstGeom>
          <a:noFill/>
        </p:spPr>
        <p:txBody>
          <a:bodyPr wrap="square" rtlCol="0">
            <a:spAutoFit/>
          </a:bodyPr>
          <a:lstStyle/>
          <a:p>
            <a:r>
              <a:rPr lang="en-GB" sz="1200" i="1" dirty="0"/>
              <a:t>Email-Enron, depth 2</a:t>
            </a:r>
          </a:p>
        </p:txBody>
      </p:sp>
      <p:pic>
        <p:nvPicPr>
          <p:cNvPr id="6" name="Picture 5"/>
          <p:cNvPicPr>
            <a:picLocks noChangeAspect="1"/>
          </p:cNvPicPr>
          <p:nvPr/>
        </p:nvPicPr>
        <p:blipFill>
          <a:blip r:embed="rId2"/>
          <a:stretch>
            <a:fillRect/>
          </a:stretch>
        </p:blipFill>
        <p:spPr>
          <a:xfrm>
            <a:off x="360228" y="873907"/>
            <a:ext cx="6137544" cy="3395686"/>
          </a:xfrm>
          <a:prstGeom prst="rect">
            <a:avLst/>
          </a:prstGeom>
        </p:spPr>
      </p:pic>
      <p:sp>
        <p:nvSpPr>
          <p:cNvPr id="3" name="Oval 2"/>
          <p:cNvSpPr/>
          <p:nvPr/>
        </p:nvSpPr>
        <p:spPr>
          <a:xfrm>
            <a:off x="360228" y="2019300"/>
            <a:ext cx="4345122" cy="1651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431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orate-KU Leuven-Liggend-Achtergrond Wit">
  <a:themeElements>
    <a:clrScheme name="KU Leuven Corporate">
      <a:dk1>
        <a:srgbClr val="00407A"/>
      </a:dk1>
      <a:lt1>
        <a:srgbClr val="FFFFFF"/>
      </a:lt1>
      <a:dk2>
        <a:srgbClr val="52BDEC"/>
      </a:dk2>
      <a:lt2>
        <a:srgbClr val="FFFFFF"/>
      </a:lt2>
      <a:accent1>
        <a:srgbClr val="00407A"/>
      </a:accent1>
      <a:accent2>
        <a:srgbClr val="1D8DB0"/>
      </a:accent2>
      <a:accent3>
        <a:srgbClr val="52BDEC"/>
      </a:accent3>
      <a:accent4>
        <a:srgbClr val="00407A"/>
      </a:accent4>
      <a:accent5>
        <a:srgbClr val="FF9E0F"/>
      </a:accent5>
      <a:accent6>
        <a:srgbClr val="FF4D00"/>
      </a:accent6>
      <a:hlink>
        <a:srgbClr val="1D8DB0"/>
      </a:hlink>
      <a:folHlink>
        <a:srgbClr val="0040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725</Words>
  <Application>Microsoft Office PowerPoint</Application>
  <PresentationFormat>Custom</PresentationFormat>
  <Paragraphs>171</Paragraphs>
  <Slides>20</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Consolas</vt:lpstr>
      <vt:lpstr>Courier New</vt:lpstr>
      <vt:lpstr>simple-light-2</vt:lpstr>
      <vt:lpstr>Corporate-KU Leuven-Liggend-Achtergrond Wit</vt:lpstr>
      <vt:lpstr>Collective influence algorithm</vt:lpstr>
      <vt:lpstr>Overview</vt:lpstr>
      <vt:lpstr>Collective influence algorithm</vt:lpstr>
      <vt:lpstr>Programming language and IDE</vt:lpstr>
      <vt:lpstr>Design – Class diagram</vt:lpstr>
      <vt:lpstr>Design – Data structure</vt:lpstr>
      <vt:lpstr>Breadth-first search</vt:lpstr>
      <vt:lpstr>Optimization – Diagnostic tools</vt:lpstr>
      <vt:lpstr>Optimization – Diagnostic tools</vt:lpstr>
      <vt:lpstr>Optimization – Non-parallel vs parallel</vt:lpstr>
      <vt:lpstr>Optimization – CPU priority</vt:lpstr>
      <vt:lpstr>Results – PC info</vt:lpstr>
      <vt:lpstr>Results</vt:lpstr>
      <vt:lpstr>Some results – Arxiv GR-QC Network </vt:lpstr>
      <vt:lpstr>Some results – Arxiv GR-QC Network </vt:lpstr>
      <vt:lpstr>Some results – Arxiv GR-QC Network </vt:lpstr>
      <vt:lpstr>Some results – Email Enron</vt:lpstr>
      <vt:lpstr>Some results – Email Enron</vt:lpstr>
      <vt:lpstr>Some results – Email Enron</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maximization in complex networks through optimal percolation</dc:title>
  <cp:lastModifiedBy>Jeroen Van Der Donckt</cp:lastModifiedBy>
  <cp:revision>111</cp:revision>
  <dcterms:modified xsi:type="dcterms:W3CDTF">2016-12-15T11:38:01Z</dcterms:modified>
</cp:coreProperties>
</file>