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10D6C-E19C-B830-EEED-C138E7116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F9EEB9E-73ED-51E9-E4BB-9AB7A8A38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FAF4FB-56B2-0AB4-78AC-D83E7C3E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9B8597-3AC9-4841-9C48-F517B2A7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A30E4E-2DAA-3011-B63B-48135F10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62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86F84-D5C1-4912-2DAB-950390F9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2AEFB2B-310D-996C-7EAE-3B3442F2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A52C85-B742-17B3-FDBC-4CAFD42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90D722-B245-C382-E3D0-22F08D08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ACD775-9C22-D67E-3BDA-846501F2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997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09F8082-F9AD-4647-3D59-F989265AD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9F2E94A-6780-897C-3E89-679101B5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B635F2-22FB-D593-B752-5550DA34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501044-A464-05EF-46A9-103CD1B1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164966-4A7B-84F9-8951-26B97EB8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811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DB92BB-A4C7-658A-AFC8-F9653442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31D796-3BAB-5C04-9A56-4F5F8480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4B5131-4E1E-992A-895B-065F77B4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E04D0C-A758-1AF1-3F24-F889FC55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AFB0E1-6AAA-CB7C-DE6E-203F0585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641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C9334-D8FB-D808-30B4-05FDCDFE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44F322-23A7-4714-A6E0-B127225C1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70D079-6E5A-45F8-D09D-14CBB89B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409746-9A32-6CF4-9E64-62D9BBE6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86D3D6F-71C0-EE01-530F-8E727BC6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40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AB11-B4E1-A9CA-9D93-C4FEDC3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81B9B1-9EAA-6928-4EB5-B8036A8F6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647465-A9BB-3C38-6B6F-C6BBFB28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40D7470-2E62-A29E-B29B-077D91D0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09478C-4BAA-D2C2-E9DE-551DBD92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7CDB84-6D6A-7DEE-2AF5-4C633F95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62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8A5AC-75FA-43A4-7283-4E575A80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737E3AA-B847-0755-BA51-A08E50EC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49E818B-1B29-BB66-0291-AA4BF75D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0B10784-4B5A-4055-8110-99150D228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F9A9177-4982-86CE-91A4-F7D15291F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AF5F5A-2E5F-86BF-B8B2-D14B63ED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E49B82C-726E-9D55-C901-0D375ECC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E6D92C1-F511-882E-DE17-D801510D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31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7624E-3AE0-6DD4-C430-D326E24B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D0D9218-DA72-9832-D15D-48014E85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2FDA69-0B60-708A-E7EC-EE1D2CE6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85B436-F9C2-7F3F-7574-465CEA06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99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D39FE8-984E-F1A4-5878-908DF332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FDE43FA-90B8-6E5D-6A63-F974CB05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D5E189F-6D9B-6B1E-B7A9-B815D86E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2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B6B99-C2CF-A32C-C989-1493B483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7935AE-10A9-44A1-2CED-29AF28228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F9EB57-87CF-9E49-6B0D-9D9E2B0DB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EC24E57-E666-4E12-FF5A-E7EEA081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32E0AB-DDCA-E68E-3D53-B0DEF56F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33970E-B220-C503-0B94-7565582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85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39074-941A-0C87-F58F-3FAE226F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27ADE70-4225-287B-565A-BF9F89278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9003863-B285-331E-DF15-6AD8ECCA2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3090A6C-BCD8-A80F-F18A-33F32D5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9BFE25-B38E-13DD-597E-F39B2F63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EA4B76-3925-5E4A-3773-B4BC7D1C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204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AD5FD17-51DD-38CB-4430-DCE1DE00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EC5FE8-0642-2EA7-962C-47073FC5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75CBB46-F735-45D5-571B-79E27DB50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64A4B-F234-41DD-8B24-8EE13C1EA358}" type="datetimeFigureOut">
              <a:rPr lang="nl-BE" smtClean="0"/>
              <a:t>8/07/2023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A26A22-D6A8-1EF2-F6BC-B5DFF4A86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35F6DEA-E1F6-3AC1-99A4-230401D75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EDAB-B13B-4517-9FEC-8D33AD22B2C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968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C92CA06A-57BE-3432-D184-5D2E80BB55AE}"/>
              </a:ext>
            </a:extLst>
          </p:cNvPr>
          <p:cNvSpPr/>
          <p:nvPr/>
        </p:nvSpPr>
        <p:spPr>
          <a:xfrm>
            <a:off x="720000" y="720000"/>
            <a:ext cx="936000" cy="93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>
                <a:solidFill>
                  <a:schemeClr val="tx1"/>
                </a:solidFill>
              </a:rPr>
              <a:t>Eitje</a:t>
            </a:r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000AD8E-64D7-82CE-AE07-13FF4ADB0976}"/>
              </a:ext>
            </a:extLst>
          </p:cNvPr>
          <p:cNvSpPr/>
          <p:nvPr/>
        </p:nvSpPr>
        <p:spPr>
          <a:xfrm>
            <a:off x="3600000" y="720000"/>
            <a:ext cx="936000" cy="93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>
                <a:solidFill>
                  <a:schemeClr val="tx1"/>
                </a:solidFill>
              </a:rPr>
              <a:t>Larve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3A86D73D-7294-9FE8-6492-0AB5782A0818}"/>
              </a:ext>
            </a:extLst>
          </p:cNvPr>
          <p:cNvSpPr/>
          <p:nvPr/>
        </p:nvSpPr>
        <p:spPr>
          <a:xfrm>
            <a:off x="2160000" y="2376000"/>
            <a:ext cx="936000" cy="93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K</a:t>
            </a:r>
            <a:r>
              <a:rPr lang="nl-BE" sz="1600" dirty="0">
                <a:solidFill>
                  <a:schemeClr val="tx1"/>
                </a:solidFill>
              </a:rPr>
              <a:t>ever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8D724CBF-4042-D1CC-DD81-2E047430C8B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656000" y="1188000"/>
            <a:ext cx="194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254CE1EF-ADFA-A12B-1090-F8D89471A983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958926" y="1518926"/>
            <a:ext cx="778148" cy="994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A0A66BCE-94FB-A443-52D4-B418F3A9E630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1518926" y="1518926"/>
            <a:ext cx="778148" cy="994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D7CC4901-C040-1A7B-B164-FF004036071C}"/>
              </a:ext>
            </a:extLst>
          </p:cNvPr>
          <p:cNvSpPr txBox="1">
            <a:spLocks/>
          </p:cNvSpPr>
          <p:nvPr/>
        </p:nvSpPr>
        <p:spPr>
          <a:xfrm>
            <a:off x="2269925" y="864000"/>
            <a:ext cx="72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0.05</a:t>
            </a:r>
            <a:endParaRPr lang="nl-BE" sz="1600" dirty="0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E7F048DB-4C85-685A-FFA6-A323782DF000}"/>
              </a:ext>
            </a:extLst>
          </p:cNvPr>
          <p:cNvSpPr txBox="1">
            <a:spLocks/>
          </p:cNvSpPr>
          <p:nvPr/>
        </p:nvSpPr>
        <p:spPr>
          <a:xfrm>
            <a:off x="3240000" y="1921712"/>
            <a:ext cx="72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0.75</a:t>
            </a:r>
            <a:endParaRPr lang="nl-BE" sz="16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7641095B-A021-356F-641C-A7613ADCB14F}"/>
              </a:ext>
            </a:extLst>
          </p:cNvPr>
          <p:cNvSpPr txBox="1">
            <a:spLocks/>
          </p:cNvSpPr>
          <p:nvPr/>
        </p:nvSpPr>
        <p:spPr>
          <a:xfrm>
            <a:off x="1296000" y="1921712"/>
            <a:ext cx="720000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100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0150003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Breedbeeld</PresentationFormat>
  <Paragraphs>6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Jeroen</dc:creator>
  <cp:lastModifiedBy>Jeroen</cp:lastModifiedBy>
  <cp:revision>3</cp:revision>
  <dcterms:created xsi:type="dcterms:W3CDTF">2023-07-07T19:37:44Z</dcterms:created>
  <dcterms:modified xsi:type="dcterms:W3CDTF">2023-07-08T15:17:11Z</dcterms:modified>
</cp:coreProperties>
</file>