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4DC3-757E-4142-A98B-9DFE3B74D520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EBE-C922-4E97-941E-90F8216B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1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4DC3-757E-4142-A98B-9DFE3B74D520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EBE-C922-4E97-941E-90F8216B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4DC3-757E-4142-A98B-9DFE3B74D520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EBE-C922-4E97-941E-90F8216B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3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4DC3-757E-4142-A98B-9DFE3B74D520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EBE-C922-4E97-941E-90F8216B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2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4DC3-757E-4142-A98B-9DFE3B74D520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EBE-C922-4E97-941E-90F8216B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3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4DC3-757E-4142-A98B-9DFE3B74D520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EBE-C922-4E97-941E-90F8216B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3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4DC3-757E-4142-A98B-9DFE3B74D520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EBE-C922-4E97-941E-90F8216B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0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4DC3-757E-4142-A98B-9DFE3B74D520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EBE-C922-4E97-941E-90F8216B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4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4DC3-757E-4142-A98B-9DFE3B74D520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EBE-C922-4E97-941E-90F8216B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4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4DC3-757E-4142-A98B-9DFE3B74D520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EBE-C922-4E97-941E-90F8216B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5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4DC3-757E-4142-A98B-9DFE3B74D520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EBE-C922-4E97-941E-90F8216B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5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D4DC3-757E-4142-A98B-9DFE3B74D520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9EBE-C922-4E97-941E-90F8216B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8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530"/>
          <a:stretch/>
        </p:blipFill>
        <p:spPr>
          <a:xfrm>
            <a:off x="804213" y="2424023"/>
            <a:ext cx="10583573" cy="238279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416724" y="2139351"/>
            <a:ext cx="1535501" cy="405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cycling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47781" y="2139351"/>
            <a:ext cx="2596551" cy="405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16060" y="2139351"/>
            <a:ext cx="543465" cy="405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51808" y="2139350"/>
            <a:ext cx="2164252" cy="405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Walking/standing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952226" y="2139350"/>
            <a:ext cx="1095555" cy="405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Walking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644332" y="2139349"/>
            <a:ext cx="974785" cy="405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Walking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964297" y="2139348"/>
            <a:ext cx="452426" cy="405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Walk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995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Ridder</dc:creator>
  <cp:lastModifiedBy>Lars Ridder</cp:lastModifiedBy>
  <cp:revision>1</cp:revision>
  <dcterms:created xsi:type="dcterms:W3CDTF">2016-05-22T10:16:02Z</dcterms:created>
  <dcterms:modified xsi:type="dcterms:W3CDTF">2016-05-22T10:19:39Z</dcterms:modified>
</cp:coreProperties>
</file>