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0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453561"/>
            <a:ext cx="9815307" cy="169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4"/>
              </a:lnSpc>
            </a:pPr>
            <a:r>
              <a:rPr lang="en-US" sz="10039" spc="983">
                <a:solidFill>
                  <a:srgbClr val="231F20"/>
                </a:solidFill>
                <a:latin typeface="Oswald Bold"/>
              </a:rPr>
              <a:t>BIBLIOTECA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2222" y="7551322"/>
            <a:ext cx="9799432" cy="61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7"/>
              </a:lnSpc>
            </a:pPr>
            <a:r>
              <a:rPr lang="en-US" sz="3599" spc="352">
                <a:solidFill>
                  <a:srgbClr val="231F20"/>
                </a:solidFill>
                <a:latin typeface="Oswald Bold"/>
              </a:rPr>
              <a:t>SISTEMA PARA CADASTRAMENTO DE LIVROS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16119" y="4821179"/>
            <a:ext cx="3145217" cy="3434885"/>
            <a:chOff x="0" y="0"/>
            <a:chExt cx="862412" cy="941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664951" y="3473118"/>
            <a:ext cx="2706695" cy="2696122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571796" y="4821179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759084" y="3473118"/>
            <a:ext cx="2706695" cy="2696122"/>
            <a:chOff x="0" y="0"/>
            <a:chExt cx="6502400" cy="647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726664" y="4821179"/>
            <a:ext cx="3145217" cy="3434885"/>
            <a:chOff x="0" y="0"/>
            <a:chExt cx="862412" cy="9418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1913951" y="3655690"/>
            <a:ext cx="2706695" cy="2696122"/>
            <a:chOff x="0" y="0"/>
            <a:chExt cx="6502400" cy="647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DEVELOPERS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60187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Jadson Anderson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93461" y="74882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Back-End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05441" y="6548971"/>
            <a:ext cx="221398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spc="169">
                <a:solidFill>
                  <a:srgbClr val="FFFBFB"/>
                </a:solidFill>
                <a:latin typeface="DM Sans"/>
              </a:rPr>
              <a:t>João Vitor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49138" y="74882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Back-End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94659" y="655849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Carlos Henrique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04005" y="74882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Back-End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71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25781" y="6589872"/>
            <a:ext cx="1844118" cy="1844118"/>
          </a:xfrm>
          <a:custGeom>
            <a:avLst/>
            <a:gdLst/>
            <a:ahLst/>
            <a:cxnLst/>
            <a:rect r="r" b="b" t="t" l="l"/>
            <a:pathLst>
              <a:path h="1844118" w="1844118">
                <a:moveTo>
                  <a:pt x="0" y="0"/>
                </a:moveTo>
                <a:lnTo>
                  <a:pt x="1844118" y="0"/>
                </a:lnTo>
                <a:lnTo>
                  <a:pt x="1844118" y="1844119"/>
                </a:lnTo>
                <a:lnTo>
                  <a:pt x="0" y="1844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7137" y="3302955"/>
            <a:ext cx="1546294" cy="1546294"/>
          </a:xfrm>
          <a:custGeom>
            <a:avLst/>
            <a:gdLst/>
            <a:ahLst/>
            <a:cxnLst/>
            <a:rect r="r" b="b" t="t" l="l"/>
            <a:pathLst>
              <a:path h="1546294" w="1546294">
                <a:moveTo>
                  <a:pt x="0" y="0"/>
                </a:moveTo>
                <a:lnTo>
                  <a:pt x="1546294" y="0"/>
                </a:lnTo>
                <a:lnTo>
                  <a:pt x="1546294" y="1546294"/>
                </a:lnTo>
                <a:lnTo>
                  <a:pt x="0" y="1546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9971" y="3302955"/>
            <a:ext cx="1747527" cy="1747527"/>
          </a:xfrm>
          <a:custGeom>
            <a:avLst/>
            <a:gdLst/>
            <a:ahLst/>
            <a:cxnLst/>
            <a:rect r="r" b="b" t="t" l="l"/>
            <a:pathLst>
              <a:path h="1747527" w="1747527">
                <a:moveTo>
                  <a:pt x="0" y="0"/>
                </a:moveTo>
                <a:lnTo>
                  <a:pt x="1747527" y="0"/>
                </a:lnTo>
                <a:lnTo>
                  <a:pt x="1747527" y="1747527"/>
                </a:lnTo>
                <a:lnTo>
                  <a:pt x="0" y="17475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23538" y="6759858"/>
            <a:ext cx="1574661" cy="1574661"/>
          </a:xfrm>
          <a:custGeom>
            <a:avLst/>
            <a:gdLst/>
            <a:ahLst/>
            <a:cxnLst/>
            <a:rect r="r" b="b" t="t" l="l"/>
            <a:pathLst>
              <a:path h="1574661" w="1574661">
                <a:moveTo>
                  <a:pt x="0" y="0"/>
                </a:moveTo>
                <a:lnTo>
                  <a:pt x="1574661" y="0"/>
                </a:lnTo>
                <a:lnTo>
                  <a:pt x="1574661" y="1574662"/>
                </a:lnTo>
                <a:lnTo>
                  <a:pt x="0" y="15746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713" b="-71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76742" y="6629764"/>
            <a:ext cx="1674698" cy="1674698"/>
          </a:xfrm>
          <a:custGeom>
            <a:avLst/>
            <a:gdLst/>
            <a:ahLst/>
            <a:cxnLst/>
            <a:rect r="r" b="b" t="t" l="l"/>
            <a:pathLst>
              <a:path h="1674698" w="1674698">
                <a:moveTo>
                  <a:pt x="0" y="0"/>
                </a:moveTo>
                <a:lnTo>
                  <a:pt x="1674698" y="0"/>
                </a:lnTo>
                <a:lnTo>
                  <a:pt x="1674698" y="1674697"/>
                </a:lnTo>
                <a:lnTo>
                  <a:pt x="0" y="1674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714" r="-9331" b="-61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97440" y="6759858"/>
            <a:ext cx="1525689" cy="1574661"/>
          </a:xfrm>
          <a:custGeom>
            <a:avLst/>
            <a:gdLst/>
            <a:ahLst/>
            <a:cxnLst/>
            <a:rect r="r" b="b" t="t" l="l"/>
            <a:pathLst>
              <a:path h="1574661" w="1525689">
                <a:moveTo>
                  <a:pt x="0" y="0"/>
                </a:moveTo>
                <a:lnTo>
                  <a:pt x="1525688" y="0"/>
                </a:lnTo>
                <a:lnTo>
                  <a:pt x="1525688" y="1574662"/>
                </a:lnTo>
                <a:lnTo>
                  <a:pt x="0" y="15746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09336" y="6833063"/>
            <a:ext cx="1501456" cy="1501456"/>
          </a:xfrm>
          <a:custGeom>
            <a:avLst/>
            <a:gdLst/>
            <a:ahLst/>
            <a:cxnLst/>
            <a:rect r="r" b="b" t="t" l="l"/>
            <a:pathLst>
              <a:path h="1501456" w="1501456">
                <a:moveTo>
                  <a:pt x="0" y="0"/>
                </a:moveTo>
                <a:lnTo>
                  <a:pt x="1501456" y="0"/>
                </a:lnTo>
                <a:lnTo>
                  <a:pt x="1501456" y="1501457"/>
                </a:lnTo>
                <a:lnTo>
                  <a:pt x="0" y="15014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91034" y="6813374"/>
            <a:ext cx="2487578" cy="1540834"/>
          </a:xfrm>
          <a:custGeom>
            <a:avLst/>
            <a:gdLst/>
            <a:ahLst/>
            <a:cxnLst/>
            <a:rect r="r" b="b" t="t" l="l"/>
            <a:pathLst>
              <a:path h="1540834" w="2487578">
                <a:moveTo>
                  <a:pt x="0" y="0"/>
                </a:moveTo>
                <a:lnTo>
                  <a:pt x="2487578" y="0"/>
                </a:lnTo>
                <a:lnTo>
                  <a:pt x="2487578" y="1540834"/>
                </a:lnTo>
                <a:lnTo>
                  <a:pt x="0" y="15408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116" t="0" r="-6116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097895"/>
            <a:ext cx="3835817" cy="2157647"/>
          </a:xfrm>
          <a:custGeom>
            <a:avLst/>
            <a:gdLst/>
            <a:ahLst/>
            <a:cxnLst/>
            <a:rect r="r" b="b" t="t" l="l"/>
            <a:pathLst>
              <a:path h="2157647" w="3835817">
                <a:moveTo>
                  <a:pt x="0" y="0"/>
                </a:moveTo>
                <a:lnTo>
                  <a:pt x="3835817" y="0"/>
                </a:lnTo>
                <a:lnTo>
                  <a:pt x="3835817" y="2157647"/>
                </a:lnTo>
                <a:lnTo>
                  <a:pt x="0" y="21576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100" y="224078"/>
            <a:ext cx="11007556" cy="113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46"/>
              </a:lnSpc>
            </a:pPr>
            <a:r>
              <a:rPr lang="en-US" sz="6700" spc="656">
                <a:solidFill>
                  <a:srgbClr val="231F20"/>
                </a:solidFill>
                <a:latin typeface="Oswald Bold"/>
              </a:rPr>
              <a:t>FRAMEWORKS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87137" y="1648943"/>
            <a:ext cx="1825580" cy="68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20"/>
              </a:lnSpc>
            </a:pPr>
            <a:r>
              <a:rPr lang="en-US" sz="4000" spc="392">
                <a:solidFill>
                  <a:srgbClr val="231F20"/>
                </a:solidFill>
                <a:latin typeface="Oswald Bold"/>
              </a:rPr>
              <a:t>GERAIS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98199" y="5538325"/>
            <a:ext cx="2603455" cy="68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20"/>
              </a:lnSpc>
            </a:pPr>
            <a:r>
              <a:rPr lang="en-US" sz="4000" spc="392">
                <a:solidFill>
                  <a:srgbClr val="231F20"/>
                </a:solidFill>
                <a:latin typeface="Oswald Bold"/>
              </a:rPr>
              <a:t>BACK-END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00887" y="6629764"/>
            <a:ext cx="1771255" cy="1764336"/>
          </a:xfrm>
          <a:custGeom>
            <a:avLst/>
            <a:gdLst/>
            <a:ahLst/>
            <a:cxnLst/>
            <a:rect r="r" b="b" t="t" l="l"/>
            <a:pathLst>
              <a:path h="1764336" w="1771255">
                <a:moveTo>
                  <a:pt x="0" y="0"/>
                </a:moveTo>
                <a:lnTo>
                  <a:pt x="1771255" y="0"/>
                </a:lnTo>
                <a:lnTo>
                  <a:pt x="1771255" y="1764336"/>
                </a:lnTo>
                <a:lnTo>
                  <a:pt x="0" y="1764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71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12756" y="3256183"/>
            <a:ext cx="11062487" cy="4671658"/>
          </a:xfrm>
          <a:custGeom>
            <a:avLst/>
            <a:gdLst/>
            <a:ahLst/>
            <a:cxnLst/>
            <a:rect r="r" b="b" t="t" l="l"/>
            <a:pathLst>
              <a:path h="4671658" w="11062487">
                <a:moveTo>
                  <a:pt x="0" y="0"/>
                </a:moveTo>
                <a:lnTo>
                  <a:pt x="11062488" y="0"/>
                </a:lnTo>
                <a:lnTo>
                  <a:pt x="11062488" y="4671658"/>
                </a:lnTo>
                <a:lnTo>
                  <a:pt x="0" y="4671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226487">
            <a:off x="-3127633" y="600831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0773" y="3867553"/>
            <a:ext cx="14463479" cy="2551895"/>
          </a:xfrm>
          <a:custGeom>
            <a:avLst/>
            <a:gdLst/>
            <a:ahLst/>
            <a:cxnLst/>
            <a:rect r="r" b="b" t="t" l="l"/>
            <a:pathLst>
              <a:path h="2551895" w="14463479">
                <a:moveTo>
                  <a:pt x="0" y="0"/>
                </a:moveTo>
                <a:lnTo>
                  <a:pt x="14463479" y="0"/>
                </a:lnTo>
                <a:lnTo>
                  <a:pt x="14463479" y="2551894"/>
                </a:lnTo>
                <a:lnTo>
                  <a:pt x="0" y="2551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4967" r="0" b="-7414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2094" y="67128"/>
            <a:ext cx="9086681" cy="113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46"/>
              </a:lnSpc>
            </a:pPr>
            <a:r>
              <a:rPr lang="en-US" sz="6700" spc="656">
                <a:solidFill>
                  <a:srgbClr val="231F20"/>
                </a:solidFill>
                <a:latin typeface="Oswald Bold"/>
              </a:rPr>
              <a:t>FLUXO DA APLICAÇÃO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B5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3163">
            <a:off x="-2536227" y="-261194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6779" y="3719119"/>
            <a:ext cx="12814441" cy="271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7"/>
              </a:lnSpc>
            </a:pPr>
            <a:r>
              <a:rPr lang="en-US" sz="7882" spc="772">
                <a:solidFill>
                  <a:srgbClr val="231F20"/>
                </a:solidFill>
                <a:latin typeface="Oswald Bold"/>
              </a:rPr>
              <a:t>PRINCIPAL FUNCIONALIDADE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8426705">
            <a:off x="12118349" y="8370650"/>
            <a:ext cx="10619817" cy="2654954"/>
          </a:xfrm>
          <a:custGeom>
            <a:avLst/>
            <a:gdLst/>
            <a:ahLst/>
            <a:cxnLst/>
            <a:rect r="r" b="b" t="t" l="l"/>
            <a:pathLst>
              <a:path h="2654954" w="10619817">
                <a:moveTo>
                  <a:pt x="0" y="0"/>
                </a:moveTo>
                <a:lnTo>
                  <a:pt x="10619818" y="0"/>
                </a:lnTo>
                <a:lnTo>
                  <a:pt x="10619818" y="2654954"/>
                </a:lnTo>
                <a:lnTo>
                  <a:pt x="0" y="2654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3011" y="5984640"/>
            <a:ext cx="13680345" cy="13680345"/>
          </a:xfrm>
          <a:custGeom>
            <a:avLst/>
            <a:gdLst/>
            <a:ahLst/>
            <a:cxnLst/>
            <a:rect r="r" b="b" t="t" l="l"/>
            <a:pathLst>
              <a:path h="13680345" w="13680345">
                <a:moveTo>
                  <a:pt x="0" y="0"/>
                </a:moveTo>
                <a:lnTo>
                  <a:pt x="13680345" y="0"/>
                </a:lnTo>
                <a:lnTo>
                  <a:pt x="13680345" y="13680345"/>
                </a:lnTo>
                <a:lnTo>
                  <a:pt x="0" y="13680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46883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73853" y="7739466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89554" y="8063316"/>
            <a:ext cx="1274765" cy="1396655"/>
          </a:xfrm>
          <a:custGeom>
            <a:avLst/>
            <a:gdLst/>
            <a:ahLst/>
            <a:cxnLst/>
            <a:rect r="r" b="b" t="t" l="l"/>
            <a:pathLst>
              <a:path h="1396655" w="1274765">
                <a:moveTo>
                  <a:pt x="0" y="0"/>
                </a:moveTo>
                <a:lnTo>
                  <a:pt x="1274765" y="0"/>
                </a:lnTo>
                <a:lnTo>
                  <a:pt x="1274765" y="1396655"/>
                </a:lnTo>
                <a:lnTo>
                  <a:pt x="0" y="1396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1421" y="557075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15551" y="3098325"/>
            <a:ext cx="3417453" cy="636748"/>
            <a:chOff x="0" y="0"/>
            <a:chExt cx="900070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0070" cy="167703"/>
            </a:xfrm>
            <a:custGeom>
              <a:avLst/>
              <a:gdLst/>
              <a:ahLst/>
              <a:cxnLst/>
              <a:rect r="r" b="b" t="t" l="l"/>
              <a:pathLst>
                <a:path h="167703" w="900070">
                  <a:moveTo>
                    <a:pt x="0" y="0"/>
                  </a:moveTo>
                  <a:lnTo>
                    <a:pt x="900070" y="0"/>
                  </a:lnTo>
                  <a:lnTo>
                    <a:pt x="900070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00070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Atualização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14214" y="3098325"/>
            <a:ext cx="3629786" cy="647719"/>
            <a:chOff x="0" y="0"/>
            <a:chExt cx="955993" cy="170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5993" cy="170593"/>
            </a:xfrm>
            <a:custGeom>
              <a:avLst/>
              <a:gdLst/>
              <a:ahLst/>
              <a:cxnLst/>
              <a:rect r="r" b="b" t="t" l="l"/>
              <a:pathLst>
                <a:path h="170593" w="955993">
                  <a:moveTo>
                    <a:pt x="0" y="0"/>
                  </a:moveTo>
                  <a:lnTo>
                    <a:pt x="955993" y="0"/>
                  </a:lnTo>
                  <a:lnTo>
                    <a:pt x="95599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55993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Criação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92884" y="3098325"/>
            <a:ext cx="3360904" cy="636748"/>
            <a:chOff x="0" y="0"/>
            <a:chExt cx="885176" cy="167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5176" cy="167703"/>
            </a:xfrm>
            <a:custGeom>
              <a:avLst/>
              <a:gdLst/>
              <a:ahLst/>
              <a:cxnLst/>
              <a:rect r="r" b="b" t="t" l="l"/>
              <a:pathLst>
                <a:path h="167703" w="885176">
                  <a:moveTo>
                    <a:pt x="0" y="0"/>
                  </a:moveTo>
                  <a:lnTo>
                    <a:pt x="885176" y="0"/>
                  </a:lnTo>
                  <a:lnTo>
                    <a:pt x="885176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85176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Listagem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639688" y="-348196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074141" y="5878763"/>
            <a:ext cx="1412927" cy="1622359"/>
          </a:xfrm>
          <a:custGeom>
            <a:avLst/>
            <a:gdLst/>
            <a:ahLst/>
            <a:cxnLst/>
            <a:rect r="r" b="b" t="t" l="l"/>
            <a:pathLst>
              <a:path h="1622359" w="1412927">
                <a:moveTo>
                  <a:pt x="0" y="0"/>
                </a:moveTo>
                <a:lnTo>
                  <a:pt x="1412927" y="0"/>
                </a:lnTo>
                <a:lnTo>
                  <a:pt x="1412927" y="1622359"/>
                </a:lnTo>
                <a:lnTo>
                  <a:pt x="0" y="162235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339520" y="5984640"/>
            <a:ext cx="1324139" cy="1275989"/>
          </a:xfrm>
          <a:custGeom>
            <a:avLst/>
            <a:gdLst/>
            <a:ahLst/>
            <a:cxnLst/>
            <a:rect r="r" b="b" t="t" l="l"/>
            <a:pathLst>
              <a:path h="1275989" w="1324139">
                <a:moveTo>
                  <a:pt x="0" y="0"/>
                </a:moveTo>
                <a:lnTo>
                  <a:pt x="1324139" y="0"/>
                </a:lnTo>
                <a:lnTo>
                  <a:pt x="1324139" y="1275988"/>
                </a:lnTo>
                <a:lnTo>
                  <a:pt x="0" y="12759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864989" y="3098325"/>
            <a:ext cx="2913601" cy="636748"/>
            <a:chOff x="0" y="0"/>
            <a:chExt cx="773680" cy="1690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73680" cy="169083"/>
            </a:xfrm>
            <a:custGeom>
              <a:avLst/>
              <a:gdLst/>
              <a:ahLst/>
              <a:cxnLst/>
              <a:rect r="r" b="b" t="t" l="l"/>
              <a:pathLst>
                <a:path h="169083" w="773680">
                  <a:moveTo>
                    <a:pt x="0" y="0"/>
                  </a:moveTo>
                  <a:lnTo>
                    <a:pt x="773680" y="0"/>
                  </a:lnTo>
                  <a:lnTo>
                    <a:pt x="773680" y="169083"/>
                  </a:lnTo>
                  <a:lnTo>
                    <a:pt x="0" y="1690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773680" cy="226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Deleção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864989" y="7739466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517728" y="8182305"/>
            <a:ext cx="932889" cy="1352689"/>
          </a:xfrm>
          <a:custGeom>
            <a:avLst/>
            <a:gdLst/>
            <a:ahLst/>
            <a:cxnLst/>
            <a:rect r="r" b="b" t="t" l="l"/>
            <a:pathLst>
              <a:path h="1352689" w="932889">
                <a:moveTo>
                  <a:pt x="0" y="0"/>
                </a:moveTo>
                <a:lnTo>
                  <a:pt x="932889" y="0"/>
                </a:lnTo>
                <a:lnTo>
                  <a:pt x="932889" y="1352689"/>
                </a:lnTo>
                <a:lnTo>
                  <a:pt x="0" y="13526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72100" y="3991093"/>
            <a:ext cx="336090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Permite o usuário editar os dados de um livro cadastrado no sistema.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40173" y="3991093"/>
            <a:ext cx="6096137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O sistema possibilita a criação de novos livros, respectivamente persistindo no banco de dados.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19884" y="3999742"/>
            <a:ext cx="3106904" cy="15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58" spc="182">
                <a:solidFill>
                  <a:srgbClr val="231F20"/>
                </a:solidFill>
                <a:latin typeface="DM Sans"/>
              </a:rPr>
              <a:t>Todos os livros cadastrados no sistema, serão listados em sequencia para o usuário.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655047" y="3990217"/>
            <a:ext cx="3333484" cy="101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1"/>
              </a:lnSpc>
              <a:spcBef>
                <a:spcPct val="0"/>
              </a:spcBef>
            </a:pPr>
            <a:r>
              <a:rPr lang="en-US" sz="1994" spc="195">
                <a:solidFill>
                  <a:srgbClr val="231F20"/>
                </a:solidFill>
                <a:latin typeface="DM Sans"/>
              </a:rPr>
              <a:t>O usuário poderá deletar um livro cadastrado.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5240790">
            <a:off x="-3587449" y="-488978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4086" y="4003479"/>
            <a:ext cx="2529956" cy="2280041"/>
          </a:xfrm>
          <a:custGeom>
            <a:avLst/>
            <a:gdLst/>
            <a:ahLst/>
            <a:cxnLst/>
            <a:rect r="r" b="b" t="t" l="l"/>
            <a:pathLst>
              <a:path h="2280041" w="2529956">
                <a:moveTo>
                  <a:pt x="0" y="0"/>
                </a:moveTo>
                <a:lnTo>
                  <a:pt x="2529956" y="0"/>
                </a:lnTo>
                <a:lnTo>
                  <a:pt x="2529956" y="2280042"/>
                </a:lnTo>
                <a:lnTo>
                  <a:pt x="0" y="228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74" t="-6266" r="-5019" b="-62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0798" y="4003479"/>
            <a:ext cx="5191640" cy="5009305"/>
          </a:xfrm>
          <a:custGeom>
            <a:avLst/>
            <a:gdLst/>
            <a:ahLst/>
            <a:cxnLst/>
            <a:rect r="r" b="b" t="t" l="l"/>
            <a:pathLst>
              <a:path h="5009305" w="5191640">
                <a:moveTo>
                  <a:pt x="0" y="0"/>
                </a:moveTo>
                <a:lnTo>
                  <a:pt x="5191640" y="0"/>
                </a:lnTo>
                <a:lnTo>
                  <a:pt x="5191640" y="5009306"/>
                </a:lnTo>
                <a:lnTo>
                  <a:pt x="0" y="5009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5" t="-1943" r="-20456" b="-19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23636" y="278320"/>
            <a:ext cx="6040728" cy="136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177"/>
              </a:lnSpc>
            </a:pPr>
            <a:r>
              <a:rPr lang="en-US" sz="8100" spc="793">
                <a:solidFill>
                  <a:srgbClr val="FFFFFF"/>
                </a:solidFill>
                <a:latin typeface="Oswald Bold"/>
              </a:rPr>
              <a:t>DIAGRAMA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26271"/>
            <a:ext cx="6040728" cy="128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88"/>
              </a:lnSpc>
            </a:pPr>
            <a:r>
              <a:rPr lang="en-US" sz="7600" spc="744">
                <a:solidFill>
                  <a:srgbClr val="FFFFFF"/>
                </a:solidFill>
                <a:latin typeface="Oswald Bold"/>
              </a:rPr>
              <a:t>RELACIONAL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72850" y="2226271"/>
            <a:ext cx="6040728" cy="128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88"/>
              </a:lnSpc>
            </a:pPr>
            <a:r>
              <a:rPr lang="en-US" sz="7600" spc="744">
                <a:solidFill>
                  <a:srgbClr val="FFFFFF"/>
                </a:solidFill>
                <a:latin typeface="Oswald Bold"/>
              </a:rPr>
              <a:t>CLASSE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8518536">
            <a:off x="-3814647" y="792846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172639">
            <a:off x="13444653" y="-318265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213787" y="-9422654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5122" y="2108511"/>
            <a:ext cx="7084013" cy="197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19"/>
              </a:lnSpc>
              <a:spcBef>
                <a:spcPct val="0"/>
              </a:spcBef>
            </a:pPr>
            <a:r>
              <a:rPr lang="en-US" sz="5738" spc="562">
                <a:solidFill>
                  <a:srgbClr val="231F20"/>
                </a:solidFill>
                <a:latin typeface="Oswald Bold"/>
              </a:rPr>
              <a:t>OBRIGADO PELA ATENÇÃO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554535"/>
            <a:ext cx="8783381" cy="411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5"/>
              </a:lnSpc>
              <a:spcBef>
                <a:spcPct val="0"/>
              </a:spcBef>
            </a:pPr>
            <a:r>
              <a:rPr lang="en-US" sz="3402" spc="333">
                <a:solidFill>
                  <a:srgbClr val="231F20"/>
                </a:solidFill>
                <a:latin typeface="Oswald"/>
              </a:rPr>
              <a:t>TODAS AS PESSOAS DEVERIAM APRENDER A PROGRAMAR, POIS ISSO ENSINA A PENSAR. A PROGRAMAÇÃO CONSISTE NA ARTE DE ORGANIZAR E DOMINAR A COMPLEXIDADE. FAÇA COMO UM PROGRAMADOR. QUANDO TUDO ESTÁ ERRADO E CONFUSO, APAGUE TUDO E RECOMECE DO ZERO.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DAF_4nCSA60</dc:identifier>
  <dcterms:modified xsi:type="dcterms:W3CDTF">2011-08-01T06:04:30Z</dcterms:modified>
  <cp:revision>1</cp:revision>
  <dc:title>Projeto</dc:title>
</cp:coreProperties>
</file>