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76" r:id="rId9"/>
    <p:sldId id="275" r:id="rId10"/>
    <p:sldId id="277" r:id="rId11"/>
    <p:sldId id="262" r:id="rId12"/>
    <p:sldId id="265" r:id="rId13"/>
    <p:sldId id="269" r:id="rId14"/>
    <p:sldId id="271" r:id="rId15"/>
    <p:sldId id="278" r:id="rId16"/>
    <p:sldId id="280" r:id="rId17"/>
    <p:sldId id="279" r:id="rId18"/>
    <p:sldId id="27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9C61-2C36-49D9-A983-0C73D7822A89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B908-9DB8-437D-BA7A-6703107B1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812BCF-9BED-4509-A9F0-BB2A7053D7B8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174-5443-4214-8581-D9701160E043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0A28-4133-436C-A2CE-8389C1194983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53E-7AF4-483A-9243-9AE70AAD3F3A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40-ED1D-4D99-AE91-D6412C7A03EF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90A-7DE7-459D-9B5B-4FCC9AF5FD81}" type="datetime1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0C4-41D0-46B3-8525-BCBE92D1E22B}" type="datetime1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AD6-8C71-4B4C-AC9B-43B1C1E45240}" type="datetime1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C00-48DF-4512-968E-9B457CE38853}" type="datetime1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1E60-A705-421D-925B-2E767ED99351}" type="datetime1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D765-E8B9-45DA-9D6B-78A998897229}" type="datetime1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BDF4BB-9F02-4066-BED6-CCD793DC15DB}" type="datetime1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482-9E66-1A5A-47A8-C8B9C431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317072"/>
            <a:ext cx="9418320" cy="2254045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The </a:t>
            </a:r>
            <a:r>
              <a:rPr lang="fr-FR" sz="7200" b="1" dirty="0" err="1"/>
              <a:t>predictability</a:t>
            </a:r>
            <a:r>
              <a:rPr lang="fr-FR" sz="7200" b="1" dirty="0"/>
              <a:t> of life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63228-55C3-89DF-1A86-A546B253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962" y="3429000"/>
            <a:ext cx="9418320" cy="70788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Applied</a:t>
            </a:r>
            <a:r>
              <a:rPr lang="fr-FR" sz="3600" dirty="0"/>
              <a:t> </a:t>
            </a:r>
            <a:r>
              <a:rPr lang="fr-FR" sz="3600" dirty="0" err="1"/>
              <a:t>Statistics</a:t>
            </a:r>
            <a:r>
              <a:rPr lang="fr-FR" sz="3600" dirty="0"/>
              <a:t>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13979-8C6F-DF82-74D0-4E49BC8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8199-C9E7-27B8-C818-EB80A0983488}"/>
              </a:ext>
            </a:extLst>
          </p:cNvPr>
          <p:cNvSpPr txBox="1"/>
          <p:nvPr/>
        </p:nvSpPr>
        <p:spPr>
          <a:xfrm>
            <a:off x="2229643" y="4386766"/>
            <a:ext cx="3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err="1"/>
              <a:t>Students</a:t>
            </a:r>
            <a:endParaRPr lang="fr-FR" sz="2400" b="1" dirty="0"/>
          </a:p>
          <a:p>
            <a:pPr algn="r"/>
            <a:r>
              <a:rPr lang="fr-FR" sz="2400" dirty="0"/>
              <a:t>MASSIN Keryann</a:t>
            </a:r>
          </a:p>
          <a:p>
            <a:pPr algn="r"/>
            <a:r>
              <a:rPr lang="fr-FR" sz="2400" dirty="0"/>
              <a:t>VEILLON Juliette</a:t>
            </a:r>
          </a:p>
          <a:p>
            <a:pPr algn="r"/>
            <a:r>
              <a:rPr lang="fr-FR" sz="2400" dirty="0"/>
              <a:t>ANDRU Kilian</a:t>
            </a:r>
          </a:p>
          <a:p>
            <a:pPr algn="r"/>
            <a:r>
              <a:rPr lang="fr-FR" sz="2400" dirty="0"/>
              <a:t>LACOUR Xavier</a:t>
            </a:r>
          </a:p>
          <a:p>
            <a:pPr algn="r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B92E9-FE78-1187-87A5-E231EFCC0DFA}"/>
              </a:ext>
            </a:extLst>
          </p:cNvPr>
          <p:cNvSpPr txBox="1"/>
          <p:nvPr/>
        </p:nvSpPr>
        <p:spPr>
          <a:xfrm>
            <a:off x="6648886" y="4386766"/>
            <a:ext cx="230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Supervisors</a:t>
            </a:r>
            <a:endParaRPr lang="fr-FR" sz="2000" b="1" dirty="0"/>
          </a:p>
          <a:p>
            <a:r>
              <a:rPr lang="fr-FR" sz="2000" dirty="0"/>
              <a:t>M. TROPF Felix</a:t>
            </a:r>
          </a:p>
          <a:p>
            <a:r>
              <a:rPr lang="fr-FR" sz="2000" dirty="0"/>
              <a:t>M. PETEV </a:t>
            </a:r>
            <a:r>
              <a:rPr lang="fr-FR" sz="2000" dirty="0" err="1"/>
              <a:t>Ivaylo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HMLasso in Python</a:t>
                </a:r>
              </a:p>
              <a:p>
                <a:pPr lvl="1"/>
                <a:r>
                  <a:rPr lang="fr-FR" dirty="0"/>
                  <a:t>CVXPY </a:t>
                </a:r>
                <a:r>
                  <a:rPr lang="fr-FR" dirty="0" err="1"/>
                  <a:t>library</a:t>
                </a:r>
                <a:r>
                  <a:rPr lang="fr-FR" dirty="0"/>
                  <a:t> → solver</a:t>
                </a:r>
              </a:p>
              <a:p>
                <a:pPr lvl="1"/>
                <a:r>
                  <a:rPr lang="fr-FR" dirty="0" err="1"/>
                  <a:t>Scikit-learn</a:t>
                </a:r>
                <a:r>
                  <a:rPr lang="fr-FR" dirty="0"/>
                  <a:t> like interface</a:t>
                </a:r>
              </a:p>
              <a:p>
                <a:r>
                  <a:rPr lang="fr-FR" b="1" dirty="0" err="1"/>
                  <a:t>Useful</a:t>
                </a:r>
                <a:r>
                  <a:rPr lang="fr-FR" dirty="0"/>
                  <a:t> to select </a:t>
                </a:r>
                <a:r>
                  <a:rPr lang="fr-FR" dirty="0" err="1"/>
                  <a:t>predictors</a:t>
                </a:r>
                <a:endParaRPr lang="fr-FR" dirty="0"/>
              </a:p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data, </a:t>
                </a:r>
                <a:r>
                  <a:rPr lang="fr-FR" b="1" dirty="0" err="1"/>
                  <a:t>huge</a:t>
                </a:r>
                <a:r>
                  <a:rPr lang="fr-FR" b="1" dirty="0"/>
                  <a:t>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=4, 147⇒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10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9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83FDB-3A69-8042-FBDE-58A476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C1087-EBA2-3465-30A8-54ACCC86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Two</a:t>
            </a:r>
            <a:r>
              <a:rPr lang="fr-FR" b="1" dirty="0"/>
              <a:t> </a:t>
            </a:r>
            <a:r>
              <a:rPr lang="fr-FR" b="1" dirty="0" err="1"/>
              <a:t>kind</a:t>
            </a:r>
            <a:r>
              <a:rPr lang="fr-FR" b="1" dirty="0"/>
              <a:t> of </a:t>
            </a:r>
            <a:r>
              <a:rPr lang="fr-FR" b="1" dirty="0" err="1"/>
              <a:t>methods</a:t>
            </a:r>
            <a:endParaRPr lang="fr-FR" b="1" dirty="0"/>
          </a:p>
          <a:p>
            <a:r>
              <a:rPr lang="fr-FR" b="1" dirty="0" err="1"/>
              <a:t>Linear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:</a:t>
            </a:r>
          </a:p>
          <a:p>
            <a:pPr lvl="1"/>
            <a:r>
              <a:rPr lang="fr-FR" dirty="0"/>
              <a:t>2SLS</a:t>
            </a:r>
          </a:p>
          <a:p>
            <a:pPr lvl="1"/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b="1" dirty="0" err="1"/>
              <a:t>Tree</a:t>
            </a:r>
            <a:r>
              <a:rPr lang="fr-FR" b="1" dirty="0"/>
              <a:t> </a:t>
            </a:r>
            <a:r>
              <a:rPr lang="fr-FR" b="1" dirty="0" err="1"/>
              <a:t>Based</a:t>
            </a:r>
            <a:r>
              <a:rPr lang="fr-FR" b="1" dirty="0"/>
              <a:t> Methods: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RandomForest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E2A8-82BE-0969-2DAB-C6DFA5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2SLS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4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Fragile Family Challenge: </a:t>
            </a:r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try</a:t>
            </a:r>
            <a:r>
              <a:rPr lang="fr-FR" dirty="0"/>
              <a:t>!</a:t>
            </a:r>
          </a:p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?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Method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Fragile Family Challenge: </a:t>
                </a:r>
                <a:r>
                  <a:rPr lang="fr-FR" dirty="0" err="1"/>
                  <a:t>XGBoost</a:t>
                </a:r>
                <a:r>
                  <a:rPr lang="fr-FR" dirty="0"/>
                  <a:t> </a:t>
                </a:r>
                <a:r>
                  <a:rPr lang="fr-FR" dirty="0" err="1"/>
                  <a:t>provided</a:t>
                </a:r>
                <a:r>
                  <a:rPr lang="fr-FR" dirty="0"/>
                  <a:t> </a:t>
                </a:r>
                <a:r>
                  <a:rPr lang="fr-FR" dirty="0" err="1"/>
                  <a:t>powerful</a:t>
                </a:r>
                <a:r>
                  <a:rPr lang="fr-FR" dirty="0"/>
                  <a:t> </a:t>
                </a:r>
                <a:r>
                  <a:rPr lang="fr-FR" dirty="0" err="1"/>
                  <a:t>results</a:t>
                </a:r>
                <a:endParaRPr lang="fr-FR" dirty="0"/>
              </a:p>
              <a:p>
                <a:pPr lvl="1"/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give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a </a:t>
                </a:r>
                <a:r>
                  <a:rPr lang="fr-FR" dirty="0" err="1"/>
                  <a:t>try</a:t>
                </a:r>
                <a:r>
                  <a:rPr lang="fr-FR" dirty="0"/>
                  <a:t>!</a:t>
                </a:r>
              </a:p>
              <a:p>
                <a:r>
                  <a:rPr lang="fr-FR" b="1" dirty="0" err="1"/>
                  <a:t>What</a:t>
                </a:r>
                <a:r>
                  <a:rPr lang="fr-FR" b="1" dirty="0"/>
                  <a:t> </a:t>
                </a:r>
                <a:r>
                  <a:rPr lang="fr-FR" b="1" dirty="0" err="1"/>
                  <a:t>is</a:t>
                </a:r>
                <a:r>
                  <a:rPr lang="fr-FR" b="1" dirty="0"/>
                  <a:t> </a:t>
                </a:r>
                <a:r>
                  <a:rPr lang="fr-FR" b="1" dirty="0" err="1"/>
                  <a:t>it</a:t>
                </a:r>
                <a:r>
                  <a:rPr lang="fr-FR" b="1" dirty="0"/>
                  <a:t>?</a:t>
                </a:r>
              </a:p>
              <a:p>
                <a:pPr lvl="1"/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Method</a:t>
                </a:r>
              </a:p>
              <a:p>
                <a:pPr lvl="1"/>
                <a:r>
                  <a:rPr lang="fr-FR" b="1" dirty="0" err="1"/>
                  <a:t>Idea</a:t>
                </a:r>
                <a:r>
                  <a:rPr lang="fr-FR" dirty="0"/>
                  <a:t>: </a:t>
                </a:r>
                <a:r>
                  <a:rPr lang="fr-FR" dirty="0" err="1"/>
                  <a:t>greedily</a:t>
                </a:r>
                <a:r>
                  <a:rPr lang="fr-FR" dirty="0"/>
                  <a:t> </a:t>
                </a:r>
                <a:r>
                  <a:rPr lang="fr-FR" dirty="0" err="1"/>
                  <a:t>construct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𝑇𝑟𝑒𝑒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1" dirty="0" err="1"/>
                  <a:t>XGBoost</a:t>
                </a:r>
                <a:r>
                  <a:rPr lang="fr-FR" b="1" dirty="0"/>
                  <a:t>: </a:t>
                </a:r>
                <a:r>
                  <a:rPr lang="fr-FR" dirty="0" err="1"/>
                  <a:t>algorithm</a:t>
                </a:r>
                <a:r>
                  <a:rPr lang="fr-FR" dirty="0"/>
                  <a:t> of</a:t>
                </a:r>
              </a:p>
              <a:p>
                <a:pPr marL="274320" lvl="1" indent="0">
                  <a:buNone/>
                </a:pPr>
                <a:r>
                  <a:rPr lang="fr-FR" dirty="0"/>
                  <a:t>Gradient </a:t>
                </a:r>
                <a:r>
                  <a:rPr lang="fr-FR" dirty="0" err="1"/>
                  <a:t>Boosting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handle</a:t>
                </a:r>
                <a:endParaRPr lang="fr-FR" dirty="0"/>
              </a:p>
              <a:p>
                <a:pPr marL="274320" lvl="1" indent="0">
                  <a:buNone/>
                </a:pPr>
                <a:r>
                  <a:rPr lang="fr-FR" dirty="0" err="1"/>
                  <a:t>missing</a:t>
                </a:r>
                <a:r>
                  <a:rPr lang="fr-FR" dirty="0"/>
                  <a:t> values</a:t>
                </a:r>
              </a:p>
              <a:p>
                <a:pPr marL="274320" lvl="1" indent="0">
                  <a:buNone/>
                </a:pPr>
                <a:endParaRPr lang="fr-FR" dirty="0"/>
              </a:p>
              <a:p>
                <a:pPr lvl="1"/>
                <a:r>
                  <a:rPr lang="fr-FR" b="1" dirty="0"/>
                  <a:t>Run </a:t>
                </a:r>
                <a:r>
                  <a:rPr lang="fr-FR" b="1" dirty="0" err="1"/>
                  <a:t>extremely</a:t>
                </a:r>
                <a:r>
                  <a:rPr lang="fr-FR" b="1" dirty="0"/>
                  <a:t> </a:t>
                </a:r>
                <a:r>
                  <a:rPr lang="fr-FR" b="1" dirty="0" err="1"/>
                  <a:t>fastly</a:t>
                </a:r>
                <a:r>
                  <a:rPr lang="fr-FR" b="1" dirty="0"/>
                  <a:t>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15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0595793-200F-1E07-E1E6-9ADCB0FD44F1}"/>
              </a:ext>
            </a:extLst>
          </p:cNvPr>
          <p:cNvGrpSpPr/>
          <p:nvPr/>
        </p:nvGrpSpPr>
        <p:grpSpPr>
          <a:xfrm>
            <a:off x="4888274" y="2815421"/>
            <a:ext cx="5876925" cy="3356779"/>
            <a:chOff x="4848080" y="2812460"/>
            <a:chExt cx="5876925" cy="3356779"/>
          </a:xfrm>
        </p:grpSpPr>
        <p:pic>
          <p:nvPicPr>
            <p:cNvPr id="6" name="Image 5" descr="Schéma explicatif du gradient boosting">
              <a:extLst>
                <a:ext uri="{FF2B5EF4-FFF2-40B4-BE49-F238E27FC236}">
                  <a16:creationId xmlns:a16="http://schemas.microsoft.com/office/drawing/2014/main" id="{88FB0389-9AF8-5E6B-7AEF-3AEAFBCB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80" y="2812460"/>
              <a:ext cx="5876925" cy="32099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CE9210C-3BA5-5E71-5D9D-EE64BA3207A3}"/>
                </a:ext>
              </a:extLst>
            </p:cNvPr>
            <p:cNvSpPr txBox="1"/>
            <p:nvPr/>
          </p:nvSpPr>
          <p:spPr>
            <a:xfrm>
              <a:off x="5005159" y="5892240"/>
              <a:ext cx="4499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Source: https://www.geeksforgeeks.org/ml-gradient-boosting/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On </a:t>
            </a:r>
            <a:r>
              <a:rPr lang="fr-FR" b="1" dirty="0" err="1"/>
              <a:t>our</a:t>
            </a:r>
            <a:r>
              <a:rPr lang="fr-FR" b="1" dirty="0"/>
              <a:t> data</a:t>
            </a:r>
          </a:p>
          <a:p>
            <a:pPr lvl="1"/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cross-validation</a:t>
            </a:r>
          </a:p>
          <a:p>
            <a:pPr lvl="1"/>
            <a:r>
              <a:rPr lang="fr-FR" b="1" dirty="0" err="1"/>
              <a:t>Results</a:t>
            </a:r>
            <a:r>
              <a:rPr lang="fr-FR" b="1" dirty="0"/>
              <a:t>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DB1694-D5CB-B1D2-D1A5-E320E8F6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8" y="3739050"/>
            <a:ext cx="9105011" cy="212767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D1CFF9C-A8AA-0C0F-1651-D09BF082A804}"/>
              </a:ext>
            </a:extLst>
          </p:cNvPr>
          <p:cNvSpPr/>
          <p:nvPr/>
        </p:nvSpPr>
        <p:spPr>
          <a:xfrm>
            <a:off x="5614491" y="4102790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857DA-ECA4-2E15-2359-3BE187DD49D9}"/>
              </a:ext>
            </a:extLst>
          </p:cNvPr>
          <p:cNvSpPr txBox="1"/>
          <p:nvPr/>
        </p:nvSpPr>
        <p:spPr>
          <a:xfrm>
            <a:off x="7516835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Good </a:t>
            </a:r>
            <a:r>
              <a:rPr lang="fr-FR" b="1" dirty="0" err="1"/>
              <a:t>results</a:t>
            </a:r>
            <a:r>
              <a:rPr lang="fr-FR" b="1" dirty="0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7891CF-4971-2057-6F0C-58E9BE016B39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260702" y="3429000"/>
            <a:ext cx="1256133" cy="719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001D076-8BF3-37F2-0299-70626067370D}"/>
              </a:ext>
            </a:extLst>
          </p:cNvPr>
          <p:cNvSpPr/>
          <p:nvPr/>
        </p:nvSpPr>
        <p:spPr>
          <a:xfrm>
            <a:off x="5641541" y="5090608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189CB8-3084-0DF7-9A09-38FD41EBCE30}"/>
              </a:ext>
            </a:extLst>
          </p:cNvPr>
          <p:cNvSpPr txBox="1"/>
          <p:nvPr/>
        </p:nvSpPr>
        <p:spPr>
          <a:xfrm>
            <a:off x="7310998" y="5906741"/>
            <a:ext cx="323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genetic</a:t>
            </a:r>
            <a:r>
              <a:rPr lang="fr-FR" dirty="0"/>
              <a:t> variables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971D1-101F-B14D-3B53-C33069BBFA06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6287752" y="5359164"/>
            <a:ext cx="1023246" cy="870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</a:t>
                </a:r>
              </a:p>
              <a:p>
                <a:pPr lvl="1"/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:r>
                  <a:rPr lang="fr-FR" b="1" dirty="0" err="1"/>
                  <a:t>what</a:t>
                </a:r>
                <a:r>
                  <a:rPr lang="fr-FR" b="1" dirty="0"/>
                  <a:t> about classification?</a:t>
                </a:r>
              </a:p>
              <a:p>
                <a:pPr lvl="1"/>
                <a:r>
                  <a:rPr lang="fr-FR" dirty="0"/>
                  <a:t>Is GHI = 99 </a:t>
                </a:r>
                <a:r>
                  <a:rPr lang="fr-FR" dirty="0" err="1"/>
                  <a:t>really</a:t>
                </a:r>
                <a:r>
                  <a:rPr lang="fr-FR" dirty="0"/>
                  <a:t> </a:t>
                </a:r>
                <a:r>
                  <a:rPr lang="fr-FR" dirty="0" err="1"/>
                  <a:t>worse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GHI = 100?</a:t>
                </a:r>
              </a:p>
              <a:p>
                <a:r>
                  <a:rPr lang="fr-FR" b="1" dirty="0"/>
                  <a:t>For 2 </a:t>
                </a:r>
                <a:r>
                  <a:rPr lang="fr-FR" b="1" dirty="0" err="1"/>
                  <a:t>categories</a:t>
                </a:r>
                <a:r>
                  <a:rPr lang="fr-FR" b="1" dirty="0"/>
                  <a:t> </a:t>
                </a:r>
                <a:r>
                  <a:rPr lang="fr-FR" i="1" dirty="0"/>
                  <a:t>{</a:t>
                </a:r>
                <a:r>
                  <a:rPr lang="fr-FR" i="1" dirty="0" err="1"/>
                  <a:t>bad</a:t>
                </a:r>
                <a:r>
                  <a:rPr lang="fr-FR" i="1" dirty="0"/>
                  <a:t> </a:t>
                </a:r>
                <a:r>
                  <a:rPr lang="fr-FR" i="1" dirty="0" err="1"/>
                  <a:t>health</a:t>
                </a:r>
                <a:r>
                  <a:rPr lang="fr-FR" i="1" dirty="0"/>
                  <a:t>, good </a:t>
                </a:r>
                <a:r>
                  <a:rPr lang="fr-FR" i="1" dirty="0" err="1"/>
                  <a:t>health</a:t>
                </a:r>
                <a:r>
                  <a:rPr lang="fr-FR" i="1" dirty="0"/>
                  <a:t>}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75,31%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1,51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</a:t>
                </a:r>
              </a:p>
              <a:p>
                <a:r>
                  <a:rPr lang="fr-FR" b="1" dirty="0"/>
                  <a:t>For 10 </a:t>
                </a:r>
                <a:r>
                  <a:rPr lang="fr-FR" b="1" dirty="0" err="1"/>
                  <a:t>categories</a:t>
                </a:r>
                <a:r>
                  <a:rPr lang="fr-FR" dirty="0"/>
                  <a:t>,</a:t>
                </a:r>
              </a:p>
              <a:p>
                <a:pPr lvl="1"/>
                <a:r>
                  <a:rPr lang="fr-FR" dirty="0"/>
                  <a:t>41,21% of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lvl="1"/>
                <a:r>
                  <a:rPr lang="fr-FR" dirty="0"/>
                  <a:t>4,12 times </a:t>
                </a:r>
                <a:r>
                  <a:rPr lang="fr-FR" dirty="0" err="1"/>
                  <a:t>better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</a:t>
                </a:r>
                <a:r>
                  <a:rPr lang="fr-FR" dirty="0" err="1"/>
                  <a:t>dummy</a:t>
                </a:r>
                <a:r>
                  <a:rPr lang="fr-FR" dirty="0"/>
                  <a:t> classifier!</a:t>
                </a:r>
              </a:p>
              <a:p>
                <a:pPr lvl="1"/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142949D-4D9D-12B5-B56C-B0BDC332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8" y="2260986"/>
            <a:ext cx="5045572" cy="37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83F9C-0465-A00D-5493-1BB6D27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226"/>
          </a:xfrm>
        </p:spPr>
        <p:txBody>
          <a:bodyPr/>
          <a:lstStyle/>
          <a:p>
            <a:r>
              <a:rPr lang="fr-FR" b="1" dirty="0"/>
              <a:t>VI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32F68-EF4E-2C33-FB15-EA643FA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907-2A3C-6DD8-27C9-1A003A7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B74A-02E8-385F-F6AB-D0F5D5E5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6413"/>
          </a:xfrm>
        </p:spPr>
        <p:txBody>
          <a:bodyPr>
            <a:normAutofit/>
          </a:bodyPr>
          <a:lstStyle/>
          <a:p>
            <a:r>
              <a:rPr lang="fr-FR" b="1" dirty="0" err="1"/>
              <a:t>Summary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A5495-F821-BFF2-97FA-35956120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 – Introduction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– Data </a:t>
            </a:r>
            <a:r>
              <a:rPr lang="fr-FR" dirty="0" err="1"/>
              <a:t>cleaning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III –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Health</a:t>
            </a:r>
            <a:r>
              <a:rPr lang="fr-FR" dirty="0"/>
              <a:t> Index</a:t>
            </a:r>
          </a:p>
          <a:p>
            <a:pPr marL="0" indent="0">
              <a:buNone/>
            </a:pPr>
            <a:r>
              <a:rPr lang="fr-FR" dirty="0"/>
              <a:t>IV – First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 – Second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 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5E5-CF16-F0D0-8CE5-B46CEB6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E05F-B1A4-CAA2-180F-5C8E388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910"/>
          </a:xfrm>
        </p:spPr>
        <p:txBody>
          <a:bodyPr/>
          <a:lstStyle/>
          <a:p>
            <a:r>
              <a:rPr lang="fr-FR" b="1" dirty="0"/>
              <a:t>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9CFAF-E334-9F6C-D4BD-F40BC121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7C9C6-3915-47D0-5ABC-42B46F4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FAB44-BC9B-D4A0-B06A-62A6039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5071"/>
          </a:xfrm>
        </p:spPr>
        <p:txBody>
          <a:bodyPr/>
          <a:lstStyle/>
          <a:p>
            <a:r>
              <a:rPr lang="fr-FR" b="1" dirty="0"/>
              <a:t>II – Data </a:t>
            </a:r>
            <a:r>
              <a:rPr lang="fr-FR" b="1" dirty="0" err="1"/>
              <a:t>cleaning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2651-0946-A0E1-D3DE-B5ED4DAD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BD292-D380-B1EE-9233-F35281E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 dirty="0"/>
              <a:t>III – </a:t>
            </a:r>
            <a:r>
              <a:rPr lang="fr-FR" b="1" dirty="0" err="1"/>
              <a:t>Creation</a:t>
            </a:r>
            <a:r>
              <a:rPr lang="fr-FR" b="1" dirty="0"/>
              <a:t> of the </a:t>
            </a:r>
            <a:r>
              <a:rPr lang="fr-FR" b="1" dirty="0" err="1"/>
              <a:t>Health</a:t>
            </a:r>
            <a:r>
              <a:rPr lang="fr-FR" b="1" dirty="0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2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9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355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148</TotalTime>
  <Words>541</Words>
  <Application>Microsoft Office PowerPoint</Application>
  <PresentationFormat>Grand écran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Wingdings 2</vt:lpstr>
      <vt:lpstr>Vue</vt:lpstr>
      <vt:lpstr>The predictability of life course</vt:lpstr>
      <vt:lpstr>Summary</vt:lpstr>
      <vt:lpstr>I – Introduction</vt:lpstr>
      <vt:lpstr>II – Data cleaning</vt:lpstr>
      <vt:lpstr>III – Creation of the Health Index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V – Second machine learning procedures</vt:lpstr>
      <vt:lpstr>V – Second machine learning procedures Linear methods – 2SLS</vt:lpstr>
      <vt:lpstr>V – Second machine learning procedures Linear methods – Within Regression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XGBoost</vt:lpstr>
      <vt:lpstr>V – Second machine learning procedures Tree Based methods – Random Forest</vt:lpstr>
      <vt:lpstr>VI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predictability of life course</dc:title>
  <dc:creator>MASSIN Keryann</dc:creator>
  <cp:lastModifiedBy>MASSIN Keryann</cp:lastModifiedBy>
  <cp:revision>13</cp:revision>
  <dcterms:created xsi:type="dcterms:W3CDTF">2023-05-21T18:53:10Z</dcterms:created>
  <dcterms:modified xsi:type="dcterms:W3CDTF">2023-05-22T06:41:51Z</dcterms:modified>
</cp:coreProperties>
</file>