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af9a7fe9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af9a7fe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af9a7fe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af9a7fe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af9a7fe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af9a7fe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f9a7fe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f9a7fe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af9a7fe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af9a7fe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af9a7fe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af9a7fe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afe0c19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afe0c19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 Traffic Sign Classification - Waymo Expansion Plan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Jorge Velasquez	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22100" y="195025"/>
            <a:ext cx="86223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CNN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3250"/>
            <a:ext cx="8839200" cy="249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1173350" y="4034450"/>
            <a:ext cx="707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https://github.com/jvel76/git/blob/master/German%20Traffic%20Sign%20Classification%20v2.ipynb</a:t>
            </a:r>
            <a:endParaRPr b="1"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01800" y="63200"/>
            <a:ext cx="8540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</a:t>
            </a:r>
            <a:r>
              <a:rPr lang="en"/>
              <a:t>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1899425"/>
            <a:ext cx="2801634" cy="187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750" y="1899425"/>
            <a:ext cx="3388671" cy="30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938" y="1015700"/>
            <a:ext cx="6624116" cy="7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Next steps? </a:t>
            </a:r>
            <a:r>
              <a:rPr lang="en">
                <a:solidFill>
                  <a:schemeClr val="accent5"/>
                </a:solidFill>
              </a:rPr>
              <a:t>PCA and Image Whitening.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Background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German investors are looking to increase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competition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in the autonomous driving industry in Germany. They have approached Waymo to expand its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autonomous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driving fleet to Germany. Waymo has agreed to take on the challenge.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400" y="3171425"/>
            <a:ext cx="3106226" cy="174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375" y="152400"/>
            <a:ext cx="3049601" cy="28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Build a new robust image classification model that achieves high accuracy on all 3 datasets provided by the German investors. My goal is to build a convolutional neural network (CNN) to classify if a traffic sign image is 1 of 43 classes.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63" y="3136975"/>
            <a:ext cx="5884275" cy="20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 Summary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Each data point consists of 3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matrices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for RBG channel pixels and is 1 of 43 classes.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set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~87K images with equal representation of classes.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Validation set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~4K images with different distribution to training distribution.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set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~13K images with different distribution to training distribution.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0" y="101025"/>
            <a:ext cx="2495025" cy="16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224" y="3131975"/>
            <a:ext cx="2495025" cy="174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4" name="Google Shape;104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 Preprocessing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2855550" y="10420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Pixel Scaling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Scale pixels between 0 and 1.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and Standard Deviation Normalization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1. Find mean and standard deviation of train data.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2. Take data and subtract the mean and divide by standard deviation to normalize.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Background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Convolutional layers</a:t>
            </a:r>
            <a:r>
              <a:rPr b="0"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highlight>
                  <a:srgbClr val="FFFFFF"/>
                </a:highlight>
              </a:rPr>
              <a:t>extract the high-level features</a:t>
            </a:r>
            <a:r>
              <a:rPr b="0"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such as edges, from the input image. The 1st </a:t>
            </a: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ConvLayer captures</a:t>
            </a: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 the Low-Level features such as edges, color, gradient orientation. In later layers, the model adapts to the High-Level features.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00" y="0"/>
            <a:ext cx="4833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Pooling layers reduce the spatial size of the Convolved Feature. They </a:t>
            </a:r>
            <a:r>
              <a:rPr lang="en" sz="3000">
                <a:highlight>
                  <a:srgbClr val="FFFFFF"/>
                </a:highlight>
              </a:rPr>
              <a:t>decrease the computational power required to process the data</a:t>
            </a:r>
            <a:r>
              <a:rPr b="0" lang="en" sz="3000">
                <a:highlight>
                  <a:srgbClr val="FFFFFF"/>
                </a:highlight>
              </a:rPr>
              <a:t> </a:t>
            </a: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through dimensionality reduction. Furthermore, it’s useful for</a:t>
            </a:r>
            <a:r>
              <a:rPr b="0"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highlight>
                  <a:srgbClr val="FFFFFF"/>
                </a:highlight>
              </a:rPr>
              <a:t>extracting dominant features.</a:t>
            </a:r>
            <a:r>
              <a:rPr b="0" lang="en" sz="3000">
                <a:highlight>
                  <a:srgbClr val="FFFFFF"/>
                </a:highlight>
              </a:rPr>
              <a:t> </a:t>
            </a:r>
            <a:endParaRPr b="0" sz="30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400" y="0"/>
            <a:ext cx="4892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Dropout layers force a neural network to </a:t>
            </a:r>
            <a:r>
              <a:rPr lang="en" sz="3000">
                <a:highlight>
                  <a:srgbClr val="FFFFFF"/>
                </a:highlight>
              </a:rPr>
              <a:t>learn more robust features that are useful in conjunction with many different random subsets of the other neurons.</a:t>
            </a: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 During training, some number of layer outputs are randomly ignored or “dropped out.”</a:t>
            </a:r>
            <a:endParaRPr b="0" sz="30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