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af9a7fe9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af9a7fe9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af9a7fe9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af9a7fe9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af9a7fe9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af9a7fe9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af9a7fe9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af9a7fe9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af9a7fe9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af9a7fe9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af9a7fe9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af9a7fe9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German Traffic Sign Classification - Waymo Expansion Plan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Jorge Velasquez	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925" y="946925"/>
            <a:ext cx="59436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9875" y="2024900"/>
            <a:ext cx="3317691" cy="303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>
            <p:ph type="title"/>
          </p:nvPr>
        </p:nvSpPr>
        <p:spPr>
          <a:xfrm>
            <a:off x="301800" y="63200"/>
            <a:ext cx="8540400" cy="8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</a:t>
            </a:r>
            <a:r>
              <a:rPr lang="en"/>
              <a:t>s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Next steps? </a:t>
            </a:r>
            <a:r>
              <a:rPr lang="en">
                <a:solidFill>
                  <a:schemeClr val="accent5"/>
                </a:solidFill>
              </a:rPr>
              <a:t>PCA and Image Whitening.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Background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German investors are looking to increase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competition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in the autonomous driving industry in Germany. They have approached Waymo to expand its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autonomous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driving fleet to German. Waymo has agreed to take on the challenge. 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400" y="3171425"/>
            <a:ext cx="3106226" cy="1747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5375" y="152400"/>
            <a:ext cx="3049601" cy="286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Problem Statement</a:t>
            </a:r>
            <a:endParaRPr sz="2400"/>
          </a:p>
        </p:txBody>
      </p:sp>
      <p:sp>
        <p:nvSpPr>
          <p:cNvPr id="87" name="Google Shape;87;p15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Build a new robust image classification model that achieves high accuracy on all 3 datasets provided by the German investors. My goal is to build a convolutional neural network (CNN) to classify if a traffic sign image is 1 of 43 classes.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863" y="3136975"/>
            <a:ext cx="5884275" cy="20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4" name="Google Shape;94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Data Summary</a:t>
            </a:r>
            <a:endParaRPr b="1" sz="24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6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Each data point consists of 3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matrices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for RBG channel pixels and is 1 of 43 classes.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Training set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~87K images with equal representation of classes.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Validation set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~4K images with different distribution of training distribution.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 set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~13K images with different distribution of training distribution.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50" y="101025"/>
            <a:ext cx="2495025" cy="16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224" y="3131975"/>
            <a:ext cx="2495025" cy="1740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4" name="Google Shape;104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Data Preprocessing</a:t>
            </a:r>
            <a:endParaRPr b="1" sz="24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Google Shape;106;p17"/>
          <p:cNvSpPr txBox="1"/>
          <p:nvPr>
            <p:ph idx="4294967295" type="body"/>
          </p:nvPr>
        </p:nvSpPr>
        <p:spPr>
          <a:xfrm>
            <a:off x="2855550" y="104203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Pixel Scaling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Scale pixels between 0 and 1.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Mean and Standard Deviation Normalization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1. Find mean and standard deviation of train data.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2. Take data and subtract the mean and divide by standard deviation to normalize.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Background 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dk2"/>
                </a:solidFill>
                <a:highlight>
                  <a:srgbClr val="FFFFFF"/>
                </a:highlight>
              </a:rPr>
              <a:t>Convolutional layers</a:t>
            </a:r>
            <a:r>
              <a:rPr b="0" lang="en" sz="1600">
                <a:solidFill>
                  <a:schemeClr val="dk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3000">
                <a:highlight>
                  <a:srgbClr val="FFFFFF"/>
                </a:highlight>
              </a:rPr>
              <a:t>extract the high-level features</a:t>
            </a:r>
            <a:r>
              <a:rPr b="0" lang="en" sz="1600">
                <a:solidFill>
                  <a:schemeClr val="dk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lang="en" sz="2400">
                <a:solidFill>
                  <a:schemeClr val="dk2"/>
                </a:solidFill>
                <a:highlight>
                  <a:srgbClr val="FFFFFF"/>
                </a:highlight>
              </a:rPr>
              <a:t>such as edges, from the input image. The 1st </a:t>
            </a:r>
            <a:r>
              <a:rPr b="0" lang="en" sz="2400">
                <a:solidFill>
                  <a:schemeClr val="dk2"/>
                </a:solidFill>
                <a:highlight>
                  <a:srgbClr val="FFFFFF"/>
                </a:highlight>
              </a:rPr>
              <a:t>ConvLayer captures</a:t>
            </a:r>
            <a:r>
              <a:rPr b="0" lang="en" sz="2400">
                <a:solidFill>
                  <a:schemeClr val="dk2"/>
                </a:solidFill>
                <a:highlight>
                  <a:srgbClr val="FFFFFF"/>
                </a:highlight>
              </a:rPr>
              <a:t> the Low-Level features such as edges, color, gradient orientation. In later layers, the model adapts to the High-Level features, </a:t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700" y="0"/>
            <a:ext cx="48333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dk2"/>
                </a:solidFill>
                <a:highlight>
                  <a:srgbClr val="FFFFFF"/>
                </a:highlight>
              </a:rPr>
              <a:t>Pooling layers reduce the spatial size of the Convolved Feature. They </a:t>
            </a:r>
            <a:r>
              <a:rPr lang="en" sz="3000">
                <a:highlight>
                  <a:srgbClr val="FFFFFF"/>
                </a:highlight>
              </a:rPr>
              <a:t>decrease the computational power required to process the data</a:t>
            </a:r>
            <a:r>
              <a:rPr b="0" lang="en" sz="3000">
                <a:highlight>
                  <a:srgbClr val="FFFFFF"/>
                </a:highlight>
              </a:rPr>
              <a:t> </a:t>
            </a:r>
            <a:r>
              <a:rPr b="0" lang="en" sz="2400">
                <a:solidFill>
                  <a:schemeClr val="dk2"/>
                </a:solidFill>
                <a:highlight>
                  <a:srgbClr val="FFFFFF"/>
                </a:highlight>
              </a:rPr>
              <a:t>through dimensionality reduction. Furthermore, it’s useful for</a:t>
            </a:r>
            <a:r>
              <a:rPr b="0" lang="en" sz="1600">
                <a:solidFill>
                  <a:schemeClr val="dk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3000">
                <a:highlight>
                  <a:srgbClr val="FFFFFF"/>
                </a:highlight>
              </a:rPr>
              <a:t>extracting dominant features.</a:t>
            </a:r>
            <a:r>
              <a:rPr b="0" lang="en" sz="3000">
                <a:highlight>
                  <a:srgbClr val="FFFFFF"/>
                </a:highlight>
              </a:rPr>
              <a:t> </a:t>
            </a:r>
            <a:endParaRPr b="0" sz="3000"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400" y="0"/>
            <a:ext cx="4892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3125"/>
            <a:ext cx="8839201" cy="205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>
            <p:ph type="title"/>
          </p:nvPr>
        </p:nvSpPr>
        <p:spPr>
          <a:xfrm>
            <a:off x="222100" y="195025"/>
            <a:ext cx="8622300" cy="17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CNN Model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