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76b9a42f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76b9a42f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76b9a42f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76b9a42f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76b9a42f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76b9a42f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76b9a42f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76b9a42f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76b9a42f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76b9a42f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76b9a42f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76b9a42f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76b9a42f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76b9a42f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76b9a42f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76b9a42f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667247b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667247b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667247b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7667247b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76b9a42f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76b9a42f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76b9a42f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76b9a42f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76b9a42f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76b9a42f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76b9a42f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76b9a42f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76b9a42f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76b9a42f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76b9a42f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76b9a42f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76b9a42f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76b9a42f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76b9a42f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76b9a42f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dgm4565ccmjcp@hot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dppiv2023@gmail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centro.comunitario.lj16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694901"/>
            <a:ext cx="8222100" cy="12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2142"/>
              <a:buNone/>
            </a:pPr>
            <a:r>
              <a:rPr lang="es-419" sz="3080"/>
              <a:t>Recursero ISFD N° 36 </a:t>
            </a:r>
            <a:endParaRPr sz="3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2142"/>
              <a:buNone/>
            </a:pPr>
            <a:r>
              <a:rPr lang="es-419" sz="3080"/>
              <a:t>Mapeo territorial para el abordaje de la violencia basada en género </a:t>
            </a:r>
            <a:endParaRPr sz="30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159799"/>
            <a:ext cx="8222100" cy="98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6325">
                <a:solidFill>
                  <a:srgbClr val="000000"/>
                </a:solidFill>
              </a:rPr>
              <a:t>Formando docentes ampliando la participación estudiantil </a:t>
            </a:r>
            <a:endParaRPr b="1" sz="632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6325">
                <a:solidFill>
                  <a:srgbClr val="000000"/>
                </a:solidFill>
              </a:rPr>
              <a:t>Las prácticas de cuidado en la formación docente. Líneas de abordajes institucional y comunitario de situaciones violencia basadas en género</a:t>
            </a:r>
            <a:endParaRPr b="1" sz="632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150" y="3406000"/>
            <a:ext cx="1563023" cy="168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813" y="3352187"/>
            <a:ext cx="1882827" cy="176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0152" y="3390188"/>
            <a:ext cx="1689887" cy="168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9525" y="3406000"/>
            <a:ext cx="1689900" cy="16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DINAF JOSÉ C. PAZ</a:t>
            </a:r>
            <a:endParaRPr b="1"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892625"/>
            <a:ext cx="8520600" cy="3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Dirección: Zuviría 4800, José. C. Paz.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Horario de atención: 8 a 17 hs.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Contactos:01124867854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Atención que brindan: Este sistema de proteccion y promocion de derechos de las infancias, interviniendo activamente y directamente (sin pasar por un juzgado antes) los casos de vulneración de derechos, violencia.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Información relevante: El equipo profesional brinda un acompañamiento mas especifico, coordinado y articulado para la comunidad,  la vulneración y violencia en la niñez y adolescencia.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									</a:t>
            </a:r>
            <a:endParaRPr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178225" y="246775"/>
            <a:ext cx="81981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720"/>
              <a:t>COMISARIA DE LA MUJER SAN MIGUEL </a:t>
            </a:r>
            <a:endParaRPr sz="2720"/>
          </a:p>
        </p:txBody>
      </p:sp>
      <p:sp>
        <p:nvSpPr>
          <p:cNvPr id="151" name="Google Shape;151;p23"/>
          <p:cNvSpPr txBox="1"/>
          <p:nvPr/>
        </p:nvSpPr>
        <p:spPr>
          <a:xfrm>
            <a:off x="1729029" y="526350"/>
            <a:ext cx="4890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178225" y="922675"/>
            <a:ext cx="8198100" cy="409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Dirección: El Zonda 2484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Horario de atención: 24hs 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Contactos: 1144550371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Comunicación: comisariadelamujersanmiguel@yahoo.com.ar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Atención que brinda: atención a personas víctimas de violencia de género, brindando un tratamiento integral e interdisciplinario por medio del servicio legal, psicológico y social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Información relevante: se realiza toma de la denuncia y contener a la víctima a través de una trabajadora social y un abogado . En algunos casos va un patrullero preventivo.               </a:t>
            </a:r>
            <a:r>
              <a:rPr b="1" lang="es-419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90250" y="148100"/>
            <a:ext cx="5618700" cy="8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820"/>
              <a:t>COOPERATIVA FRIDA KALHO SAN MIGUEL</a:t>
            </a:r>
            <a:endParaRPr b="1" sz="2820"/>
          </a:p>
        </p:txBody>
      </p:sp>
      <p:sp>
        <p:nvSpPr>
          <p:cNvPr id="158" name="Google Shape;158;p24"/>
          <p:cNvSpPr txBox="1"/>
          <p:nvPr/>
        </p:nvSpPr>
        <p:spPr>
          <a:xfrm>
            <a:off x="694350" y="1821325"/>
            <a:ext cx="70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490250" y="1211800"/>
            <a:ext cx="7928700" cy="378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Dirección: Tribulato 1082, esquina Paunero, San Miguel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Horario de atención: Lunes, martes, jueves y viernes de 09:00 a 20:00hs, miércoles de 09:00 a 20:30hs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Contactos: 0113906-0766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Comunicación: espaciodegenerointegral@gmail.com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Atención que brindan: grupos de ayuda mutua, primera escucha y contención, asesoría legal, consejería ILE, etc.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Información relevante: realizan actividades en los barrios con el fin de detectar la violencia y las problemáticas territoriales. 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UNGS OFICINA DE POLÍTICAS DE GÉNERO</a:t>
            </a:r>
            <a:endParaRPr b="1"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800"/>
              <a:t>Dirección: Julio A Roca 812. San Miguel /Horario de atención: 10 a 19 hs.</a:t>
            </a:r>
            <a:endParaRPr b="1" sz="6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6800"/>
              <a:t>Contactos: 4469-7500. Interno (7185)/Comunicación: políticasdegénero@ungs.edu.ar</a:t>
            </a:r>
            <a:endParaRPr b="1" sz="6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6800"/>
              <a:t>Atención que brindan: Institución de educación superior, cuya misión es la construcción, formación, investigación y promoción del desarrollo social en todos sus ámbitos. Interviniendo activamente en la realización de la comunidad universitaria democrática.</a:t>
            </a:r>
            <a:endParaRPr b="1" sz="6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6800"/>
              <a:t>Información relevante: Posee un gran proyecto, el cual ofrece actividades (info y herramientas) sobre géneros y diversidad, dando a conocer una visión más compleja sobre estos enfoques.</a:t>
            </a:r>
            <a:endParaRPr b="1" sz="6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									</a:t>
            </a:r>
            <a:endParaRPr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COMISARÍA DE LA MUJER GRAN BOURG</a:t>
            </a:r>
            <a:endParaRPr b="1"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017800"/>
            <a:ext cx="8520600" cy="3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Dirección: </a:t>
            </a:r>
            <a:r>
              <a:rPr b="1" lang="es-419" sz="1600">
                <a:solidFill>
                  <a:srgbClr val="000000"/>
                </a:solidFill>
              </a:rPr>
              <a:t>Avenida Sesquicentenario 158 Gan Bourg, Malvinas Argentinas.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Horario de atención: las 24 horas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Contactos: </a:t>
            </a:r>
            <a:r>
              <a:rPr b="1" lang="es-419" sz="1600">
                <a:solidFill>
                  <a:srgbClr val="000000"/>
                </a:solidFill>
              </a:rPr>
              <a:t>02320-423193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Comunicación: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Atención que brindan: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Información relevante: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623400" y="-396299"/>
            <a:ext cx="8520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2982875" y="3472556"/>
            <a:ext cx="6161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SECRETARÍA DE LA MUJER MORENO </a:t>
            </a:r>
            <a:endParaRPr b="1"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892625"/>
            <a:ext cx="8520600" cy="3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Dirección: </a:t>
            </a:r>
            <a:r>
              <a:rPr b="1" lang="es-419" sz="1700">
                <a:solidFill>
                  <a:srgbClr val="000000"/>
                </a:solidFill>
              </a:rPr>
              <a:t>Hipólito Yrigoyen 70 Moreno Centro.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Horario de atención: </a:t>
            </a:r>
            <a:r>
              <a:rPr b="1" lang="es-419" sz="1600">
                <a:solidFill>
                  <a:srgbClr val="000000"/>
                </a:solidFill>
              </a:rPr>
              <a:t>Lunes a Viernes de 08:00 a 16:00 horas.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Contactos: </a:t>
            </a:r>
            <a:r>
              <a:rPr b="1" lang="es-419" sz="1600">
                <a:solidFill>
                  <a:srgbClr val="000000"/>
                </a:solidFill>
              </a:rPr>
              <a:t>0237 2646140 o 1164121474(solo WhatsApp)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Comunicación: </a:t>
            </a:r>
            <a:r>
              <a:rPr b="1" lang="es-419" sz="1600">
                <a:solidFill>
                  <a:srgbClr val="000000"/>
                </a:solidFill>
              </a:rPr>
              <a:t>www.moreno.gob.ar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Atención que brindan: </a:t>
            </a:r>
            <a:r>
              <a:rPr b="1" lang="es-419" sz="1600">
                <a:solidFill>
                  <a:srgbClr val="000000"/>
                </a:solidFill>
              </a:rPr>
              <a:t>Se encarga de brindar atención, asesoramiento y contención a personas en situaciones de violencia por motivos de género.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Información relevante: </a:t>
            </a:r>
            <a:r>
              <a:rPr b="1" lang="es-419" sz="1600">
                <a:solidFill>
                  <a:srgbClr val="000000"/>
                </a:solidFill>
              </a:rPr>
              <a:t>cuentan con talleres especializados en ESI, masculinidades, programa acompañar y puntos violeta donde tienen promotoras de género capacitadas en la ley Micaela García.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80" name="Google Shape;180;p27"/>
          <p:cNvSpPr txBox="1"/>
          <p:nvPr/>
        </p:nvSpPr>
        <p:spPr>
          <a:xfrm flipH="1">
            <a:off x="1756325" y="4370862"/>
            <a:ext cx="73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255825"/>
            <a:ext cx="852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SUBSECRETARÍA DE LA MUJER, NIÑEZ, Y ADOLESCENCIA MALVINAS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97325" y="1121225"/>
            <a:ext cx="8123400" cy="3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7100"/>
              <a:t>Dirección: Palacio municipal , ex av. Perón N°4276</a:t>
            </a:r>
            <a:endParaRPr b="1" sz="7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7100"/>
              <a:t>Horario de atención:de 8:00 a 18:00hs de lunes a viernes, y  sábados de 8:00 a 13:00hs ,líneas activas las 24 horas.</a:t>
            </a:r>
            <a:endParaRPr b="1" sz="7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7100"/>
              <a:t>Contactos:(011-4660-9000) y el email institucional ssmujer@malvinas.gob.ar</a:t>
            </a:r>
            <a:endParaRPr b="1" sz="7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7100"/>
              <a:t>Comunicación: 144 que es el número de referencia a nivel nacional</a:t>
            </a:r>
            <a:endParaRPr b="1" sz="7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7100"/>
              <a:t>Atención que brindan:   violencia de género y brindar apoyo a las mujeres, niños y adolescentes que lo necesiten.</a:t>
            </a:r>
            <a:endParaRPr b="1" sz="7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7100"/>
              <a:t>Información relevante: se realizan charlas,tienen un grupo de taller de costura para mujeres,también utilizan el programa ACOMPAÑAR.</a:t>
            </a:r>
            <a:endParaRPr b="1" sz="7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4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accent4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CENTRO COMUNITARIO CAMPANITA DEL VISO</a:t>
            </a:r>
            <a:endParaRPr b="1"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171"/>
              <a:t>Dirección: Azcuénaga 2890. Del Viso</a:t>
            </a:r>
            <a:endParaRPr i="1" sz="417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4171"/>
              <a:t>Horario de atención: 8 a 17 hs.</a:t>
            </a:r>
            <a:endParaRPr b="1" sz="417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4171"/>
              <a:t>Comunicación: Claudia Galvan.</a:t>
            </a:r>
            <a:endParaRPr b="1" sz="417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4171"/>
              <a:t>Atención que brindan: de los niños y familias, ya sea en salud, desarrollo social y educativo.</a:t>
            </a:r>
            <a:endParaRPr b="1" sz="417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4171"/>
              <a:t>Información relevante: en un principio funcionaba como espacio de cuidados de  primera infancia pero se vio obligado a transformarse en una  inst (que garantice los derechos y la educación) ante las necesidades de los niños que asistían. Ya que en los jardines de la zona no habían vacantes y esos niños quedaban excluidos.</a:t>
            </a:r>
            <a:endParaRPr b="1" sz="417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					</a:t>
            </a:r>
            <a:endParaRPr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u="sng"/>
              <a:t>Otros Contactos de Interés</a:t>
            </a:r>
            <a:r>
              <a:rPr b="1" lang="es-419"/>
              <a:t>:</a:t>
            </a:r>
            <a:endParaRPr b="1"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9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54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b="1" lang="es-419" sz="7988"/>
              <a:t>Dirección Gral. de Políticas de Género y Diversidad:</a:t>
            </a:r>
            <a:endParaRPr b="1" sz="79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7988"/>
              <a:t>        Teléfono de Contacto:  01134228724 / 01157367713</a:t>
            </a:r>
            <a:endParaRPr sz="7988"/>
          </a:p>
          <a:p>
            <a:pPr indent="-35541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b="1" lang="es-419" sz="7988"/>
              <a:t>Juzgado de Paz:</a:t>
            </a:r>
            <a:endParaRPr b="1" sz="798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7988"/>
              <a:t>Lavalle 2282. Lunes a viernes de 8 a 14hs.</a:t>
            </a:r>
            <a:endParaRPr sz="7988"/>
          </a:p>
          <a:p>
            <a:pPr indent="-35541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b="1" lang="es-419" sz="7988"/>
              <a:t>Acompañamiento. Asistencia y orientación en Salud Mental: </a:t>
            </a:r>
            <a:endParaRPr b="1" sz="7988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7988"/>
              <a:t>0800 222 5462</a:t>
            </a:r>
            <a:endParaRPr sz="7988"/>
          </a:p>
          <a:p>
            <a:pPr indent="-35541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b="1" lang="es-419" sz="7988"/>
              <a:t>Información Sobre Salud Sexual Reproductiva:</a:t>
            </a:r>
            <a:endParaRPr b="1" sz="7988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7988"/>
              <a:t>0800 222 3444</a:t>
            </a:r>
            <a:endParaRPr sz="7988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988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230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900"/>
              <a:t>Otros contactos de Interés:</a:t>
            </a:r>
            <a:endParaRPr b="1" sz="2900"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401650" y="677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s-419"/>
              <a:t>Línea 144: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A</a:t>
            </a:r>
            <a:r>
              <a:rPr lang="es-419"/>
              <a:t>sesoramiento, contención y derivación para víctimas de violencias basadas en Género. Gratuita, Confidencial. 24hs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b="1" lang="es-419"/>
              <a:t>WhatsApp:</a:t>
            </a:r>
            <a:r>
              <a:rPr lang="es-419"/>
              <a:t> 221-508 5988/ 221-353 0500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b="1" lang="es-419"/>
              <a:t>Línea 102:</a:t>
            </a:r>
            <a:r>
              <a:rPr lang="es-419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Atención gratuita para la escucha activa, orientación y asesoramiento de situaciones que involucren a niños/as/es y adolescentes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b="1" lang="es-419"/>
              <a:t>Defensoría del Pueblo, Sede San Miguel: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>
                <a:solidFill>
                  <a:srgbClr val="2C2F34"/>
                </a:solidFill>
                <a:highlight>
                  <a:srgbClr val="FFFFFF"/>
                </a:highlight>
              </a:rPr>
              <a:t> Dirección: Paunero 1721, 3er piso, oficina 304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DIRECCIÓN GENERAL DE LA MUJER JOSÉ C. PAZ</a:t>
            </a:r>
            <a:endParaRPr b="1"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11700" y="1017800"/>
            <a:ext cx="85206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Dirección: Hipolito Yrigoyen 2945, </a:t>
            </a:r>
            <a:r>
              <a:rPr b="1" lang="es-419"/>
              <a:t>José</a:t>
            </a:r>
            <a:r>
              <a:rPr b="1" lang="es-419"/>
              <a:t> C. Paz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Horario de atención: Lunes a viernes de 08:00hs a 14:</a:t>
            </a:r>
            <a:r>
              <a:rPr b="1" lang="es-419"/>
              <a:t>00 hs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Contactos: </a:t>
            </a:r>
            <a:r>
              <a:rPr b="1" lang="es-419"/>
              <a:t>1156681016 wsp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Comunicación: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Atención que brindan: ofrecen distintas herramientas como </a:t>
            </a:r>
            <a:r>
              <a:rPr b="1" lang="es-419"/>
              <a:t>botón</a:t>
            </a:r>
            <a:r>
              <a:rPr b="1" lang="es-419"/>
              <a:t> </a:t>
            </a:r>
            <a:r>
              <a:rPr b="1" lang="es-419"/>
              <a:t>antipánico</a:t>
            </a:r>
            <a:r>
              <a:rPr b="1" lang="es-419"/>
              <a:t>, dispositivo dual y Programa Acompañar.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Información relevante: su objetivo es no naturalizar los actos de violencia </a:t>
            </a:r>
            <a:r>
              <a:rPr b="1" lang="es-419"/>
              <a:t>brindando</a:t>
            </a:r>
            <a:r>
              <a:rPr b="1" lang="es-419"/>
              <a:t> ayuda a las mujeres para que logren tener </a:t>
            </a:r>
            <a:r>
              <a:rPr b="1" lang="es-419"/>
              <a:t>autonomía</a:t>
            </a:r>
            <a:r>
              <a:rPr b="1" lang="es-419"/>
              <a:t>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COMISARÍA DE LA MUJER JOSÉ C. PAZ</a:t>
            </a:r>
            <a:endParaRPr b="1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1017800"/>
            <a:ext cx="85206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-419"/>
              <a:t>Dirección: Av. Croacia 1742, Jose C. Paz /Horario de atención: las 24hs</a:t>
            </a:r>
            <a:endParaRPr b="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s-419"/>
              <a:t>Contactos: 144 línea telefónica gratuita</a:t>
            </a:r>
            <a:endParaRPr b="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s-419"/>
              <a:t>Comunicación: </a:t>
            </a:r>
            <a:r>
              <a:rPr b="1" lang="es-419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dgm4565ccmjcp@hotmail.com</a:t>
            </a:r>
            <a:endParaRPr b="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s-419"/>
              <a:t>Atención que brindan: abordan casos de violencia de género y maltrato infantil, en la línea telefónica brindan atención, herramientas y conocimientos sobre violencia de género.</a:t>
            </a:r>
            <a:endParaRPr b="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s-419"/>
              <a:t>Información relevante: cuentan con el programa Acompañar que está dirigido a mujeres y el colectivo LGBTI+ que pasan situaciones de violencia de género. </a:t>
            </a:r>
            <a:endParaRPr b="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255825"/>
            <a:ext cx="852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DIRECCIÓN DE PROTECCIÓN INTEGRAL A LA VÍCTIMA JOSÉ C. PAZ</a:t>
            </a:r>
            <a:endParaRPr b="1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230050" y="1186550"/>
            <a:ext cx="8756100" cy="3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50"/>
              <a:t>Dirección: Hipolito Irigoyen 3002/ </a:t>
            </a:r>
            <a:r>
              <a:rPr b="1" lang="es-419" sz="2550"/>
              <a:t>Horario de atención: Lunes a viernes de 8 a 14hs </a:t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550"/>
              <a:t>Contactos:02320-440511/Comunicación: </a:t>
            </a:r>
            <a:r>
              <a:rPr b="1" lang="es-419" sz="2550" u="sng">
                <a:solidFill>
                  <a:schemeClr val="hlink"/>
                </a:solidFill>
                <a:hlinkClick r:id="rId3"/>
              </a:rPr>
              <a:t>dppiv2023@gmail.com</a:t>
            </a:r>
            <a:r>
              <a:rPr b="1" lang="es-419" sz="2550"/>
              <a:t> </a:t>
            </a:r>
            <a:endParaRPr b="1" sz="2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550"/>
              <a:t>Atención que brindan: trabajan en las escuelas dando información a los  adolescentes, también promocionando los derechos .</a:t>
            </a:r>
            <a:endParaRPr b="1" sz="2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550"/>
              <a:t>Información relevante: diferentes grupos de víctimas ,funcionarios municipales, colegios de abogados ,donde se realiza  taller de contención para las mujeres. </a:t>
            </a:r>
            <a:endParaRPr b="1" sz="25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           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LA CASITA TE ACOMPAÑA JOSÉ C. PAZ</a:t>
            </a:r>
            <a:endParaRPr b="1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91475" y="1290325"/>
            <a:ext cx="7377900" cy="3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Dirección: </a:t>
            </a:r>
            <a:r>
              <a:rPr b="1" lang="es-419" sz="1600">
                <a:solidFill>
                  <a:srgbClr val="000000"/>
                </a:solidFill>
              </a:rPr>
              <a:t>Compostella n° 1973 Barrio Alberdi José C. Paz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Horario de atención: todos los días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Atención que brindan: </a:t>
            </a:r>
            <a:r>
              <a:rPr b="1" lang="es-419" sz="2100"/>
              <a:t>a</a:t>
            </a:r>
            <a:r>
              <a:rPr b="1" lang="es-419" sz="1700">
                <a:solidFill>
                  <a:srgbClr val="000000"/>
                </a:solidFill>
              </a:rPr>
              <a:t>yuda a crear una red de comprentención  para familias víctimas de violencia .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Información relevante: </a:t>
            </a:r>
            <a:r>
              <a:rPr b="1" lang="es-419" sz="1700">
                <a:solidFill>
                  <a:srgbClr val="000000"/>
                </a:solidFill>
              </a:rPr>
              <a:t>Cuentan con talleres, apoyo escolar , profesionales tales como psicólogos, abogados, asistentes sociales, etc</a:t>
            </a:r>
            <a:r>
              <a:rPr lang="es-419" sz="1700">
                <a:solidFill>
                  <a:srgbClr val="000000"/>
                </a:solidFill>
              </a:rPr>
              <a:t>.</a:t>
            </a:r>
            <a:endParaRPr sz="2100"/>
          </a:p>
        </p:txBody>
      </p:sp>
      <p:sp>
        <p:nvSpPr>
          <p:cNvPr id="115" name="Google Shape;115;p17"/>
          <p:cNvSpPr txBox="1"/>
          <p:nvPr/>
        </p:nvSpPr>
        <p:spPr>
          <a:xfrm>
            <a:off x="5995725" y="1377550"/>
            <a:ext cx="3148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CENTRO COMUNITARIO SANTA MARIA DE LOS ÁNGELES JOSÉ C. PAZ</a:t>
            </a:r>
            <a:endParaRPr b="1"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532900"/>
            <a:ext cx="8520600" cy="30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Dirección: Blasco Ibañez 3918, Jose C. Paz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Horario de atención: de 8 a 12hs y 13 a 16 hs/Contactos: 112404-9692 wsp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Comunicación: Santa Maria de los Angeles (Facebook)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Atención que brindan: apoyo escolar, ayuda alimentaria, acompañamiento para las infancias haciendo respetar sus derechos, talleres e informan sobre la ESI.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Información relevante: trabajan en conjunto con las familias,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 escuelas de la zona y otros centros de red encuentro. 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ORVIG UNPAZ JOSÉ C. PAZ </a:t>
            </a:r>
            <a:endParaRPr b="1"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017800"/>
            <a:ext cx="8215500" cy="3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Dirección: Leonardo N. Alem 4731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Horario de atención: lunes a viernes entre las 10 am a 17pm hs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Contactos:1128455962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Comunicación: orvig@unpaz.edu.ar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Atención que brindan: asesoramiento y acompañamiento de víctimas de violencia de género y discriminación.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Información relevante: asisten solo a estudiantes o personal de la UNPAZ, no es abierto a la comunidad.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accent5"/>
                </a:solidFill>
              </a:rPr>
              <a:t>                                                                              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85450" y="410000"/>
            <a:ext cx="8957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CENTRO COMUNITARIO NUESTRO FUTURO JOSÉ C. PAZ</a:t>
            </a:r>
            <a:endParaRPr b="1"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941625"/>
            <a:ext cx="8832300" cy="3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200"/>
              <a:t>Dirección: Dinamarca 3735, en el barrio Sol y Verde/Horario de atención: 8 a 17 hs.</a:t>
            </a:r>
            <a:endParaRPr b="1"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7200"/>
              <a:t>Contactos: 02320-622515/ Comunicación: Mail: nuestro_futurosyv@hotmail.com</a:t>
            </a:r>
            <a:endParaRPr b="1"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7200"/>
              <a:t>Atención que brindan: problemáticas socioeconómicas que afectan a todos los vecinos, guardería comunitaria. Cuentan con talleres, el aprendizaje se da a través del juego y el arte.</a:t>
            </a:r>
            <a:endParaRPr b="1"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7200"/>
              <a:t>Información relevante: a pesar de no contar con profesionales para abordar  la violencia de género, armaron su propia red de contención articulándose  junto a diferentes instituciones para poder acompañar en este tipo de situaciones.	</a:t>
            </a:r>
            <a:endParaRPr b="1" sz="7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								</a:t>
            </a:r>
            <a:endParaRPr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CENTRO COMUNITARIO LAGARTO JUANCHO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JOSÉ. C. PAZ</a:t>
            </a:r>
            <a:r>
              <a:rPr lang="es-419"/>
              <a:t> 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0" y="1247525"/>
            <a:ext cx="8832300" cy="3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115"/>
              <a:t>Direccion: Colonia 4730 / Horario:8:00hs  a 17:00 hs </a:t>
            </a:r>
            <a:endParaRPr b="1" sz="71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7115"/>
              <a:t>Contacto: instagram   c.c.lagarto_juancho</a:t>
            </a:r>
            <a:endParaRPr b="1" sz="71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7115"/>
              <a:t>Comunicación: </a:t>
            </a:r>
            <a:r>
              <a:rPr b="1" lang="es-419" sz="7115" u="sng">
                <a:solidFill>
                  <a:schemeClr val="hlink"/>
                </a:solidFill>
                <a:hlinkClick r:id="rId3"/>
              </a:rPr>
              <a:t>centro.comunitario.lj16@gmail.com</a:t>
            </a:r>
            <a:endParaRPr b="1" sz="71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7115"/>
              <a:t>Atención que brinda: espacio de contención y cuidado a niños y niñas que pasaron por violencia y abuso .</a:t>
            </a:r>
            <a:endParaRPr b="1" sz="71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7115"/>
              <a:t>Información relevante: integrar y trabajar con las familias con diferentes problemáticas que están trascendiendo.  Hay actividades para los chicos, como taller de música, arte, percursión. </a:t>
            </a:r>
            <a:endParaRPr b="1" sz="71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5"/>
                </a:solidFill>
              </a:rPr>
              <a:t>                                                                                              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