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07"/>
  </p:normalViewPr>
  <p:slideViewPr>
    <p:cSldViewPr snapToGrid="0" snapToObjects="1">
      <p:cViewPr>
        <p:scale>
          <a:sx n="92" d="100"/>
          <a:sy n="92" d="100"/>
        </p:scale>
        <p:origin x="12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9FAF86-7814-4B84-9FFC-9AC2609FDF9A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F4964D5-C17D-4961-9587-2E9833F0E389}">
      <dgm:prSet/>
      <dgm:spPr/>
      <dgm:t>
        <a:bodyPr/>
        <a:lstStyle/>
        <a:p>
          <a:r>
            <a:rPr lang="en-US" dirty="0"/>
            <a:t>A logical way of thinking:</a:t>
          </a:r>
        </a:p>
      </dgm:t>
    </dgm:pt>
    <dgm:pt modelId="{9379BC63-C069-4C82-870C-E9E46E5141B3}" type="parTrans" cxnId="{F7AB1923-4002-47D8-895F-5937C7A52396}">
      <dgm:prSet/>
      <dgm:spPr/>
      <dgm:t>
        <a:bodyPr/>
        <a:lstStyle/>
        <a:p>
          <a:endParaRPr lang="en-US"/>
        </a:p>
      </dgm:t>
    </dgm:pt>
    <dgm:pt modelId="{D3948CFA-0FB7-45DE-9092-63408F818F66}" type="sibTrans" cxnId="{F7AB1923-4002-47D8-895F-5937C7A52396}">
      <dgm:prSet/>
      <dgm:spPr/>
      <dgm:t>
        <a:bodyPr/>
        <a:lstStyle/>
        <a:p>
          <a:endParaRPr lang="en-US"/>
        </a:p>
      </dgm:t>
    </dgm:pt>
    <dgm:pt modelId="{7D1CD4C3-43EF-44AC-8401-5377D77F8139}">
      <dgm:prSet/>
      <dgm:spPr/>
      <dgm:t>
        <a:bodyPr/>
        <a:lstStyle/>
        <a:p>
          <a:r>
            <a:rPr lang="en-US" dirty="0"/>
            <a:t>Problem solving oriented</a:t>
          </a:r>
        </a:p>
      </dgm:t>
    </dgm:pt>
    <dgm:pt modelId="{5FDE3E01-3F2D-4450-8D74-E3EEFC8C09B1}" type="parTrans" cxnId="{6A92F558-5787-4C14-B781-6942D3DF6088}">
      <dgm:prSet/>
      <dgm:spPr/>
      <dgm:t>
        <a:bodyPr/>
        <a:lstStyle/>
        <a:p>
          <a:endParaRPr lang="en-US"/>
        </a:p>
      </dgm:t>
    </dgm:pt>
    <dgm:pt modelId="{FF19EC11-DABC-44D6-9068-05803C6F17BC}" type="sibTrans" cxnId="{6A92F558-5787-4C14-B781-6942D3DF6088}">
      <dgm:prSet/>
      <dgm:spPr/>
      <dgm:t>
        <a:bodyPr/>
        <a:lstStyle/>
        <a:p>
          <a:endParaRPr lang="en-US"/>
        </a:p>
      </dgm:t>
    </dgm:pt>
    <dgm:pt modelId="{3D74A683-5653-454F-B3DE-C493466973FB}">
      <dgm:prSet/>
      <dgm:spPr/>
      <dgm:t>
        <a:bodyPr/>
        <a:lstStyle/>
        <a:p>
          <a:r>
            <a:rPr lang="en-US" dirty="0"/>
            <a:t>Efficiency &amp; effectiveness</a:t>
          </a:r>
        </a:p>
      </dgm:t>
    </dgm:pt>
    <dgm:pt modelId="{C41FC309-AD9B-43E9-8426-04506976A9F5}" type="parTrans" cxnId="{C9C0E546-AE51-42E4-AC65-A1D67E2B7B6C}">
      <dgm:prSet/>
      <dgm:spPr/>
      <dgm:t>
        <a:bodyPr/>
        <a:lstStyle/>
        <a:p>
          <a:endParaRPr lang="en-US"/>
        </a:p>
      </dgm:t>
    </dgm:pt>
    <dgm:pt modelId="{12E87FD7-784E-4C8B-8354-8915698E48F0}" type="sibTrans" cxnId="{C9C0E546-AE51-42E4-AC65-A1D67E2B7B6C}">
      <dgm:prSet/>
      <dgm:spPr/>
      <dgm:t>
        <a:bodyPr/>
        <a:lstStyle/>
        <a:p>
          <a:endParaRPr lang="en-US"/>
        </a:p>
      </dgm:t>
    </dgm:pt>
    <dgm:pt modelId="{C7FCBA74-BD84-4496-AAE1-C5903A056B2B}">
      <dgm:prSet/>
      <dgm:spPr/>
      <dgm:t>
        <a:bodyPr/>
        <a:lstStyle/>
        <a:p>
          <a:r>
            <a:rPr lang="en-US"/>
            <a:t>What does ‘computational’ have to do with it?</a:t>
          </a:r>
        </a:p>
      </dgm:t>
    </dgm:pt>
    <dgm:pt modelId="{8280D947-8A85-47EA-B9C1-9E305735D1FD}" type="parTrans" cxnId="{1D39BC8F-D1C6-4E9E-930B-010A18C8A573}">
      <dgm:prSet/>
      <dgm:spPr/>
      <dgm:t>
        <a:bodyPr/>
        <a:lstStyle/>
        <a:p>
          <a:endParaRPr lang="en-US"/>
        </a:p>
      </dgm:t>
    </dgm:pt>
    <dgm:pt modelId="{DC745C71-A5E6-45FF-A93B-A34E7EAA0A48}" type="sibTrans" cxnId="{1D39BC8F-D1C6-4E9E-930B-010A18C8A573}">
      <dgm:prSet/>
      <dgm:spPr/>
      <dgm:t>
        <a:bodyPr/>
        <a:lstStyle/>
        <a:p>
          <a:endParaRPr lang="en-US"/>
        </a:p>
      </dgm:t>
    </dgm:pt>
    <dgm:pt modelId="{81E385F9-1AF5-4A8B-A777-59D46C5FDEE0}">
      <dgm:prSet/>
      <dgm:spPr/>
      <dgm:t>
        <a:bodyPr/>
        <a:lstStyle/>
        <a:p>
          <a:r>
            <a:rPr lang="en-US"/>
            <a:t>Some problems we suck at</a:t>
          </a:r>
        </a:p>
      </dgm:t>
    </dgm:pt>
    <dgm:pt modelId="{707DEF0C-B52A-4068-B01B-9F1EBB81C700}" type="parTrans" cxnId="{C547E369-2C45-4E77-8D9F-3C2348C673DD}">
      <dgm:prSet/>
      <dgm:spPr/>
      <dgm:t>
        <a:bodyPr/>
        <a:lstStyle/>
        <a:p>
          <a:endParaRPr lang="en-US"/>
        </a:p>
      </dgm:t>
    </dgm:pt>
    <dgm:pt modelId="{CE88726D-AB5D-4C46-A2ED-7C1B96F96DD6}" type="sibTrans" cxnId="{C547E369-2C45-4E77-8D9F-3C2348C673DD}">
      <dgm:prSet/>
      <dgm:spPr/>
      <dgm:t>
        <a:bodyPr/>
        <a:lstStyle/>
        <a:p>
          <a:endParaRPr lang="en-US"/>
        </a:p>
      </dgm:t>
    </dgm:pt>
    <dgm:pt modelId="{9C411000-03A9-4CCB-9494-A7E8ED5112D7}">
      <dgm:prSet/>
      <dgm:spPr/>
      <dgm:t>
        <a:bodyPr/>
        <a:lstStyle/>
        <a:p>
          <a:r>
            <a:rPr lang="en-US"/>
            <a:t>Computers solve problems</a:t>
          </a:r>
        </a:p>
      </dgm:t>
    </dgm:pt>
    <dgm:pt modelId="{F1940792-3158-4A24-96B5-45533266E21B}" type="parTrans" cxnId="{DF6D1F59-CB12-41B6-9EFD-CB4F5BB3707C}">
      <dgm:prSet/>
      <dgm:spPr/>
      <dgm:t>
        <a:bodyPr/>
        <a:lstStyle/>
        <a:p>
          <a:endParaRPr lang="en-US"/>
        </a:p>
      </dgm:t>
    </dgm:pt>
    <dgm:pt modelId="{94A3FF95-28B9-40B3-82BF-8D5DA52E96CB}" type="sibTrans" cxnId="{DF6D1F59-CB12-41B6-9EFD-CB4F5BB3707C}">
      <dgm:prSet/>
      <dgm:spPr/>
      <dgm:t>
        <a:bodyPr/>
        <a:lstStyle/>
        <a:p>
          <a:endParaRPr lang="en-US"/>
        </a:p>
      </dgm:t>
    </dgm:pt>
    <dgm:pt modelId="{04E88ACD-368F-460A-B90F-E4A8109AD4DC}">
      <dgm:prSet/>
      <dgm:spPr/>
      <dgm:t>
        <a:bodyPr/>
        <a:lstStyle/>
        <a:p>
          <a:r>
            <a:rPr lang="en-US"/>
            <a:t>Computers take logical instructions</a:t>
          </a:r>
        </a:p>
      </dgm:t>
    </dgm:pt>
    <dgm:pt modelId="{07B5D336-3D8B-4D3B-90D5-F82F79E42434}" type="parTrans" cxnId="{F02E12E9-D144-4893-9F43-0BEAB1799172}">
      <dgm:prSet/>
      <dgm:spPr/>
      <dgm:t>
        <a:bodyPr/>
        <a:lstStyle/>
        <a:p>
          <a:endParaRPr lang="en-US"/>
        </a:p>
      </dgm:t>
    </dgm:pt>
    <dgm:pt modelId="{700B6092-56F8-4F50-861E-76AB22ECA715}" type="sibTrans" cxnId="{F02E12E9-D144-4893-9F43-0BEAB1799172}">
      <dgm:prSet/>
      <dgm:spPr/>
      <dgm:t>
        <a:bodyPr/>
        <a:lstStyle/>
        <a:p>
          <a:endParaRPr lang="en-US"/>
        </a:p>
      </dgm:t>
    </dgm:pt>
    <dgm:pt modelId="{30652053-9F8F-4217-98FF-0EB1750FB7CE}">
      <dgm:prSet/>
      <dgm:spPr/>
      <dgm:t>
        <a:bodyPr/>
        <a:lstStyle/>
        <a:p>
          <a:r>
            <a:rPr lang="en-US"/>
            <a:t>“Algorithms”</a:t>
          </a:r>
        </a:p>
      </dgm:t>
    </dgm:pt>
    <dgm:pt modelId="{7E0D47DF-7CE6-4527-9D95-CED82D339BFE}" type="parTrans" cxnId="{AE0EE293-D319-4BE3-A144-004F0AB9831B}">
      <dgm:prSet/>
      <dgm:spPr/>
      <dgm:t>
        <a:bodyPr/>
        <a:lstStyle/>
        <a:p>
          <a:endParaRPr lang="en-US"/>
        </a:p>
      </dgm:t>
    </dgm:pt>
    <dgm:pt modelId="{41D5293A-4333-40E9-9938-281DD9E6C9A9}" type="sibTrans" cxnId="{AE0EE293-D319-4BE3-A144-004F0AB9831B}">
      <dgm:prSet/>
      <dgm:spPr/>
      <dgm:t>
        <a:bodyPr/>
        <a:lstStyle/>
        <a:p>
          <a:endParaRPr lang="en-US"/>
        </a:p>
      </dgm:t>
    </dgm:pt>
    <dgm:pt modelId="{4AE02AD1-B2D3-F14B-BEED-0166A6A39C5E}">
      <dgm:prSet/>
      <dgm:spPr/>
      <dgm:t>
        <a:bodyPr/>
        <a:lstStyle/>
        <a:p>
          <a:r>
            <a:rPr lang="en-US" dirty="0"/>
            <a:t>A different perspective</a:t>
          </a:r>
        </a:p>
      </dgm:t>
    </dgm:pt>
    <dgm:pt modelId="{71982082-C48C-8941-BE32-09956AF2C00A}" type="parTrans" cxnId="{298F89AD-5FA1-2F4D-A7FD-A46202ED66B3}">
      <dgm:prSet/>
      <dgm:spPr/>
      <dgm:t>
        <a:bodyPr/>
        <a:lstStyle/>
        <a:p>
          <a:endParaRPr lang="en-US"/>
        </a:p>
      </dgm:t>
    </dgm:pt>
    <dgm:pt modelId="{8A204363-B15F-C541-AB86-4913AFEAAFB6}" type="sibTrans" cxnId="{298F89AD-5FA1-2F4D-A7FD-A46202ED66B3}">
      <dgm:prSet/>
      <dgm:spPr/>
      <dgm:t>
        <a:bodyPr/>
        <a:lstStyle/>
        <a:p>
          <a:endParaRPr lang="en-US"/>
        </a:p>
      </dgm:t>
    </dgm:pt>
    <dgm:pt modelId="{1A0C8DD9-A9F3-8248-90E7-E3D569943B2C}" type="pres">
      <dgm:prSet presAssocID="{FC9FAF86-7814-4B84-9FFC-9AC2609FDF9A}" presName="linear" presStyleCnt="0">
        <dgm:presLayoutVars>
          <dgm:dir/>
          <dgm:animLvl val="lvl"/>
          <dgm:resizeHandles val="exact"/>
        </dgm:presLayoutVars>
      </dgm:prSet>
      <dgm:spPr/>
    </dgm:pt>
    <dgm:pt modelId="{7623B347-B6FD-1B4D-833A-2128A44EA0B9}" type="pres">
      <dgm:prSet presAssocID="{2F4964D5-C17D-4961-9587-2E9833F0E389}" presName="parentLin" presStyleCnt="0"/>
      <dgm:spPr/>
    </dgm:pt>
    <dgm:pt modelId="{6E9A324D-B96A-4C4D-B2DD-2333098068C6}" type="pres">
      <dgm:prSet presAssocID="{2F4964D5-C17D-4961-9587-2E9833F0E389}" presName="parentLeftMargin" presStyleLbl="node1" presStyleIdx="0" presStyleCnt="2"/>
      <dgm:spPr/>
    </dgm:pt>
    <dgm:pt modelId="{02E5A9AE-9FC4-9B4B-9382-5D6B6C091902}" type="pres">
      <dgm:prSet presAssocID="{2F4964D5-C17D-4961-9587-2E9833F0E3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A614323-730C-804C-8A82-AC05B0EA0320}" type="pres">
      <dgm:prSet presAssocID="{2F4964D5-C17D-4961-9587-2E9833F0E389}" presName="negativeSpace" presStyleCnt="0"/>
      <dgm:spPr/>
    </dgm:pt>
    <dgm:pt modelId="{D74ACB46-5877-3A4C-8A48-202E06C888FA}" type="pres">
      <dgm:prSet presAssocID="{2F4964D5-C17D-4961-9587-2E9833F0E389}" presName="childText" presStyleLbl="conFgAcc1" presStyleIdx="0" presStyleCnt="2">
        <dgm:presLayoutVars>
          <dgm:bulletEnabled val="1"/>
        </dgm:presLayoutVars>
      </dgm:prSet>
      <dgm:spPr/>
    </dgm:pt>
    <dgm:pt modelId="{3DC794CB-6B98-9A45-9E61-1A2A0A9F260E}" type="pres">
      <dgm:prSet presAssocID="{D3948CFA-0FB7-45DE-9092-63408F818F66}" presName="spaceBetweenRectangles" presStyleCnt="0"/>
      <dgm:spPr/>
    </dgm:pt>
    <dgm:pt modelId="{98F26D83-CE0D-594A-879D-39FDCCC87134}" type="pres">
      <dgm:prSet presAssocID="{C7FCBA74-BD84-4496-AAE1-C5903A056B2B}" presName="parentLin" presStyleCnt="0"/>
      <dgm:spPr/>
    </dgm:pt>
    <dgm:pt modelId="{8E3EAF20-8BE7-D040-BA4B-131B61692A32}" type="pres">
      <dgm:prSet presAssocID="{C7FCBA74-BD84-4496-AAE1-C5903A056B2B}" presName="parentLeftMargin" presStyleLbl="node1" presStyleIdx="0" presStyleCnt="2"/>
      <dgm:spPr/>
    </dgm:pt>
    <dgm:pt modelId="{03BFA859-2C42-1940-823F-A76B9F0A1090}" type="pres">
      <dgm:prSet presAssocID="{C7FCBA74-BD84-4496-AAE1-C5903A056B2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DF53947-80DF-694D-BC84-A970D1E8F2C1}" type="pres">
      <dgm:prSet presAssocID="{C7FCBA74-BD84-4496-AAE1-C5903A056B2B}" presName="negativeSpace" presStyleCnt="0"/>
      <dgm:spPr/>
    </dgm:pt>
    <dgm:pt modelId="{4A6B5734-73A0-FF4E-8A1E-2E87EC2C99BD}" type="pres">
      <dgm:prSet presAssocID="{C7FCBA74-BD84-4496-AAE1-C5903A056B2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7AB1923-4002-47D8-895F-5937C7A52396}" srcId="{FC9FAF86-7814-4B84-9FFC-9AC2609FDF9A}" destId="{2F4964D5-C17D-4961-9587-2E9833F0E389}" srcOrd="0" destOrd="0" parTransId="{9379BC63-C069-4C82-870C-E9E46E5141B3}" sibTransId="{D3948CFA-0FB7-45DE-9092-63408F818F66}"/>
    <dgm:cxn modelId="{0053EB25-2A66-CF4B-AC91-BD9EAE16798F}" type="presOf" srcId="{30652053-9F8F-4217-98FF-0EB1750FB7CE}" destId="{4A6B5734-73A0-FF4E-8A1E-2E87EC2C99BD}" srcOrd="0" destOrd="3" presId="urn:microsoft.com/office/officeart/2005/8/layout/list1"/>
    <dgm:cxn modelId="{DE5E2E43-75AF-084F-9925-D20C6717CE18}" type="presOf" srcId="{2F4964D5-C17D-4961-9587-2E9833F0E389}" destId="{02E5A9AE-9FC4-9B4B-9382-5D6B6C091902}" srcOrd="1" destOrd="0" presId="urn:microsoft.com/office/officeart/2005/8/layout/list1"/>
    <dgm:cxn modelId="{C9C0E546-AE51-42E4-AC65-A1D67E2B7B6C}" srcId="{2F4964D5-C17D-4961-9587-2E9833F0E389}" destId="{3D74A683-5653-454F-B3DE-C493466973FB}" srcOrd="1" destOrd="0" parTransId="{C41FC309-AD9B-43E9-8426-04506976A9F5}" sibTransId="{12E87FD7-784E-4C8B-8354-8915698E48F0}"/>
    <dgm:cxn modelId="{9E4F594E-D8E5-3543-8583-6385451B381E}" type="presOf" srcId="{9C411000-03A9-4CCB-9494-A7E8ED5112D7}" destId="{4A6B5734-73A0-FF4E-8A1E-2E87EC2C99BD}" srcOrd="0" destOrd="1" presId="urn:microsoft.com/office/officeart/2005/8/layout/list1"/>
    <dgm:cxn modelId="{6A92F558-5787-4C14-B781-6942D3DF6088}" srcId="{2F4964D5-C17D-4961-9587-2E9833F0E389}" destId="{7D1CD4C3-43EF-44AC-8401-5377D77F8139}" srcOrd="0" destOrd="0" parTransId="{5FDE3E01-3F2D-4450-8D74-E3EEFC8C09B1}" sibTransId="{FF19EC11-DABC-44D6-9068-05803C6F17BC}"/>
    <dgm:cxn modelId="{DF6D1F59-CB12-41B6-9EFD-CB4F5BB3707C}" srcId="{C7FCBA74-BD84-4496-AAE1-C5903A056B2B}" destId="{9C411000-03A9-4CCB-9494-A7E8ED5112D7}" srcOrd="1" destOrd="0" parTransId="{F1940792-3158-4A24-96B5-45533266E21B}" sibTransId="{94A3FF95-28B9-40B3-82BF-8D5DA52E96CB}"/>
    <dgm:cxn modelId="{187F8369-D554-B049-A80C-4E49E37450CB}" type="presOf" srcId="{4AE02AD1-B2D3-F14B-BEED-0166A6A39C5E}" destId="{D74ACB46-5877-3A4C-8A48-202E06C888FA}" srcOrd="0" destOrd="2" presId="urn:microsoft.com/office/officeart/2005/8/layout/list1"/>
    <dgm:cxn modelId="{C547E369-2C45-4E77-8D9F-3C2348C673DD}" srcId="{C7FCBA74-BD84-4496-AAE1-C5903A056B2B}" destId="{81E385F9-1AF5-4A8B-A777-59D46C5FDEE0}" srcOrd="0" destOrd="0" parTransId="{707DEF0C-B52A-4068-B01B-9F1EBB81C700}" sibTransId="{CE88726D-AB5D-4C46-A2ED-7C1B96F96DD6}"/>
    <dgm:cxn modelId="{92BF9D6E-E0E5-7846-A7C3-185CEC649A6C}" type="presOf" srcId="{7D1CD4C3-43EF-44AC-8401-5377D77F8139}" destId="{D74ACB46-5877-3A4C-8A48-202E06C888FA}" srcOrd="0" destOrd="0" presId="urn:microsoft.com/office/officeart/2005/8/layout/list1"/>
    <dgm:cxn modelId="{F908CE7A-0945-734F-B0F8-F1046E1F008A}" type="presOf" srcId="{81E385F9-1AF5-4A8B-A777-59D46C5FDEE0}" destId="{4A6B5734-73A0-FF4E-8A1E-2E87EC2C99BD}" srcOrd="0" destOrd="0" presId="urn:microsoft.com/office/officeart/2005/8/layout/list1"/>
    <dgm:cxn modelId="{AC66A67D-E670-B54B-BB95-5ACE41EAE233}" type="presOf" srcId="{C7FCBA74-BD84-4496-AAE1-C5903A056B2B}" destId="{8E3EAF20-8BE7-D040-BA4B-131B61692A32}" srcOrd="0" destOrd="0" presId="urn:microsoft.com/office/officeart/2005/8/layout/list1"/>
    <dgm:cxn modelId="{4284428E-BCE4-694E-9EE5-FCBB71C75800}" type="presOf" srcId="{3D74A683-5653-454F-B3DE-C493466973FB}" destId="{D74ACB46-5877-3A4C-8A48-202E06C888FA}" srcOrd="0" destOrd="1" presId="urn:microsoft.com/office/officeart/2005/8/layout/list1"/>
    <dgm:cxn modelId="{1D39BC8F-D1C6-4E9E-930B-010A18C8A573}" srcId="{FC9FAF86-7814-4B84-9FFC-9AC2609FDF9A}" destId="{C7FCBA74-BD84-4496-AAE1-C5903A056B2B}" srcOrd="1" destOrd="0" parTransId="{8280D947-8A85-47EA-B9C1-9E305735D1FD}" sibTransId="{DC745C71-A5E6-45FF-A93B-A34E7EAA0A48}"/>
    <dgm:cxn modelId="{AE0EE293-D319-4BE3-A144-004F0AB9831B}" srcId="{C7FCBA74-BD84-4496-AAE1-C5903A056B2B}" destId="{30652053-9F8F-4217-98FF-0EB1750FB7CE}" srcOrd="3" destOrd="0" parTransId="{7E0D47DF-7CE6-4527-9D95-CED82D339BFE}" sibTransId="{41D5293A-4333-40E9-9938-281DD9E6C9A9}"/>
    <dgm:cxn modelId="{298F89AD-5FA1-2F4D-A7FD-A46202ED66B3}" srcId="{2F4964D5-C17D-4961-9587-2E9833F0E389}" destId="{4AE02AD1-B2D3-F14B-BEED-0166A6A39C5E}" srcOrd="2" destOrd="0" parTransId="{71982082-C48C-8941-BE32-09956AF2C00A}" sibTransId="{8A204363-B15F-C541-AB86-4913AFEAAFB6}"/>
    <dgm:cxn modelId="{849237CC-FBDD-2048-BE49-ED1F0E6649C6}" type="presOf" srcId="{2F4964D5-C17D-4961-9587-2E9833F0E389}" destId="{6E9A324D-B96A-4C4D-B2DD-2333098068C6}" srcOrd="0" destOrd="0" presId="urn:microsoft.com/office/officeart/2005/8/layout/list1"/>
    <dgm:cxn modelId="{CEAED0CD-2835-CD48-9DA3-F5CD9E91B20A}" type="presOf" srcId="{FC9FAF86-7814-4B84-9FFC-9AC2609FDF9A}" destId="{1A0C8DD9-A9F3-8248-90E7-E3D569943B2C}" srcOrd="0" destOrd="0" presId="urn:microsoft.com/office/officeart/2005/8/layout/list1"/>
    <dgm:cxn modelId="{3C2DE2D7-6B42-6E4E-8B53-6ABDEE7864F4}" type="presOf" srcId="{C7FCBA74-BD84-4496-AAE1-C5903A056B2B}" destId="{03BFA859-2C42-1940-823F-A76B9F0A1090}" srcOrd="1" destOrd="0" presId="urn:microsoft.com/office/officeart/2005/8/layout/list1"/>
    <dgm:cxn modelId="{F02E12E9-D144-4893-9F43-0BEAB1799172}" srcId="{C7FCBA74-BD84-4496-AAE1-C5903A056B2B}" destId="{04E88ACD-368F-460A-B90F-E4A8109AD4DC}" srcOrd="2" destOrd="0" parTransId="{07B5D336-3D8B-4D3B-90D5-F82F79E42434}" sibTransId="{700B6092-56F8-4F50-861E-76AB22ECA715}"/>
    <dgm:cxn modelId="{A00192FA-800E-B249-AEBA-1C980544ECB0}" type="presOf" srcId="{04E88ACD-368F-460A-B90F-E4A8109AD4DC}" destId="{4A6B5734-73A0-FF4E-8A1E-2E87EC2C99BD}" srcOrd="0" destOrd="2" presId="urn:microsoft.com/office/officeart/2005/8/layout/list1"/>
    <dgm:cxn modelId="{FCBC5952-3D7E-794E-A054-A219C449004B}" type="presParOf" srcId="{1A0C8DD9-A9F3-8248-90E7-E3D569943B2C}" destId="{7623B347-B6FD-1B4D-833A-2128A44EA0B9}" srcOrd="0" destOrd="0" presId="urn:microsoft.com/office/officeart/2005/8/layout/list1"/>
    <dgm:cxn modelId="{8359B34B-C914-7C4E-BFAC-C90B50CAD8D7}" type="presParOf" srcId="{7623B347-B6FD-1B4D-833A-2128A44EA0B9}" destId="{6E9A324D-B96A-4C4D-B2DD-2333098068C6}" srcOrd="0" destOrd="0" presId="urn:microsoft.com/office/officeart/2005/8/layout/list1"/>
    <dgm:cxn modelId="{C0DFC8BF-137C-1C43-BF10-9D07F06057CE}" type="presParOf" srcId="{7623B347-B6FD-1B4D-833A-2128A44EA0B9}" destId="{02E5A9AE-9FC4-9B4B-9382-5D6B6C091902}" srcOrd="1" destOrd="0" presId="urn:microsoft.com/office/officeart/2005/8/layout/list1"/>
    <dgm:cxn modelId="{7870706E-AD9C-B640-BE29-87CCDF3A32E1}" type="presParOf" srcId="{1A0C8DD9-A9F3-8248-90E7-E3D569943B2C}" destId="{FA614323-730C-804C-8A82-AC05B0EA0320}" srcOrd="1" destOrd="0" presId="urn:microsoft.com/office/officeart/2005/8/layout/list1"/>
    <dgm:cxn modelId="{4D9745DE-C909-4B4F-A566-06AE1EC44BDB}" type="presParOf" srcId="{1A0C8DD9-A9F3-8248-90E7-E3D569943B2C}" destId="{D74ACB46-5877-3A4C-8A48-202E06C888FA}" srcOrd="2" destOrd="0" presId="urn:microsoft.com/office/officeart/2005/8/layout/list1"/>
    <dgm:cxn modelId="{3E4DEBFB-D6EE-2D4C-ABD7-80E3094A1826}" type="presParOf" srcId="{1A0C8DD9-A9F3-8248-90E7-E3D569943B2C}" destId="{3DC794CB-6B98-9A45-9E61-1A2A0A9F260E}" srcOrd="3" destOrd="0" presId="urn:microsoft.com/office/officeart/2005/8/layout/list1"/>
    <dgm:cxn modelId="{49EC3F05-F655-7445-8382-1DA24417F2DD}" type="presParOf" srcId="{1A0C8DD9-A9F3-8248-90E7-E3D569943B2C}" destId="{98F26D83-CE0D-594A-879D-39FDCCC87134}" srcOrd="4" destOrd="0" presId="urn:microsoft.com/office/officeart/2005/8/layout/list1"/>
    <dgm:cxn modelId="{542B2F92-60FF-E447-9F04-9316E3CE155B}" type="presParOf" srcId="{98F26D83-CE0D-594A-879D-39FDCCC87134}" destId="{8E3EAF20-8BE7-D040-BA4B-131B61692A32}" srcOrd="0" destOrd="0" presId="urn:microsoft.com/office/officeart/2005/8/layout/list1"/>
    <dgm:cxn modelId="{3FB30DA8-50CB-5842-BEC8-4A533CDCEBCE}" type="presParOf" srcId="{98F26D83-CE0D-594A-879D-39FDCCC87134}" destId="{03BFA859-2C42-1940-823F-A76B9F0A1090}" srcOrd="1" destOrd="0" presId="urn:microsoft.com/office/officeart/2005/8/layout/list1"/>
    <dgm:cxn modelId="{1774B383-D378-2247-A5CD-A6CCD82BD25A}" type="presParOf" srcId="{1A0C8DD9-A9F3-8248-90E7-E3D569943B2C}" destId="{9DF53947-80DF-694D-BC84-A970D1E8F2C1}" srcOrd="5" destOrd="0" presId="urn:microsoft.com/office/officeart/2005/8/layout/list1"/>
    <dgm:cxn modelId="{6A12C0D8-0A64-864C-935F-CDE65C4D3B5B}" type="presParOf" srcId="{1A0C8DD9-A9F3-8248-90E7-E3D569943B2C}" destId="{4A6B5734-73A0-FF4E-8A1E-2E87EC2C99B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9FAF86-7814-4B84-9FFC-9AC2609FDF9A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F4964D5-C17D-4961-9587-2E9833F0E389}">
      <dgm:prSet custT="1"/>
      <dgm:spPr/>
      <dgm:t>
        <a:bodyPr/>
        <a:lstStyle/>
        <a:p>
          <a:r>
            <a:rPr lang="en-US" sz="4000" dirty="0"/>
            <a:t>Algorithm</a:t>
          </a:r>
        </a:p>
      </dgm:t>
    </dgm:pt>
    <dgm:pt modelId="{9379BC63-C069-4C82-870C-E9E46E5141B3}" type="parTrans" cxnId="{F7AB1923-4002-47D8-895F-5937C7A52396}">
      <dgm:prSet/>
      <dgm:spPr/>
      <dgm:t>
        <a:bodyPr/>
        <a:lstStyle/>
        <a:p>
          <a:endParaRPr lang="en-US"/>
        </a:p>
      </dgm:t>
    </dgm:pt>
    <dgm:pt modelId="{D3948CFA-0FB7-45DE-9092-63408F818F66}" type="sibTrans" cxnId="{F7AB1923-4002-47D8-895F-5937C7A52396}">
      <dgm:prSet/>
      <dgm:spPr/>
      <dgm:t>
        <a:bodyPr/>
        <a:lstStyle/>
        <a:p>
          <a:endParaRPr lang="en-US"/>
        </a:p>
      </dgm:t>
    </dgm:pt>
    <dgm:pt modelId="{7D1CD4C3-43EF-44AC-8401-5377D77F8139}">
      <dgm:prSet custT="1"/>
      <dgm:spPr/>
      <dgm:t>
        <a:bodyPr/>
        <a:lstStyle/>
        <a:p>
          <a:r>
            <a:rPr lang="en-US" sz="3200" b="1" dirty="0"/>
            <a:t>A list of steps to follow in order to complete some defined task</a:t>
          </a:r>
        </a:p>
      </dgm:t>
    </dgm:pt>
    <dgm:pt modelId="{5FDE3E01-3F2D-4450-8D74-E3EEFC8C09B1}" type="parTrans" cxnId="{6A92F558-5787-4C14-B781-6942D3DF6088}">
      <dgm:prSet/>
      <dgm:spPr/>
      <dgm:t>
        <a:bodyPr/>
        <a:lstStyle/>
        <a:p>
          <a:endParaRPr lang="en-US"/>
        </a:p>
      </dgm:t>
    </dgm:pt>
    <dgm:pt modelId="{FF19EC11-DABC-44D6-9068-05803C6F17BC}" type="sibTrans" cxnId="{6A92F558-5787-4C14-B781-6942D3DF6088}">
      <dgm:prSet/>
      <dgm:spPr/>
      <dgm:t>
        <a:bodyPr/>
        <a:lstStyle/>
        <a:p>
          <a:endParaRPr lang="en-US"/>
        </a:p>
      </dgm:t>
    </dgm:pt>
    <dgm:pt modelId="{1A0C8DD9-A9F3-8248-90E7-E3D569943B2C}" type="pres">
      <dgm:prSet presAssocID="{FC9FAF86-7814-4B84-9FFC-9AC2609FDF9A}" presName="linear" presStyleCnt="0">
        <dgm:presLayoutVars>
          <dgm:dir/>
          <dgm:animLvl val="lvl"/>
          <dgm:resizeHandles val="exact"/>
        </dgm:presLayoutVars>
      </dgm:prSet>
      <dgm:spPr/>
    </dgm:pt>
    <dgm:pt modelId="{7623B347-B6FD-1B4D-833A-2128A44EA0B9}" type="pres">
      <dgm:prSet presAssocID="{2F4964D5-C17D-4961-9587-2E9833F0E389}" presName="parentLin" presStyleCnt="0"/>
      <dgm:spPr/>
    </dgm:pt>
    <dgm:pt modelId="{6E9A324D-B96A-4C4D-B2DD-2333098068C6}" type="pres">
      <dgm:prSet presAssocID="{2F4964D5-C17D-4961-9587-2E9833F0E389}" presName="parentLeftMargin" presStyleLbl="node1" presStyleIdx="0" presStyleCnt="1"/>
      <dgm:spPr/>
    </dgm:pt>
    <dgm:pt modelId="{02E5A9AE-9FC4-9B4B-9382-5D6B6C091902}" type="pres">
      <dgm:prSet presAssocID="{2F4964D5-C17D-4961-9587-2E9833F0E389}" presName="parentText" presStyleLbl="node1" presStyleIdx="0" presStyleCnt="1" custScaleX="74028" custScaleY="44657">
        <dgm:presLayoutVars>
          <dgm:chMax val="0"/>
          <dgm:bulletEnabled val="1"/>
        </dgm:presLayoutVars>
      </dgm:prSet>
      <dgm:spPr/>
    </dgm:pt>
    <dgm:pt modelId="{FA614323-730C-804C-8A82-AC05B0EA0320}" type="pres">
      <dgm:prSet presAssocID="{2F4964D5-C17D-4961-9587-2E9833F0E389}" presName="negativeSpace" presStyleCnt="0"/>
      <dgm:spPr/>
    </dgm:pt>
    <dgm:pt modelId="{D74ACB46-5877-3A4C-8A48-202E06C888FA}" type="pres">
      <dgm:prSet presAssocID="{2F4964D5-C17D-4961-9587-2E9833F0E38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7AB1923-4002-47D8-895F-5937C7A52396}" srcId="{FC9FAF86-7814-4B84-9FFC-9AC2609FDF9A}" destId="{2F4964D5-C17D-4961-9587-2E9833F0E389}" srcOrd="0" destOrd="0" parTransId="{9379BC63-C069-4C82-870C-E9E46E5141B3}" sibTransId="{D3948CFA-0FB7-45DE-9092-63408F818F66}"/>
    <dgm:cxn modelId="{DE5E2E43-75AF-084F-9925-D20C6717CE18}" type="presOf" srcId="{2F4964D5-C17D-4961-9587-2E9833F0E389}" destId="{02E5A9AE-9FC4-9B4B-9382-5D6B6C091902}" srcOrd="1" destOrd="0" presId="urn:microsoft.com/office/officeart/2005/8/layout/list1"/>
    <dgm:cxn modelId="{6A92F558-5787-4C14-B781-6942D3DF6088}" srcId="{2F4964D5-C17D-4961-9587-2E9833F0E389}" destId="{7D1CD4C3-43EF-44AC-8401-5377D77F8139}" srcOrd="0" destOrd="0" parTransId="{5FDE3E01-3F2D-4450-8D74-E3EEFC8C09B1}" sibTransId="{FF19EC11-DABC-44D6-9068-05803C6F17BC}"/>
    <dgm:cxn modelId="{92BF9D6E-E0E5-7846-A7C3-185CEC649A6C}" type="presOf" srcId="{7D1CD4C3-43EF-44AC-8401-5377D77F8139}" destId="{D74ACB46-5877-3A4C-8A48-202E06C888FA}" srcOrd="0" destOrd="0" presId="urn:microsoft.com/office/officeart/2005/8/layout/list1"/>
    <dgm:cxn modelId="{849237CC-FBDD-2048-BE49-ED1F0E6649C6}" type="presOf" srcId="{2F4964D5-C17D-4961-9587-2E9833F0E389}" destId="{6E9A324D-B96A-4C4D-B2DD-2333098068C6}" srcOrd="0" destOrd="0" presId="urn:microsoft.com/office/officeart/2005/8/layout/list1"/>
    <dgm:cxn modelId="{CEAED0CD-2835-CD48-9DA3-F5CD9E91B20A}" type="presOf" srcId="{FC9FAF86-7814-4B84-9FFC-9AC2609FDF9A}" destId="{1A0C8DD9-A9F3-8248-90E7-E3D569943B2C}" srcOrd="0" destOrd="0" presId="urn:microsoft.com/office/officeart/2005/8/layout/list1"/>
    <dgm:cxn modelId="{FCBC5952-3D7E-794E-A054-A219C449004B}" type="presParOf" srcId="{1A0C8DD9-A9F3-8248-90E7-E3D569943B2C}" destId="{7623B347-B6FD-1B4D-833A-2128A44EA0B9}" srcOrd="0" destOrd="0" presId="urn:microsoft.com/office/officeart/2005/8/layout/list1"/>
    <dgm:cxn modelId="{8359B34B-C914-7C4E-BFAC-C90B50CAD8D7}" type="presParOf" srcId="{7623B347-B6FD-1B4D-833A-2128A44EA0B9}" destId="{6E9A324D-B96A-4C4D-B2DD-2333098068C6}" srcOrd="0" destOrd="0" presId="urn:microsoft.com/office/officeart/2005/8/layout/list1"/>
    <dgm:cxn modelId="{C0DFC8BF-137C-1C43-BF10-9D07F06057CE}" type="presParOf" srcId="{7623B347-B6FD-1B4D-833A-2128A44EA0B9}" destId="{02E5A9AE-9FC4-9B4B-9382-5D6B6C091902}" srcOrd="1" destOrd="0" presId="urn:microsoft.com/office/officeart/2005/8/layout/list1"/>
    <dgm:cxn modelId="{7870706E-AD9C-B640-BE29-87CCDF3A32E1}" type="presParOf" srcId="{1A0C8DD9-A9F3-8248-90E7-E3D569943B2C}" destId="{FA614323-730C-804C-8A82-AC05B0EA0320}" srcOrd="1" destOrd="0" presId="urn:microsoft.com/office/officeart/2005/8/layout/list1"/>
    <dgm:cxn modelId="{4D9745DE-C909-4B4F-A566-06AE1EC44BDB}" type="presParOf" srcId="{1A0C8DD9-A9F3-8248-90E7-E3D569943B2C}" destId="{D74ACB46-5877-3A4C-8A48-202E06C888F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A8B996-F923-4CF7-89EC-A1C53BB0FF3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C2920E7-2986-4AB6-9D0F-06AA3673F237}">
      <dgm:prSet/>
      <dgm:spPr/>
      <dgm:t>
        <a:bodyPr/>
        <a:lstStyle/>
        <a:p>
          <a:r>
            <a:rPr lang="en-US"/>
            <a:t>We take various actions to define our task</a:t>
          </a:r>
        </a:p>
      </dgm:t>
    </dgm:pt>
    <dgm:pt modelId="{1BFFB2E9-11B4-4BC6-8CD9-E0FDB870ED83}" type="parTrans" cxnId="{6DD9C5FC-FFF3-444B-B52A-C7D94668FB57}">
      <dgm:prSet/>
      <dgm:spPr/>
      <dgm:t>
        <a:bodyPr/>
        <a:lstStyle/>
        <a:p>
          <a:endParaRPr lang="en-US"/>
        </a:p>
      </dgm:t>
    </dgm:pt>
    <dgm:pt modelId="{91851118-3827-4646-954D-E8073866D0E5}" type="sibTrans" cxnId="{6DD9C5FC-FFF3-444B-B52A-C7D94668FB57}">
      <dgm:prSet/>
      <dgm:spPr/>
      <dgm:t>
        <a:bodyPr/>
        <a:lstStyle/>
        <a:p>
          <a:endParaRPr lang="en-US"/>
        </a:p>
      </dgm:t>
    </dgm:pt>
    <dgm:pt modelId="{C851DDB3-CA76-4BCB-843C-C518091E58D3}">
      <dgm:prSet/>
      <dgm:spPr/>
      <dgm:t>
        <a:bodyPr/>
        <a:lstStyle/>
        <a:p>
          <a:r>
            <a:rPr lang="en-US"/>
            <a:t>What is the expected outcome?</a:t>
          </a:r>
        </a:p>
      </dgm:t>
    </dgm:pt>
    <dgm:pt modelId="{2DA44529-94A1-408A-9063-32DDBCA43D4B}" type="parTrans" cxnId="{5BA72788-9E99-459A-A9DA-D9644525F2BC}">
      <dgm:prSet/>
      <dgm:spPr/>
      <dgm:t>
        <a:bodyPr/>
        <a:lstStyle/>
        <a:p>
          <a:endParaRPr lang="en-US"/>
        </a:p>
      </dgm:t>
    </dgm:pt>
    <dgm:pt modelId="{E3B78809-E631-4DDC-83BA-8E40CE710576}" type="sibTrans" cxnId="{5BA72788-9E99-459A-A9DA-D9644525F2BC}">
      <dgm:prSet/>
      <dgm:spPr/>
      <dgm:t>
        <a:bodyPr/>
        <a:lstStyle/>
        <a:p>
          <a:endParaRPr lang="en-US"/>
        </a:p>
      </dgm:t>
    </dgm:pt>
    <dgm:pt modelId="{BDBF4F6D-E25B-49AE-A7FE-8B5F7D3D3502}">
      <dgm:prSet/>
      <dgm:spPr/>
      <dgm:t>
        <a:bodyPr/>
        <a:lstStyle/>
        <a:p>
          <a:r>
            <a:rPr lang="en-US"/>
            <a:t>Does the outcome rely on some input?</a:t>
          </a:r>
        </a:p>
      </dgm:t>
    </dgm:pt>
    <dgm:pt modelId="{1C9B47A6-B1C4-4C6A-9D8E-60018FF2D05D}" type="parTrans" cxnId="{3D825614-79A6-475F-BEA7-2DB4E1E34974}">
      <dgm:prSet/>
      <dgm:spPr/>
      <dgm:t>
        <a:bodyPr/>
        <a:lstStyle/>
        <a:p>
          <a:endParaRPr lang="en-US"/>
        </a:p>
      </dgm:t>
    </dgm:pt>
    <dgm:pt modelId="{65B8395B-3690-4B82-86F3-6F7E4161576C}" type="sibTrans" cxnId="{3D825614-79A6-475F-BEA7-2DB4E1E34974}">
      <dgm:prSet/>
      <dgm:spPr/>
      <dgm:t>
        <a:bodyPr/>
        <a:lstStyle/>
        <a:p>
          <a:endParaRPr lang="en-US"/>
        </a:p>
      </dgm:t>
    </dgm:pt>
    <dgm:pt modelId="{C4146F4F-8DD5-4DB3-A345-93E429243A48}">
      <dgm:prSet/>
      <dgm:spPr/>
      <dgm:t>
        <a:bodyPr/>
        <a:lstStyle/>
        <a:p>
          <a:r>
            <a:rPr lang="en-US"/>
            <a:t>Can we produce a “dirty” solution at first?</a:t>
          </a:r>
        </a:p>
      </dgm:t>
    </dgm:pt>
    <dgm:pt modelId="{0612DA16-90C4-40EE-A427-4121F0F9957A}" type="parTrans" cxnId="{A2BE6168-F8F2-406E-8001-2F2053361B55}">
      <dgm:prSet/>
      <dgm:spPr/>
      <dgm:t>
        <a:bodyPr/>
        <a:lstStyle/>
        <a:p>
          <a:endParaRPr lang="en-US"/>
        </a:p>
      </dgm:t>
    </dgm:pt>
    <dgm:pt modelId="{54ACFE24-11AD-493F-8CD9-3568C8E14884}" type="sibTrans" cxnId="{A2BE6168-F8F2-406E-8001-2F2053361B55}">
      <dgm:prSet/>
      <dgm:spPr/>
      <dgm:t>
        <a:bodyPr/>
        <a:lstStyle/>
        <a:p>
          <a:endParaRPr lang="en-US"/>
        </a:p>
      </dgm:t>
    </dgm:pt>
    <dgm:pt modelId="{287DBB53-51A7-434E-849A-D69E39872D55}">
      <dgm:prSet/>
      <dgm:spPr/>
      <dgm:t>
        <a:bodyPr/>
        <a:lstStyle/>
        <a:p>
          <a:r>
            <a:rPr lang="en-US"/>
            <a:t>Ex) Determine whether an integer N is even or not</a:t>
          </a:r>
        </a:p>
      </dgm:t>
    </dgm:pt>
    <dgm:pt modelId="{EFA1106E-546F-4C0F-89BE-DB22355521FC}" type="parTrans" cxnId="{A977A7B8-E279-4D18-8973-729769C48861}">
      <dgm:prSet/>
      <dgm:spPr/>
      <dgm:t>
        <a:bodyPr/>
        <a:lstStyle/>
        <a:p>
          <a:endParaRPr lang="en-US"/>
        </a:p>
      </dgm:t>
    </dgm:pt>
    <dgm:pt modelId="{00EA2A32-0D70-45F4-9DD6-1D3F65BE0134}" type="sibTrans" cxnId="{A977A7B8-E279-4D18-8973-729769C48861}">
      <dgm:prSet/>
      <dgm:spPr/>
      <dgm:t>
        <a:bodyPr/>
        <a:lstStyle/>
        <a:p>
          <a:endParaRPr lang="en-US"/>
        </a:p>
      </dgm:t>
    </dgm:pt>
    <dgm:pt modelId="{11C3A02A-A057-41F0-AB56-E167F7D8B8A4}">
      <dgm:prSet/>
      <dgm:spPr/>
      <dgm:t>
        <a:bodyPr/>
        <a:lstStyle/>
        <a:p>
          <a:r>
            <a:rPr lang="en-US"/>
            <a:t>Outcome: a yes or no decision on N being even</a:t>
          </a:r>
        </a:p>
      </dgm:t>
    </dgm:pt>
    <dgm:pt modelId="{F8333974-EC03-4292-9235-AFEB77989A40}" type="parTrans" cxnId="{9D18043A-8FB9-4720-BEC8-FD18A4F71103}">
      <dgm:prSet/>
      <dgm:spPr/>
      <dgm:t>
        <a:bodyPr/>
        <a:lstStyle/>
        <a:p>
          <a:endParaRPr lang="en-US"/>
        </a:p>
      </dgm:t>
    </dgm:pt>
    <dgm:pt modelId="{E79D5CC5-BF8E-48D6-81BA-3C87F5DC0B38}" type="sibTrans" cxnId="{9D18043A-8FB9-4720-BEC8-FD18A4F71103}">
      <dgm:prSet/>
      <dgm:spPr/>
      <dgm:t>
        <a:bodyPr/>
        <a:lstStyle/>
        <a:p>
          <a:endParaRPr lang="en-US"/>
        </a:p>
      </dgm:t>
    </dgm:pt>
    <dgm:pt modelId="{69F2E4DA-A8B3-45E9-8122-AF948380F0D0}">
      <dgm:prSet/>
      <dgm:spPr/>
      <dgm:t>
        <a:bodyPr/>
        <a:lstStyle/>
        <a:p>
          <a:r>
            <a:rPr lang="en-US"/>
            <a:t>The input is just N</a:t>
          </a:r>
        </a:p>
      </dgm:t>
    </dgm:pt>
    <dgm:pt modelId="{5A3995D2-A507-426D-8ED5-C3BDA2EAF070}" type="parTrans" cxnId="{3B107514-193F-42BB-90A0-75FA60DEFEFB}">
      <dgm:prSet/>
      <dgm:spPr/>
      <dgm:t>
        <a:bodyPr/>
        <a:lstStyle/>
        <a:p>
          <a:endParaRPr lang="en-US"/>
        </a:p>
      </dgm:t>
    </dgm:pt>
    <dgm:pt modelId="{41268D61-ED8D-434A-8815-7F1D298E234F}" type="sibTrans" cxnId="{3B107514-193F-42BB-90A0-75FA60DEFEFB}">
      <dgm:prSet/>
      <dgm:spPr/>
      <dgm:t>
        <a:bodyPr/>
        <a:lstStyle/>
        <a:p>
          <a:endParaRPr lang="en-US"/>
        </a:p>
      </dgm:t>
    </dgm:pt>
    <dgm:pt modelId="{60FD1274-7DC6-4B9D-8E6F-900F74485DD5}">
      <dgm:prSet/>
      <dgm:spPr/>
      <dgm:t>
        <a:bodyPr/>
        <a:lstStyle/>
        <a:p>
          <a:r>
            <a:rPr lang="en-US"/>
            <a:t>We know </a:t>
          </a:r>
          <a:r>
            <a:rPr lang="en-US" b="1"/>
            <a:t>0, 2, … 8 </a:t>
          </a:r>
          <a:r>
            <a:rPr lang="en-US"/>
            <a:t>are even from school</a:t>
          </a:r>
        </a:p>
      </dgm:t>
    </dgm:pt>
    <dgm:pt modelId="{5EBC0C5A-68CC-4810-B28F-034F37CB95E7}" type="parTrans" cxnId="{20F1BE87-2090-468E-8D05-2AC8D99F90F8}">
      <dgm:prSet/>
      <dgm:spPr/>
      <dgm:t>
        <a:bodyPr/>
        <a:lstStyle/>
        <a:p>
          <a:endParaRPr lang="en-US"/>
        </a:p>
      </dgm:t>
    </dgm:pt>
    <dgm:pt modelId="{5E298316-C564-4B9F-8D45-DEA09C77FE4D}" type="sibTrans" cxnId="{20F1BE87-2090-468E-8D05-2AC8D99F90F8}">
      <dgm:prSet/>
      <dgm:spPr/>
      <dgm:t>
        <a:bodyPr/>
        <a:lstStyle/>
        <a:p>
          <a:endParaRPr lang="en-US"/>
        </a:p>
      </dgm:t>
    </dgm:pt>
    <dgm:pt modelId="{0F91EFC9-C357-4795-A614-8053D0387FE7}">
      <dgm:prSet/>
      <dgm:spPr/>
      <dgm:t>
        <a:bodyPr/>
        <a:lstStyle/>
        <a:p>
          <a:r>
            <a:rPr lang="en-US"/>
            <a:t>We say even numbers end in one of those numbers</a:t>
          </a:r>
        </a:p>
      </dgm:t>
    </dgm:pt>
    <dgm:pt modelId="{BF55A787-0938-4620-8023-3832070AA058}" type="parTrans" cxnId="{9215D14C-24B0-4BF6-A1BA-69031F33853F}">
      <dgm:prSet/>
      <dgm:spPr/>
      <dgm:t>
        <a:bodyPr/>
        <a:lstStyle/>
        <a:p>
          <a:endParaRPr lang="en-US"/>
        </a:p>
      </dgm:t>
    </dgm:pt>
    <dgm:pt modelId="{3C851654-FBF6-42CA-894E-D3E1984EB7DB}" type="sibTrans" cxnId="{9215D14C-24B0-4BF6-A1BA-69031F33853F}">
      <dgm:prSet/>
      <dgm:spPr/>
      <dgm:t>
        <a:bodyPr/>
        <a:lstStyle/>
        <a:p>
          <a:endParaRPr lang="en-US"/>
        </a:p>
      </dgm:t>
    </dgm:pt>
    <dgm:pt modelId="{C977B507-5961-4222-8CC6-4844FDAA1EB3}">
      <dgm:prSet/>
      <dgm:spPr/>
      <dgm:t>
        <a:bodyPr/>
        <a:lstStyle/>
        <a:p>
          <a:r>
            <a:rPr lang="en-US"/>
            <a:t>If N’s last digit is one of those, we say yes</a:t>
          </a:r>
        </a:p>
      </dgm:t>
    </dgm:pt>
    <dgm:pt modelId="{EB46DF14-C896-4B1D-ADA6-AF4CB508475F}" type="parTrans" cxnId="{A1BF2EDA-DA26-4D60-A875-019B5E547620}">
      <dgm:prSet/>
      <dgm:spPr/>
      <dgm:t>
        <a:bodyPr/>
        <a:lstStyle/>
        <a:p>
          <a:endParaRPr lang="en-US"/>
        </a:p>
      </dgm:t>
    </dgm:pt>
    <dgm:pt modelId="{AC8430A4-1E95-4630-B9C8-1FBAC0B02819}" type="sibTrans" cxnId="{A1BF2EDA-DA26-4D60-A875-019B5E547620}">
      <dgm:prSet/>
      <dgm:spPr/>
      <dgm:t>
        <a:bodyPr/>
        <a:lstStyle/>
        <a:p>
          <a:endParaRPr lang="en-US"/>
        </a:p>
      </dgm:t>
    </dgm:pt>
    <dgm:pt modelId="{8B9E6446-D4C7-4644-B8C6-6279C0A3E49D}" type="pres">
      <dgm:prSet presAssocID="{6BA8B996-F923-4CF7-89EC-A1C53BB0FF32}" presName="linear" presStyleCnt="0">
        <dgm:presLayoutVars>
          <dgm:animLvl val="lvl"/>
          <dgm:resizeHandles val="exact"/>
        </dgm:presLayoutVars>
      </dgm:prSet>
      <dgm:spPr/>
    </dgm:pt>
    <dgm:pt modelId="{D43EE5DC-E40E-8A42-8CD8-978BA160FA54}" type="pres">
      <dgm:prSet presAssocID="{8C2920E7-2986-4AB6-9D0F-06AA3673F23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A4A564B-45FF-8541-97F6-A1D2E5828024}" type="pres">
      <dgm:prSet presAssocID="{8C2920E7-2986-4AB6-9D0F-06AA3673F237}" presName="childText" presStyleLbl="revTx" presStyleIdx="0" presStyleCnt="2">
        <dgm:presLayoutVars>
          <dgm:bulletEnabled val="1"/>
        </dgm:presLayoutVars>
      </dgm:prSet>
      <dgm:spPr/>
    </dgm:pt>
    <dgm:pt modelId="{B7028F86-1FEA-C14C-AC8A-8DCFBA759E2B}" type="pres">
      <dgm:prSet presAssocID="{287DBB53-51A7-434E-849A-D69E39872D5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A36FA97-83E2-4C47-B949-5E73B2B24DDA}" type="pres">
      <dgm:prSet presAssocID="{287DBB53-51A7-434E-849A-D69E39872D5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2712804-5594-CA4A-9B04-04D5CA83D599}" type="presOf" srcId="{69F2E4DA-A8B3-45E9-8122-AF948380F0D0}" destId="{8A36FA97-83E2-4C47-B949-5E73B2B24DDA}" srcOrd="0" destOrd="1" presId="urn:microsoft.com/office/officeart/2005/8/layout/vList2"/>
    <dgm:cxn modelId="{A26F8613-C944-8C4D-BFF8-3D9874452279}" type="presOf" srcId="{60FD1274-7DC6-4B9D-8E6F-900F74485DD5}" destId="{8A36FA97-83E2-4C47-B949-5E73B2B24DDA}" srcOrd="0" destOrd="2" presId="urn:microsoft.com/office/officeart/2005/8/layout/vList2"/>
    <dgm:cxn modelId="{3D825614-79A6-475F-BEA7-2DB4E1E34974}" srcId="{8C2920E7-2986-4AB6-9D0F-06AA3673F237}" destId="{BDBF4F6D-E25B-49AE-A7FE-8B5F7D3D3502}" srcOrd="1" destOrd="0" parTransId="{1C9B47A6-B1C4-4C6A-9D8E-60018FF2D05D}" sibTransId="{65B8395B-3690-4B82-86F3-6F7E4161576C}"/>
    <dgm:cxn modelId="{3B107514-193F-42BB-90A0-75FA60DEFEFB}" srcId="{287DBB53-51A7-434E-849A-D69E39872D55}" destId="{69F2E4DA-A8B3-45E9-8122-AF948380F0D0}" srcOrd="1" destOrd="0" parTransId="{5A3995D2-A507-426D-8ED5-C3BDA2EAF070}" sibTransId="{41268D61-ED8D-434A-8815-7F1D298E234F}"/>
    <dgm:cxn modelId="{35BD0C28-60EF-3141-ABC5-924874C44389}" type="presOf" srcId="{BDBF4F6D-E25B-49AE-A7FE-8B5F7D3D3502}" destId="{7A4A564B-45FF-8541-97F6-A1D2E5828024}" srcOrd="0" destOrd="1" presId="urn:microsoft.com/office/officeart/2005/8/layout/vList2"/>
    <dgm:cxn modelId="{44CC2D28-EE3F-184E-A9A5-A5CFF038EFCE}" type="presOf" srcId="{C4146F4F-8DD5-4DB3-A345-93E429243A48}" destId="{7A4A564B-45FF-8541-97F6-A1D2E5828024}" srcOrd="0" destOrd="2" presId="urn:microsoft.com/office/officeart/2005/8/layout/vList2"/>
    <dgm:cxn modelId="{6FD1F82E-C2EA-ED45-8E7A-18C61432576B}" type="presOf" srcId="{8C2920E7-2986-4AB6-9D0F-06AA3673F237}" destId="{D43EE5DC-E40E-8A42-8CD8-978BA160FA54}" srcOrd="0" destOrd="0" presId="urn:microsoft.com/office/officeart/2005/8/layout/vList2"/>
    <dgm:cxn modelId="{9D18043A-8FB9-4720-BEC8-FD18A4F71103}" srcId="{287DBB53-51A7-434E-849A-D69E39872D55}" destId="{11C3A02A-A057-41F0-AB56-E167F7D8B8A4}" srcOrd="0" destOrd="0" parTransId="{F8333974-EC03-4292-9235-AFEB77989A40}" sibTransId="{E79D5CC5-BF8E-48D6-81BA-3C87F5DC0B38}"/>
    <dgm:cxn modelId="{9215D14C-24B0-4BF6-A1BA-69031F33853F}" srcId="{287DBB53-51A7-434E-849A-D69E39872D55}" destId="{0F91EFC9-C357-4795-A614-8053D0387FE7}" srcOrd="3" destOrd="0" parTransId="{BF55A787-0938-4620-8023-3832070AA058}" sibTransId="{3C851654-FBF6-42CA-894E-D3E1984EB7DB}"/>
    <dgm:cxn modelId="{4BB89261-4C31-C243-ABED-9A803530DB1B}" type="presOf" srcId="{287DBB53-51A7-434E-849A-D69E39872D55}" destId="{B7028F86-1FEA-C14C-AC8A-8DCFBA759E2B}" srcOrd="0" destOrd="0" presId="urn:microsoft.com/office/officeart/2005/8/layout/vList2"/>
    <dgm:cxn modelId="{A2BE6168-F8F2-406E-8001-2F2053361B55}" srcId="{8C2920E7-2986-4AB6-9D0F-06AA3673F237}" destId="{C4146F4F-8DD5-4DB3-A345-93E429243A48}" srcOrd="2" destOrd="0" parTransId="{0612DA16-90C4-40EE-A427-4121F0F9957A}" sibTransId="{54ACFE24-11AD-493F-8CD9-3568C8E14884}"/>
    <dgm:cxn modelId="{EEFDD07D-5457-6946-A8E4-E16BFEBF413B}" type="presOf" srcId="{C851DDB3-CA76-4BCB-843C-C518091E58D3}" destId="{7A4A564B-45FF-8541-97F6-A1D2E5828024}" srcOrd="0" destOrd="0" presId="urn:microsoft.com/office/officeart/2005/8/layout/vList2"/>
    <dgm:cxn modelId="{20F1BE87-2090-468E-8D05-2AC8D99F90F8}" srcId="{287DBB53-51A7-434E-849A-D69E39872D55}" destId="{60FD1274-7DC6-4B9D-8E6F-900F74485DD5}" srcOrd="2" destOrd="0" parTransId="{5EBC0C5A-68CC-4810-B28F-034F37CB95E7}" sibTransId="{5E298316-C564-4B9F-8D45-DEA09C77FE4D}"/>
    <dgm:cxn modelId="{5BA72788-9E99-459A-A9DA-D9644525F2BC}" srcId="{8C2920E7-2986-4AB6-9D0F-06AA3673F237}" destId="{C851DDB3-CA76-4BCB-843C-C518091E58D3}" srcOrd="0" destOrd="0" parTransId="{2DA44529-94A1-408A-9063-32DDBCA43D4B}" sibTransId="{E3B78809-E631-4DDC-83BA-8E40CE710576}"/>
    <dgm:cxn modelId="{9346BF95-81E7-084F-B72F-C6709720E7F9}" type="presOf" srcId="{6BA8B996-F923-4CF7-89EC-A1C53BB0FF32}" destId="{8B9E6446-D4C7-4644-B8C6-6279C0A3E49D}" srcOrd="0" destOrd="0" presId="urn:microsoft.com/office/officeart/2005/8/layout/vList2"/>
    <dgm:cxn modelId="{18830C9C-6E30-F64E-9A97-811F913F3EE9}" type="presOf" srcId="{0F91EFC9-C357-4795-A614-8053D0387FE7}" destId="{8A36FA97-83E2-4C47-B949-5E73B2B24DDA}" srcOrd="0" destOrd="3" presId="urn:microsoft.com/office/officeart/2005/8/layout/vList2"/>
    <dgm:cxn modelId="{CE7CA09F-D82C-9146-A289-45A0180D6E5D}" type="presOf" srcId="{C977B507-5961-4222-8CC6-4844FDAA1EB3}" destId="{8A36FA97-83E2-4C47-B949-5E73B2B24DDA}" srcOrd="0" destOrd="4" presId="urn:microsoft.com/office/officeart/2005/8/layout/vList2"/>
    <dgm:cxn modelId="{A977A7B8-E279-4D18-8973-729769C48861}" srcId="{6BA8B996-F923-4CF7-89EC-A1C53BB0FF32}" destId="{287DBB53-51A7-434E-849A-D69E39872D55}" srcOrd="1" destOrd="0" parTransId="{EFA1106E-546F-4C0F-89BE-DB22355521FC}" sibTransId="{00EA2A32-0D70-45F4-9DD6-1D3F65BE0134}"/>
    <dgm:cxn modelId="{A1BF2EDA-DA26-4D60-A875-019B5E547620}" srcId="{287DBB53-51A7-434E-849A-D69E39872D55}" destId="{C977B507-5961-4222-8CC6-4844FDAA1EB3}" srcOrd="4" destOrd="0" parTransId="{EB46DF14-C896-4B1D-ADA6-AF4CB508475F}" sibTransId="{AC8430A4-1E95-4630-B9C8-1FBAC0B02819}"/>
    <dgm:cxn modelId="{6DD9C5FC-FFF3-444B-B52A-C7D94668FB57}" srcId="{6BA8B996-F923-4CF7-89EC-A1C53BB0FF32}" destId="{8C2920E7-2986-4AB6-9D0F-06AA3673F237}" srcOrd="0" destOrd="0" parTransId="{1BFFB2E9-11B4-4BC6-8CD9-E0FDB870ED83}" sibTransId="{91851118-3827-4646-954D-E8073866D0E5}"/>
    <dgm:cxn modelId="{E03A02FD-1364-E844-8BE0-150D899FDB71}" type="presOf" srcId="{11C3A02A-A057-41F0-AB56-E167F7D8B8A4}" destId="{8A36FA97-83E2-4C47-B949-5E73B2B24DDA}" srcOrd="0" destOrd="0" presId="urn:microsoft.com/office/officeart/2005/8/layout/vList2"/>
    <dgm:cxn modelId="{A783D354-6D90-0E45-8886-14C65C4B7322}" type="presParOf" srcId="{8B9E6446-D4C7-4644-B8C6-6279C0A3E49D}" destId="{D43EE5DC-E40E-8A42-8CD8-978BA160FA54}" srcOrd="0" destOrd="0" presId="urn:microsoft.com/office/officeart/2005/8/layout/vList2"/>
    <dgm:cxn modelId="{9502FACF-17F1-0544-9A73-7EB7EDFABC79}" type="presParOf" srcId="{8B9E6446-D4C7-4644-B8C6-6279C0A3E49D}" destId="{7A4A564B-45FF-8541-97F6-A1D2E5828024}" srcOrd="1" destOrd="0" presId="urn:microsoft.com/office/officeart/2005/8/layout/vList2"/>
    <dgm:cxn modelId="{77A00CBE-B69F-2D4C-9C65-722084EC72CF}" type="presParOf" srcId="{8B9E6446-D4C7-4644-B8C6-6279C0A3E49D}" destId="{B7028F86-1FEA-C14C-AC8A-8DCFBA759E2B}" srcOrd="2" destOrd="0" presId="urn:microsoft.com/office/officeart/2005/8/layout/vList2"/>
    <dgm:cxn modelId="{C170910A-4F53-9F41-92C1-F0FC9A28A6DC}" type="presParOf" srcId="{8B9E6446-D4C7-4644-B8C6-6279C0A3E49D}" destId="{8A36FA97-83E2-4C47-B949-5E73B2B24DD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A4CD8A-7CCF-413B-9F94-7BB96A68B436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5D39233-60D7-4A02-89FC-4F79D5924F12}">
      <dgm:prSet/>
      <dgm:spPr/>
      <dgm:t>
        <a:bodyPr/>
        <a:lstStyle/>
        <a:p>
          <a:r>
            <a:rPr lang="en-US" b="1" i="1" dirty="0"/>
            <a:t>Break a complex problem into smaller, potentially easier problems</a:t>
          </a:r>
        </a:p>
      </dgm:t>
    </dgm:pt>
    <dgm:pt modelId="{C7DCD0C5-99C4-40EB-8428-660F3091FD5D}" type="parTrans" cxnId="{2F187D91-9D51-4BE0-90C8-379196D2473C}">
      <dgm:prSet/>
      <dgm:spPr/>
      <dgm:t>
        <a:bodyPr/>
        <a:lstStyle/>
        <a:p>
          <a:endParaRPr lang="en-US"/>
        </a:p>
      </dgm:t>
    </dgm:pt>
    <dgm:pt modelId="{AF00D9AB-D445-4F33-B66C-8C80307BDCD0}" type="sibTrans" cxnId="{2F187D91-9D51-4BE0-90C8-379196D2473C}">
      <dgm:prSet/>
      <dgm:spPr/>
      <dgm:t>
        <a:bodyPr/>
        <a:lstStyle/>
        <a:p>
          <a:endParaRPr lang="en-US"/>
        </a:p>
      </dgm:t>
    </dgm:pt>
    <dgm:pt modelId="{50E55D86-CD09-4787-A4C6-56DE46E9AEFB}">
      <dgm:prSet/>
      <dgm:spPr/>
      <dgm:t>
        <a:bodyPr/>
        <a:lstStyle/>
        <a:p>
          <a:r>
            <a:rPr lang="en-US"/>
            <a:t>Reduce the complexity of a problem</a:t>
          </a:r>
        </a:p>
      </dgm:t>
    </dgm:pt>
    <dgm:pt modelId="{DA7035D4-1064-4C88-AF04-E3631F4D6908}" type="parTrans" cxnId="{7A676A5A-E860-447C-B912-FD907E5DDDE2}">
      <dgm:prSet/>
      <dgm:spPr/>
      <dgm:t>
        <a:bodyPr/>
        <a:lstStyle/>
        <a:p>
          <a:endParaRPr lang="en-US"/>
        </a:p>
      </dgm:t>
    </dgm:pt>
    <dgm:pt modelId="{BC8F999C-AE36-4128-87FA-4EE38CE4ADFC}" type="sibTrans" cxnId="{7A676A5A-E860-447C-B912-FD907E5DDDE2}">
      <dgm:prSet/>
      <dgm:spPr/>
      <dgm:t>
        <a:bodyPr/>
        <a:lstStyle/>
        <a:p>
          <a:endParaRPr lang="en-US"/>
        </a:p>
      </dgm:t>
    </dgm:pt>
    <dgm:pt modelId="{FB12A00F-C318-4D5B-A2F6-9F5AFD3236F1}">
      <dgm:prSet/>
      <dgm:spPr/>
      <dgm:t>
        <a:bodyPr/>
        <a:lstStyle/>
        <a:p>
          <a:r>
            <a:rPr lang="en-US"/>
            <a:t>Try to create easier problems to assist with harder ones</a:t>
          </a:r>
        </a:p>
      </dgm:t>
    </dgm:pt>
    <dgm:pt modelId="{0D3F976D-55B1-497E-B035-CD1F8C723A51}" type="parTrans" cxnId="{9AF2BE8B-FA3B-466A-B55B-C5C0E79D8804}">
      <dgm:prSet/>
      <dgm:spPr/>
      <dgm:t>
        <a:bodyPr/>
        <a:lstStyle/>
        <a:p>
          <a:endParaRPr lang="en-US"/>
        </a:p>
      </dgm:t>
    </dgm:pt>
    <dgm:pt modelId="{DCFE21CA-FA4E-4AD2-B67B-BB1FBD81F854}" type="sibTrans" cxnId="{9AF2BE8B-FA3B-466A-B55B-C5C0E79D8804}">
      <dgm:prSet/>
      <dgm:spPr/>
      <dgm:t>
        <a:bodyPr/>
        <a:lstStyle/>
        <a:p>
          <a:endParaRPr lang="en-US"/>
        </a:p>
      </dgm:t>
    </dgm:pt>
    <dgm:pt modelId="{4DB0EA4B-5D3B-46CE-B07E-13641DE38CFF}">
      <dgm:prSet/>
      <dgm:spPr/>
      <dgm:t>
        <a:bodyPr/>
        <a:lstStyle/>
        <a:p>
          <a:r>
            <a:rPr lang="en-US"/>
            <a:t>Makes it easier to manage the problem</a:t>
          </a:r>
        </a:p>
      </dgm:t>
    </dgm:pt>
    <dgm:pt modelId="{F1D00D07-EAD4-44FA-B9E3-8AD25BF6027E}" type="parTrans" cxnId="{221408E4-404B-41D4-83B4-297749861BA0}">
      <dgm:prSet/>
      <dgm:spPr/>
      <dgm:t>
        <a:bodyPr/>
        <a:lstStyle/>
        <a:p>
          <a:endParaRPr lang="en-US"/>
        </a:p>
      </dgm:t>
    </dgm:pt>
    <dgm:pt modelId="{BE5D8018-2DCC-4E37-83C8-80D851BFDDA6}" type="sibTrans" cxnId="{221408E4-404B-41D4-83B4-297749861BA0}">
      <dgm:prSet/>
      <dgm:spPr/>
      <dgm:t>
        <a:bodyPr/>
        <a:lstStyle/>
        <a:p>
          <a:endParaRPr lang="en-US"/>
        </a:p>
      </dgm:t>
    </dgm:pt>
    <dgm:pt modelId="{F50DA097-54D7-40D5-97DB-A154F5FCD702}">
      <dgm:prSet/>
      <dgm:spPr/>
      <dgm:t>
        <a:bodyPr/>
        <a:lstStyle/>
        <a:p>
          <a:r>
            <a:rPr lang="en-US"/>
            <a:t>Ex) Break it down: getting ready for school in the morning</a:t>
          </a:r>
        </a:p>
      </dgm:t>
    </dgm:pt>
    <dgm:pt modelId="{F36B3C3C-6D7B-44EB-86E2-62B6DD38691C}" type="parTrans" cxnId="{EE78E3E9-8FCA-4BD4-8AA6-B1229923407F}">
      <dgm:prSet/>
      <dgm:spPr/>
      <dgm:t>
        <a:bodyPr/>
        <a:lstStyle/>
        <a:p>
          <a:endParaRPr lang="en-US"/>
        </a:p>
      </dgm:t>
    </dgm:pt>
    <dgm:pt modelId="{F7EF59FA-5ABE-41D8-84EA-7FE146822BAE}" type="sibTrans" cxnId="{EE78E3E9-8FCA-4BD4-8AA6-B1229923407F}">
      <dgm:prSet/>
      <dgm:spPr/>
      <dgm:t>
        <a:bodyPr/>
        <a:lstStyle/>
        <a:p>
          <a:endParaRPr lang="en-US"/>
        </a:p>
      </dgm:t>
    </dgm:pt>
    <dgm:pt modelId="{42A96F6E-2AAF-4B03-9E49-D92D3224DA0E}">
      <dgm:prSet/>
      <dgm:spPr/>
      <dgm:t>
        <a:bodyPr/>
        <a:lstStyle/>
        <a:p>
          <a:r>
            <a:rPr lang="en-US"/>
            <a:t>Washing face</a:t>
          </a:r>
        </a:p>
      </dgm:t>
    </dgm:pt>
    <dgm:pt modelId="{1F07D48D-000C-4E70-8FB9-EED6DEBE0BA3}" type="parTrans" cxnId="{4B643314-9541-483F-B7A7-96FCCA0684D7}">
      <dgm:prSet/>
      <dgm:spPr/>
      <dgm:t>
        <a:bodyPr/>
        <a:lstStyle/>
        <a:p>
          <a:endParaRPr lang="en-US"/>
        </a:p>
      </dgm:t>
    </dgm:pt>
    <dgm:pt modelId="{9849C5B4-23C7-4524-BBE8-EDFBB3CBDFCC}" type="sibTrans" cxnId="{4B643314-9541-483F-B7A7-96FCCA0684D7}">
      <dgm:prSet/>
      <dgm:spPr/>
      <dgm:t>
        <a:bodyPr/>
        <a:lstStyle/>
        <a:p>
          <a:endParaRPr lang="en-US"/>
        </a:p>
      </dgm:t>
    </dgm:pt>
    <dgm:pt modelId="{88806892-F8D9-4E0C-8602-FF3325EC4052}">
      <dgm:prSet/>
      <dgm:spPr/>
      <dgm:t>
        <a:bodyPr/>
        <a:lstStyle/>
        <a:p>
          <a:r>
            <a:rPr lang="en-US"/>
            <a:t>Brushing teeth</a:t>
          </a:r>
        </a:p>
      </dgm:t>
    </dgm:pt>
    <dgm:pt modelId="{5828736D-7E18-4CA7-B5FF-5026D16AD478}" type="parTrans" cxnId="{C56415AB-BA47-4F6B-B533-11BA1FA13E86}">
      <dgm:prSet/>
      <dgm:spPr/>
      <dgm:t>
        <a:bodyPr/>
        <a:lstStyle/>
        <a:p>
          <a:endParaRPr lang="en-US"/>
        </a:p>
      </dgm:t>
    </dgm:pt>
    <dgm:pt modelId="{E17D21B8-D521-4BBB-9486-22A3DEDBC070}" type="sibTrans" cxnId="{C56415AB-BA47-4F6B-B533-11BA1FA13E86}">
      <dgm:prSet/>
      <dgm:spPr/>
      <dgm:t>
        <a:bodyPr/>
        <a:lstStyle/>
        <a:p>
          <a:endParaRPr lang="en-US"/>
        </a:p>
      </dgm:t>
    </dgm:pt>
    <dgm:pt modelId="{BF9E4F90-8AA1-4BAC-9A18-374FBBC09BBD}">
      <dgm:prSet/>
      <dgm:spPr/>
      <dgm:t>
        <a:bodyPr/>
        <a:lstStyle/>
        <a:p>
          <a:r>
            <a:rPr lang="en-US"/>
            <a:t>Getting dressed</a:t>
          </a:r>
        </a:p>
      </dgm:t>
    </dgm:pt>
    <dgm:pt modelId="{16539FD0-955D-4DA5-8370-004FD09A5B59}" type="parTrans" cxnId="{3D0A0839-ABCE-4752-A3D8-3729E44ECCFE}">
      <dgm:prSet/>
      <dgm:spPr/>
      <dgm:t>
        <a:bodyPr/>
        <a:lstStyle/>
        <a:p>
          <a:endParaRPr lang="en-US"/>
        </a:p>
      </dgm:t>
    </dgm:pt>
    <dgm:pt modelId="{9D86B6FC-4E10-4238-B2F3-22BCFFD16EC4}" type="sibTrans" cxnId="{3D0A0839-ABCE-4752-A3D8-3729E44ECCFE}">
      <dgm:prSet/>
      <dgm:spPr/>
      <dgm:t>
        <a:bodyPr/>
        <a:lstStyle/>
        <a:p>
          <a:endParaRPr lang="en-US"/>
        </a:p>
      </dgm:t>
    </dgm:pt>
    <dgm:pt modelId="{A282493E-3B13-4CE1-AF83-8CBBF582711C}">
      <dgm:prSet/>
      <dgm:spPr/>
      <dgm:t>
        <a:bodyPr/>
        <a:lstStyle/>
        <a:p>
          <a:r>
            <a:rPr lang="en-US"/>
            <a:t>Making coffee</a:t>
          </a:r>
        </a:p>
      </dgm:t>
    </dgm:pt>
    <dgm:pt modelId="{DDAF4860-075B-4AC5-9C59-C47A4D8BD126}" type="parTrans" cxnId="{760DB1E4-DFAF-46AD-A79C-861D7D431914}">
      <dgm:prSet/>
      <dgm:spPr/>
      <dgm:t>
        <a:bodyPr/>
        <a:lstStyle/>
        <a:p>
          <a:endParaRPr lang="en-US"/>
        </a:p>
      </dgm:t>
    </dgm:pt>
    <dgm:pt modelId="{A7777799-57F8-4E7D-9A2E-BCCF8E631566}" type="sibTrans" cxnId="{760DB1E4-DFAF-46AD-A79C-861D7D431914}">
      <dgm:prSet/>
      <dgm:spPr/>
      <dgm:t>
        <a:bodyPr/>
        <a:lstStyle/>
        <a:p>
          <a:endParaRPr lang="en-US"/>
        </a:p>
      </dgm:t>
    </dgm:pt>
    <dgm:pt modelId="{9D0B9311-7C9E-449B-ACD8-FAD654848D2B}">
      <dgm:prSet/>
      <dgm:spPr/>
      <dgm:t>
        <a:bodyPr/>
        <a:lstStyle/>
        <a:p>
          <a:r>
            <a:rPr lang="en-US"/>
            <a:t>Prepare backpack</a:t>
          </a:r>
        </a:p>
      </dgm:t>
    </dgm:pt>
    <dgm:pt modelId="{D7EAC180-A403-499E-AF47-684A57E4D819}" type="parTrans" cxnId="{E4F481EF-B3B8-4E1C-AE64-9690F6422EE0}">
      <dgm:prSet/>
      <dgm:spPr/>
      <dgm:t>
        <a:bodyPr/>
        <a:lstStyle/>
        <a:p>
          <a:endParaRPr lang="en-US"/>
        </a:p>
      </dgm:t>
    </dgm:pt>
    <dgm:pt modelId="{611C17C6-D92E-4180-B48C-23B6E1EF555E}" type="sibTrans" cxnId="{E4F481EF-B3B8-4E1C-AE64-9690F6422EE0}">
      <dgm:prSet/>
      <dgm:spPr/>
      <dgm:t>
        <a:bodyPr/>
        <a:lstStyle/>
        <a:p>
          <a:endParaRPr lang="en-US"/>
        </a:p>
      </dgm:t>
    </dgm:pt>
    <dgm:pt modelId="{0E0D0D90-620A-5D46-9C69-C5D2A942D256}" type="pres">
      <dgm:prSet presAssocID="{D0A4CD8A-7CCF-413B-9F94-7BB96A68B436}" presName="Name0" presStyleCnt="0">
        <dgm:presLayoutVars>
          <dgm:dir/>
          <dgm:animLvl val="lvl"/>
          <dgm:resizeHandles val="exact"/>
        </dgm:presLayoutVars>
      </dgm:prSet>
      <dgm:spPr/>
    </dgm:pt>
    <dgm:pt modelId="{ACE19988-23AC-7D4E-9C72-951087CF2710}" type="pres">
      <dgm:prSet presAssocID="{F50DA097-54D7-40D5-97DB-A154F5FCD702}" presName="boxAndChildren" presStyleCnt="0"/>
      <dgm:spPr/>
    </dgm:pt>
    <dgm:pt modelId="{8DC2C288-136F-454A-946F-11D92585E0A1}" type="pres">
      <dgm:prSet presAssocID="{F50DA097-54D7-40D5-97DB-A154F5FCD702}" presName="parentTextBox" presStyleLbl="node1" presStyleIdx="0" presStyleCnt="2"/>
      <dgm:spPr/>
    </dgm:pt>
    <dgm:pt modelId="{9D200EAF-5685-2842-AD81-6B6CBFDDF31E}" type="pres">
      <dgm:prSet presAssocID="{F50DA097-54D7-40D5-97DB-A154F5FCD702}" presName="entireBox" presStyleLbl="node1" presStyleIdx="0" presStyleCnt="2"/>
      <dgm:spPr/>
    </dgm:pt>
    <dgm:pt modelId="{83693757-65E0-294B-B753-25252234E33E}" type="pres">
      <dgm:prSet presAssocID="{F50DA097-54D7-40D5-97DB-A154F5FCD702}" presName="descendantBox" presStyleCnt="0"/>
      <dgm:spPr/>
    </dgm:pt>
    <dgm:pt modelId="{9E4877BB-8AB9-5141-83C9-57C9ADD31369}" type="pres">
      <dgm:prSet presAssocID="{42A96F6E-2AAF-4B03-9E49-D92D3224DA0E}" presName="childTextBox" presStyleLbl="fgAccFollowNode1" presStyleIdx="0" presStyleCnt="8">
        <dgm:presLayoutVars>
          <dgm:bulletEnabled val="1"/>
        </dgm:presLayoutVars>
      </dgm:prSet>
      <dgm:spPr/>
    </dgm:pt>
    <dgm:pt modelId="{77A11A8B-A4CF-E64F-A79D-C704EF48BA81}" type="pres">
      <dgm:prSet presAssocID="{88806892-F8D9-4E0C-8602-FF3325EC4052}" presName="childTextBox" presStyleLbl="fgAccFollowNode1" presStyleIdx="1" presStyleCnt="8">
        <dgm:presLayoutVars>
          <dgm:bulletEnabled val="1"/>
        </dgm:presLayoutVars>
      </dgm:prSet>
      <dgm:spPr/>
    </dgm:pt>
    <dgm:pt modelId="{0CFB3539-0A7C-F646-A5C7-9A0D34824572}" type="pres">
      <dgm:prSet presAssocID="{BF9E4F90-8AA1-4BAC-9A18-374FBBC09BBD}" presName="childTextBox" presStyleLbl="fgAccFollowNode1" presStyleIdx="2" presStyleCnt="8">
        <dgm:presLayoutVars>
          <dgm:bulletEnabled val="1"/>
        </dgm:presLayoutVars>
      </dgm:prSet>
      <dgm:spPr/>
    </dgm:pt>
    <dgm:pt modelId="{CCD233B8-6FEC-E24E-B5D4-6EC0035C1A09}" type="pres">
      <dgm:prSet presAssocID="{A282493E-3B13-4CE1-AF83-8CBBF582711C}" presName="childTextBox" presStyleLbl="fgAccFollowNode1" presStyleIdx="3" presStyleCnt="8">
        <dgm:presLayoutVars>
          <dgm:bulletEnabled val="1"/>
        </dgm:presLayoutVars>
      </dgm:prSet>
      <dgm:spPr/>
    </dgm:pt>
    <dgm:pt modelId="{B4442BFB-091C-9C4F-AC2B-EE8BF1D5228E}" type="pres">
      <dgm:prSet presAssocID="{9D0B9311-7C9E-449B-ACD8-FAD654848D2B}" presName="childTextBox" presStyleLbl="fgAccFollowNode1" presStyleIdx="4" presStyleCnt="8">
        <dgm:presLayoutVars>
          <dgm:bulletEnabled val="1"/>
        </dgm:presLayoutVars>
      </dgm:prSet>
      <dgm:spPr/>
    </dgm:pt>
    <dgm:pt modelId="{B350B004-5B50-C247-8841-8FA23C8797BB}" type="pres">
      <dgm:prSet presAssocID="{AF00D9AB-D445-4F33-B66C-8C80307BDCD0}" presName="sp" presStyleCnt="0"/>
      <dgm:spPr/>
    </dgm:pt>
    <dgm:pt modelId="{68F206F9-9064-A64D-A10E-C3ECCC1F0006}" type="pres">
      <dgm:prSet presAssocID="{25D39233-60D7-4A02-89FC-4F79D5924F12}" presName="arrowAndChildren" presStyleCnt="0"/>
      <dgm:spPr/>
    </dgm:pt>
    <dgm:pt modelId="{F34129AC-5A67-C940-97E5-73FDCBCD891D}" type="pres">
      <dgm:prSet presAssocID="{25D39233-60D7-4A02-89FC-4F79D5924F12}" presName="parentTextArrow" presStyleLbl="node1" presStyleIdx="0" presStyleCnt="2"/>
      <dgm:spPr/>
    </dgm:pt>
    <dgm:pt modelId="{247BA59C-831A-2C41-BBF9-657224219345}" type="pres">
      <dgm:prSet presAssocID="{25D39233-60D7-4A02-89FC-4F79D5924F12}" presName="arrow" presStyleLbl="node1" presStyleIdx="1" presStyleCnt="2"/>
      <dgm:spPr/>
    </dgm:pt>
    <dgm:pt modelId="{994E4889-93C7-FF41-8D52-75AE379F1954}" type="pres">
      <dgm:prSet presAssocID="{25D39233-60D7-4A02-89FC-4F79D5924F12}" presName="descendantArrow" presStyleCnt="0"/>
      <dgm:spPr/>
    </dgm:pt>
    <dgm:pt modelId="{5E9BD187-DF5A-044F-BD09-9202AD20995B}" type="pres">
      <dgm:prSet presAssocID="{50E55D86-CD09-4787-A4C6-56DE46E9AEFB}" presName="childTextArrow" presStyleLbl="fgAccFollowNode1" presStyleIdx="5" presStyleCnt="8">
        <dgm:presLayoutVars>
          <dgm:bulletEnabled val="1"/>
        </dgm:presLayoutVars>
      </dgm:prSet>
      <dgm:spPr/>
    </dgm:pt>
    <dgm:pt modelId="{9FA367FA-E644-0C44-8348-4981D13B7588}" type="pres">
      <dgm:prSet presAssocID="{FB12A00F-C318-4D5B-A2F6-9F5AFD3236F1}" presName="childTextArrow" presStyleLbl="fgAccFollowNode1" presStyleIdx="6" presStyleCnt="8">
        <dgm:presLayoutVars>
          <dgm:bulletEnabled val="1"/>
        </dgm:presLayoutVars>
      </dgm:prSet>
      <dgm:spPr/>
    </dgm:pt>
    <dgm:pt modelId="{8D9C5388-B9ED-084B-9370-FAF9DD2643E9}" type="pres">
      <dgm:prSet presAssocID="{4DB0EA4B-5D3B-46CE-B07E-13641DE38CFF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762C230A-3BD4-D041-AB3F-5DC2E840AFF1}" type="presOf" srcId="{BF9E4F90-8AA1-4BAC-9A18-374FBBC09BBD}" destId="{0CFB3539-0A7C-F646-A5C7-9A0D34824572}" srcOrd="0" destOrd="0" presId="urn:microsoft.com/office/officeart/2005/8/layout/process4"/>
    <dgm:cxn modelId="{4B643314-9541-483F-B7A7-96FCCA0684D7}" srcId="{F50DA097-54D7-40D5-97DB-A154F5FCD702}" destId="{42A96F6E-2AAF-4B03-9E49-D92D3224DA0E}" srcOrd="0" destOrd="0" parTransId="{1F07D48D-000C-4E70-8FB9-EED6DEBE0BA3}" sibTransId="{9849C5B4-23C7-4524-BBE8-EDFBB3CBDFCC}"/>
    <dgm:cxn modelId="{74B20A21-9ECA-994A-BB97-8DB1E8C4278F}" type="presOf" srcId="{25D39233-60D7-4A02-89FC-4F79D5924F12}" destId="{F34129AC-5A67-C940-97E5-73FDCBCD891D}" srcOrd="0" destOrd="0" presId="urn:microsoft.com/office/officeart/2005/8/layout/process4"/>
    <dgm:cxn modelId="{D0F4AA2F-B43B-9945-B83F-6AC444F3ABFD}" type="presOf" srcId="{4DB0EA4B-5D3B-46CE-B07E-13641DE38CFF}" destId="{8D9C5388-B9ED-084B-9370-FAF9DD2643E9}" srcOrd="0" destOrd="0" presId="urn:microsoft.com/office/officeart/2005/8/layout/process4"/>
    <dgm:cxn modelId="{3D0A0839-ABCE-4752-A3D8-3729E44ECCFE}" srcId="{F50DA097-54D7-40D5-97DB-A154F5FCD702}" destId="{BF9E4F90-8AA1-4BAC-9A18-374FBBC09BBD}" srcOrd="2" destOrd="0" parTransId="{16539FD0-955D-4DA5-8370-004FD09A5B59}" sibTransId="{9D86B6FC-4E10-4238-B2F3-22BCFFD16EC4}"/>
    <dgm:cxn modelId="{7A676A5A-E860-447C-B912-FD907E5DDDE2}" srcId="{25D39233-60D7-4A02-89FC-4F79D5924F12}" destId="{50E55D86-CD09-4787-A4C6-56DE46E9AEFB}" srcOrd="0" destOrd="0" parTransId="{DA7035D4-1064-4C88-AF04-E3631F4D6908}" sibTransId="{BC8F999C-AE36-4128-87FA-4EE38CE4ADFC}"/>
    <dgm:cxn modelId="{DBBFE46B-A229-E243-9F60-E19317CB5F6D}" type="presOf" srcId="{25D39233-60D7-4A02-89FC-4F79D5924F12}" destId="{247BA59C-831A-2C41-BBF9-657224219345}" srcOrd="1" destOrd="0" presId="urn:microsoft.com/office/officeart/2005/8/layout/process4"/>
    <dgm:cxn modelId="{FF7D0F6C-77A8-1F45-9BA6-C0583EA226C2}" type="presOf" srcId="{FB12A00F-C318-4D5B-A2F6-9F5AFD3236F1}" destId="{9FA367FA-E644-0C44-8348-4981D13B7588}" srcOrd="0" destOrd="0" presId="urn:microsoft.com/office/officeart/2005/8/layout/process4"/>
    <dgm:cxn modelId="{43747071-4FD6-CE4A-A017-DDECC5270F12}" type="presOf" srcId="{A282493E-3B13-4CE1-AF83-8CBBF582711C}" destId="{CCD233B8-6FEC-E24E-B5D4-6EC0035C1A09}" srcOrd="0" destOrd="0" presId="urn:microsoft.com/office/officeart/2005/8/layout/process4"/>
    <dgm:cxn modelId="{9AF2BE8B-FA3B-466A-B55B-C5C0E79D8804}" srcId="{25D39233-60D7-4A02-89FC-4F79D5924F12}" destId="{FB12A00F-C318-4D5B-A2F6-9F5AFD3236F1}" srcOrd="1" destOrd="0" parTransId="{0D3F976D-55B1-497E-B035-CD1F8C723A51}" sibTransId="{DCFE21CA-FA4E-4AD2-B67B-BB1FBD81F854}"/>
    <dgm:cxn modelId="{2F187D91-9D51-4BE0-90C8-379196D2473C}" srcId="{D0A4CD8A-7CCF-413B-9F94-7BB96A68B436}" destId="{25D39233-60D7-4A02-89FC-4F79D5924F12}" srcOrd="0" destOrd="0" parTransId="{C7DCD0C5-99C4-40EB-8428-660F3091FD5D}" sibTransId="{AF00D9AB-D445-4F33-B66C-8C80307BDCD0}"/>
    <dgm:cxn modelId="{C56415AB-BA47-4F6B-B533-11BA1FA13E86}" srcId="{F50DA097-54D7-40D5-97DB-A154F5FCD702}" destId="{88806892-F8D9-4E0C-8602-FF3325EC4052}" srcOrd="1" destOrd="0" parTransId="{5828736D-7E18-4CA7-B5FF-5026D16AD478}" sibTransId="{E17D21B8-D521-4BBB-9486-22A3DEDBC070}"/>
    <dgm:cxn modelId="{B74FF7C2-F812-5B4F-8340-07D1A5107BB1}" type="presOf" srcId="{88806892-F8D9-4E0C-8602-FF3325EC4052}" destId="{77A11A8B-A4CF-E64F-A79D-C704EF48BA81}" srcOrd="0" destOrd="0" presId="urn:microsoft.com/office/officeart/2005/8/layout/process4"/>
    <dgm:cxn modelId="{0151DECD-A5FB-A548-AC36-7C9BC619DD4D}" type="presOf" srcId="{F50DA097-54D7-40D5-97DB-A154F5FCD702}" destId="{9D200EAF-5685-2842-AD81-6B6CBFDDF31E}" srcOrd="1" destOrd="0" presId="urn:microsoft.com/office/officeart/2005/8/layout/process4"/>
    <dgm:cxn modelId="{AFE23DE1-827A-0E42-BF68-95736EE6105A}" type="presOf" srcId="{9D0B9311-7C9E-449B-ACD8-FAD654848D2B}" destId="{B4442BFB-091C-9C4F-AC2B-EE8BF1D5228E}" srcOrd="0" destOrd="0" presId="urn:microsoft.com/office/officeart/2005/8/layout/process4"/>
    <dgm:cxn modelId="{221408E4-404B-41D4-83B4-297749861BA0}" srcId="{25D39233-60D7-4A02-89FC-4F79D5924F12}" destId="{4DB0EA4B-5D3B-46CE-B07E-13641DE38CFF}" srcOrd="2" destOrd="0" parTransId="{F1D00D07-EAD4-44FA-B9E3-8AD25BF6027E}" sibTransId="{BE5D8018-2DCC-4E37-83C8-80D851BFDDA6}"/>
    <dgm:cxn modelId="{760DB1E4-DFAF-46AD-A79C-861D7D431914}" srcId="{F50DA097-54D7-40D5-97DB-A154F5FCD702}" destId="{A282493E-3B13-4CE1-AF83-8CBBF582711C}" srcOrd="3" destOrd="0" parTransId="{DDAF4860-075B-4AC5-9C59-C47A4D8BD126}" sibTransId="{A7777799-57F8-4E7D-9A2E-BCCF8E631566}"/>
    <dgm:cxn modelId="{2E8DB3E9-1637-DF4B-8655-94B70A376C94}" type="presOf" srcId="{42A96F6E-2AAF-4B03-9E49-D92D3224DA0E}" destId="{9E4877BB-8AB9-5141-83C9-57C9ADD31369}" srcOrd="0" destOrd="0" presId="urn:microsoft.com/office/officeart/2005/8/layout/process4"/>
    <dgm:cxn modelId="{EE78E3E9-8FCA-4BD4-8AA6-B1229923407F}" srcId="{D0A4CD8A-7CCF-413B-9F94-7BB96A68B436}" destId="{F50DA097-54D7-40D5-97DB-A154F5FCD702}" srcOrd="1" destOrd="0" parTransId="{F36B3C3C-6D7B-44EB-86E2-62B6DD38691C}" sibTransId="{F7EF59FA-5ABE-41D8-84EA-7FE146822BAE}"/>
    <dgm:cxn modelId="{1BB78BEB-5232-754D-B9A0-D8F773ED7523}" type="presOf" srcId="{50E55D86-CD09-4787-A4C6-56DE46E9AEFB}" destId="{5E9BD187-DF5A-044F-BD09-9202AD20995B}" srcOrd="0" destOrd="0" presId="urn:microsoft.com/office/officeart/2005/8/layout/process4"/>
    <dgm:cxn modelId="{E4F481EF-B3B8-4E1C-AE64-9690F6422EE0}" srcId="{F50DA097-54D7-40D5-97DB-A154F5FCD702}" destId="{9D0B9311-7C9E-449B-ACD8-FAD654848D2B}" srcOrd="4" destOrd="0" parTransId="{D7EAC180-A403-499E-AF47-684A57E4D819}" sibTransId="{611C17C6-D92E-4180-B48C-23B6E1EF555E}"/>
    <dgm:cxn modelId="{53B3F0F5-A8C8-4648-AA7D-2BDE859DE7EA}" type="presOf" srcId="{F50DA097-54D7-40D5-97DB-A154F5FCD702}" destId="{8DC2C288-136F-454A-946F-11D92585E0A1}" srcOrd="0" destOrd="0" presId="urn:microsoft.com/office/officeart/2005/8/layout/process4"/>
    <dgm:cxn modelId="{906D25FC-B01C-524A-9405-44FD7FD16175}" type="presOf" srcId="{D0A4CD8A-7CCF-413B-9F94-7BB96A68B436}" destId="{0E0D0D90-620A-5D46-9C69-C5D2A942D256}" srcOrd="0" destOrd="0" presId="urn:microsoft.com/office/officeart/2005/8/layout/process4"/>
    <dgm:cxn modelId="{447892BF-2698-2543-A13C-49E9EC092813}" type="presParOf" srcId="{0E0D0D90-620A-5D46-9C69-C5D2A942D256}" destId="{ACE19988-23AC-7D4E-9C72-951087CF2710}" srcOrd="0" destOrd="0" presId="urn:microsoft.com/office/officeart/2005/8/layout/process4"/>
    <dgm:cxn modelId="{1D4EE400-C4DD-8442-BECB-35DBFACEAA0E}" type="presParOf" srcId="{ACE19988-23AC-7D4E-9C72-951087CF2710}" destId="{8DC2C288-136F-454A-946F-11D92585E0A1}" srcOrd="0" destOrd="0" presId="urn:microsoft.com/office/officeart/2005/8/layout/process4"/>
    <dgm:cxn modelId="{10BBF801-8EA3-1747-9630-54DFEFE93884}" type="presParOf" srcId="{ACE19988-23AC-7D4E-9C72-951087CF2710}" destId="{9D200EAF-5685-2842-AD81-6B6CBFDDF31E}" srcOrd="1" destOrd="0" presId="urn:microsoft.com/office/officeart/2005/8/layout/process4"/>
    <dgm:cxn modelId="{BA9D050C-0024-0149-9C89-09A3D27823B7}" type="presParOf" srcId="{ACE19988-23AC-7D4E-9C72-951087CF2710}" destId="{83693757-65E0-294B-B753-25252234E33E}" srcOrd="2" destOrd="0" presId="urn:microsoft.com/office/officeart/2005/8/layout/process4"/>
    <dgm:cxn modelId="{91FDFD03-4014-AD45-9C6F-C7D3A446C3A0}" type="presParOf" srcId="{83693757-65E0-294B-B753-25252234E33E}" destId="{9E4877BB-8AB9-5141-83C9-57C9ADD31369}" srcOrd="0" destOrd="0" presId="urn:microsoft.com/office/officeart/2005/8/layout/process4"/>
    <dgm:cxn modelId="{25C80734-4161-CF44-B433-8526F1AD9E1B}" type="presParOf" srcId="{83693757-65E0-294B-B753-25252234E33E}" destId="{77A11A8B-A4CF-E64F-A79D-C704EF48BA81}" srcOrd="1" destOrd="0" presId="urn:microsoft.com/office/officeart/2005/8/layout/process4"/>
    <dgm:cxn modelId="{C4587EF8-527D-3D4B-B489-64B51156F29B}" type="presParOf" srcId="{83693757-65E0-294B-B753-25252234E33E}" destId="{0CFB3539-0A7C-F646-A5C7-9A0D34824572}" srcOrd="2" destOrd="0" presId="urn:microsoft.com/office/officeart/2005/8/layout/process4"/>
    <dgm:cxn modelId="{A6BEC7BC-12B1-4940-834E-7B579C577ECD}" type="presParOf" srcId="{83693757-65E0-294B-B753-25252234E33E}" destId="{CCD233B8-6FEC-E24E-B5D4-6EC0035C1A09}" srcOrd="3" destOrd="0" presId="urn:microsoft.com/office/officeart/2005/8/layout/process4"/>
    <dgm:cxn modelId="{47F8CED4-B3CF-BF4C-B4D9-C706929645F9}" type="presParOf" srcId="{83693757-65E0-294B-B753-25252234E33E}" destId="{B4442BFB-091C-9C4F-AC2B-EE8BF1D5228E}" srcOrd="4" destOrd="0" presId="urn:microsoft.com/office/officeart/2005/8/layout/process4"/>
    <dgm:cxn modelId="{2F3C2C3E-3A4C-5B44-917F-07CE1E04EB57}" type="presParOf" srcId="{0E0D0D90-620A-5D46-9C69-C5D2A942D256}" destId="{B350B004-5B50-C247-8841-8FA23C8797BB}" srcOrd="1" destOrd="0" presId="urn:microsoft.com/office/officeart/2005/8/layout/process4"/>
    <dgm:cxn modelId="{5FC3576D-37B7-104D-8B55-8D62DEF66CCB}" type="presParOf" srcId="{0E0D0D90-620A-5D46-9C69-C5D2A942D256}" destId="{68F206F9-9064-A64D-A10E-C3ECCC1F0006}" srcOrd="2" destOrd="0" presId="urn:microsoft.com/office/officeart/2005/8/layout/process4"/>
    <dgm:cxn modelId="{858B71EF-D4F1-B54D-8930-C60E21AB99AF}" type="presParOf" srcId="{68F206F9-9064-A64D-A10E-C3ECCC1F0006}" destId="{F34129AC-5A67-C940-97E5-73FDCBCD891D}" srcOrd="0" destOrd="0" presId="urn:microsoft.com/office/officeart/2005/8/layout/process4"/>
    <dgm:cxn modelId="{02CB9E70-66C2-AD4A-95C4-7C7D46F7E97C}" type="presParOf" srcId="{68F206F9-9064-A64D-A10E-C3ECCC1F0006}" destId="{247BA59C-831A-2C41-BBF9-657224219345}" srcOrd="1" destOrd="0" presId="urn:microsoft.com/office/officeart/2005/8/layout/process4"/>
    <dgm:cxn modelId="{C92866D6-5736-1942-A1F5-624955439DF9}" type="presParOf" srcId="{68F206F9-9064-A64D-A10E-C3ECCC1F0006}" destId="{994E4889-93C7-FF41-8D52-75AE379F1954}" srcOrd="2" destOrd="0" presId="urn:microsoft.com/office/officeart/2005/8/layout/process4"/>
    <dgm:cxn modelId="{DF78C0A1-CE0D-244D-8F74-955E8CDA3406}" type="presParOf" srcId="{994E4889-93C7-FF41-8D52-75AE379F1954}" destId="{5E9BD187-DF5A-044F-BD09-9202AD20995B}" srcOrd="0" destOrd="0" presId="urn:microsoft.com/office/officeart/2005/8/layout/process4"/>
    <dgm:cxn modelId="{5B86F9D5-DFC1-8545-B3CD-65049D56FD1E}" type="presParOf" srcId="{994E4889-93C7-FF41-8D52-75AE379F1954}" destId="{9FA367FA-E644-0C44-8348-4981D13B7588}" srcOrd="1" destOrd="0" presId="urn:microsoft.com/office/officeart/2005/8/layout/process4"/>
    <dgm:cxn modelId="{F80487D9-F5E3-3849-9CC2-C9D66E91C8A4}" type="presParOf" srcId="{994E4889-93C7-FF41-8D52-75AE379F1954}" destId="{8D9C5388-B9ED-084B-9370-FAF9DD2643E9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8A27DD-1FEB-404F-9AC8-7CBA2CB1C1E4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CEA63C5-3325-4289-97A7-A314BE0EED91}">
      <dgm:prSet/>
      <dgm:spPr/>
      <dgm:t>
        <a:bodyPr/>
        <a:lstStyle/>
        <a:p>
          <a:r>
            <a:rPr lang="en-US" b="1" i="1" baseline="0" dirty="0"/>
            <a:t>Recalling approaches taken to solve similar problems you’ve encountered before</a:t>
          </a:r>
          <a:endParaRPr lang="en-US" b="1" i="1" dirty="0"/>
        </a:p>
      </dgm:t>
    </dgm:pt>
    <dgm:pt modelId="{90C9B573-CC6C-4932-B713-6D95A8A083D0}" type="parTrans" cxnId="{0D3C3985-D13C-4C94-A241-85656E836B29}">
      <dgm:prSet/>
      <dgm:spPr/>
      <dgm:t>
        <a:bodyPr/>
        <a:lstStyle/>
        <a:p>
          <a:endParaRPr lang="en-US"/>
        </a:p>
      </dgm:t>
    </dgm:pt>
    <dgm:pt modelId="{6261FE02-3C66-4985-9F1F-F7FFE4B1A5CB}" type="sibTrans" cxnId="{0D3C3985-D13C-4C94-A241-85656E836B29}">
      <dgm:prSet/>
      <dgm:spPr/>
      <dgm:t>
        <a:bodyPr/>
        <a:lstStyle/>
        <a:p>
          <a:endParaRPr lang="en-US"/>
        </a:p>
      </dgm:t>
    </dgm:pt>
    <dgm:pt modelId="{5362B361-B092-4379-A61F-F0526D3F9A13}">
      <dgm:prSet/>
      <dgm:spPr/>
      <dgm:t>
        <a:bodyPr/>
        <a:lstStyle/>
        <a:p>
          <a:r>
            <a:rPr lang="en-US" i="1" baseline="0"/>
            <a:t>Some problems have similar solutions</a:t>
          </a:r>
          <a:endParaRPr lang="en-US"/>
        </a:p>
      </dgm:t>
    </dgm:pt>
    <dgm:pt modelId="{6BDEC5E6-9901-4655-85CD-1FE6C05C2F7D}" type="parTrans" cxnId="{2C7CD219-E069-4408-ADA0-FE92CA078176}">
      <dgm:prSet/>
      <dgm:spPr/>
      <dgm:t>
        <a:bodyPr/>
        <a:lstStyle/>
        <a:p>
          <a:endParaRPr lang="en-US"/>
        </a:p>
      </dgm:t>
    </dgm:pt>
    <dgm:pt modelId="{9C84F0EE-CEA6-4F9A-A0A1-43C3E51BC30B}" type="sibTrans" cxnId="{2C7CD219-E069-4408-ADA0-FE92CA078176}">
      <dgm:prSet/>
      <dgm:spPr/>
      <dgm:t>
        <a:bodyPr/>
        <a:lstStyle/>
        <a:p>
          <a:endParaRPr lang="en-US"/>
        </a:p>
      </dgm:t>
    </dgm:pt>
    <dgm:pt modelId="{E85B28C4-CEA2-4718-A2CD-FB9E5F0B0DB7}">
      <dgm:prSet/>
      <dgm:spPr/>
      <dgm:t>
        <a:bodyPr/>
        <a:lstStyle/>
        <a:p>
          <a:r>
            <a:rPr lang="en-US" i="1" baseline="0"/>
            <a:t>Notice patterns and take advantage</a:t>
          </a:r>
          <a:endParaRPr lang="en-US"/>
        </a:p>
      </dgm:t>
    </dgm:pt>
    <dgm:pt modelId="{C83024C4-5D3A-41D1-B07E-CCAB89DA9CC6}" type="parTrans" cxnId="{475C8A15-1135-4D4B-BFDB-7418BF1E4361}">
      <dgm:prSet/>
      <dgm:spPr/>
      <dgm:t>
        <a:bodyPr/>
        <a:lstStyle/>
        <a:p>
          <a:endParaRPr lang="en-US"/>
        </a:p>
      </dgm:t>
    </dgm:pt>
    <dgm:pt modelId="{86C2AFE9-98E8-47DB-BCB0-9DFC42E31499}" type="sibTrans" cxnId="{475C8A15-1135-4D4B-BFDB-7418BF1E4361}">
      <dgm:prSet/>
      <dgm:spPr/>
      <dgm:t>
        <a:bodyPr/>
        <a:lstStyle/>
        <a:p>
          <a:endParaRPr lang="en-US"/>
        </a:p>
      </dgm:t>
    </dgm:pt>
    <dgm:pt modelId="{E25C5E8D-6C23-4078-8634-1A1CD9EE6488}">
      <dgm:prSet/>
      <dgm:spPr/>
      <dgm:t>
        <a:bodyPr/>
        <a:lstStyle/>
        <a:p>
          <a:r>
            <a:rPr lang="en-US" i="1" baseline="0"/>
            <a:t>Try approaches that have proven effective</a:t>
          </a:r>
          <a:endParaRPr lang="en-US"/>
        </a:p>
      </dgm:t>
    </dgm:pt>
    <dgm:pt modelId="{F0C66F71-8B0A-46AA-91B9-B6CDE932689E}" type="parTrans" cxnId="{B8D8B9D1-F2AC-4F75-9659-13CDF6201457}">
      <dgm:prSet/>
      <dgm:spPr/>
      <dgm:t>
        <a:bodyPr/>
        <a:lstStyle/>
        <a:p>
          <a:endParaRPr lang="en-US"/>
        </a:p>
      </dgm:t>
    </dgm:pt>
    <dgm:pt modelId="{3E83CF2C-FAB1-4917-9E06-9CAC202866A5}" type="sibTrans" cxnId="{B8D8B9D1-F2AC-4F75-9659-13CDF6201457}">
      <dgm:prSet/>
      <dgm:spPr/>
      <dgm:t>
        <a:bodyPr/>
        <a:lstStyle/>
        <a:p>
          <a:endParaRPr lang="en-US"/>
        </a:p>
      </dgm:t>
    </dgm:pt>
    <dgm:pt modelId="{E403CE60-F639-4199-B0A6-865503996122}">
      <dgm:prSet/>
      <dgm:spPr/>
      <dgm:t>
        <a:bodyPr/>
        <a:lstStyle/>
        <a:p>
          <a:r>
            <a:rPr lang="en-US" baseline="0"/>
            <a:t>Ex) Recall the past: faulty technology</a:t>
          </a:r>
          <a:endParaRPr lang="en-US"/>
        </a:p>
      </dgm:t>
    </dgm:pt>
    <dgm:pt modelId="{5C3FAD5C-379E-4ABC-BFC5-255ADF2742A6}" type="parTrans" cxnId="{98DFFE1E-0B65-4607-876D-B6203DDADBD6}">
      <dgm:prSet/>
      <dgm:spPr/>
      <dgm:t>
        <a:bodyPr/>
        <a:lstStyle/>
        <a:p>
          <a:endParaRPr lang="en-US"/>
        </a:p>
      </dgm:t>
    </dgm:pt>
    <dgm:pt modelId="{422E6E0D-1A1E-4273-900E-D5CACAD2C62C}" type="sibTrans" cxnId="{98DFFE1E-0B65-4607-876D-B6203DDADBD6}">
      <dgm:prSet/>
      <dgm:spPr/>
      <dgm:t>
        <a:bodyPr/>
        <a:lstStyle/>
        <a:p>
          <a:endParaRPr lang="en-US"/>
        </a:p>
      </dgm:t>
    </dgm:pt>
    <dgm:pt modelId="{CB5C38FF-D672-4223-836A-44D87D8C8FA6}">
      <dgm:prSet/>
      <dgm:spPr/>
      <dgm:t>
        <a:bodyPr/>
        <a:lstStyle/>
        <a:p>
          <a:r>
            <a:rPr lang="en-US" i="1" baseline="0"/>
            <a:t>Wi-Fi router not working</a:t>
          </a:r>
          <a:endParaRPr lang="en-US"/>
        </a:p>
      </dgm:t>
    </dgm:pt>
    <dgm:pt modelId="{07B87689-6799-4C6A-8F28-A5BFFB74BB96}" type="parTrans" cxnId="{A8F43B54-5C54-446F-A56C-836299D5332A}">
      <dgm:prSet/>
      <dgm:spPr/>
      <dgm:t>
        <a:bodyPr/>
        <a:lstStyle/>
        <a:p>
          <a:endParaRPr lang="en-US"/>
        </a:p>
      </dgm:t>
    </dgm:pt>
    <dgm:pt modelId="{1054463C-9987-4B4D-8103-E5C64463E15F}" type="sibTrans" cxnId="{A8F43B54-5C54-446F-A56C-836299D5332A}">
      <dgm:prSet/>
      <dgm:spPr/>
      <dgm:t>
        <a:bodyPr/>
        <a:lstStyle/>
        <a:p>
          <a:endParaRPr lang="en-US"/>
        </a:p>
      </dgm:t>
    </dgm:pt>
    <dgm:pt modelId="{D221EAB2-F40F-400A-9396-1DAB3F347060}">
      <dgm:prSet/>
      <dgm:spPr/>
      <dgm:t>
        <a:bodyPr/>
        <a:lstStyle/>
        <a:p>
          <a:r>
            <a:rPr lang="en-US" i="1" baseline="0"/>
            <a:t>Printer unresponsive</a:t>
          </a:r>
          <a:endParaRPr lang="en-US"/>
        </a:p>
      </dgm:t>
    </dgm:pt>
    <dgm:pt modelId="{AF60E949-020E-487A-927C-9865EF02E3ED}" type="parTrans" cxnId="{34F914B3-75B0-4939-8488-9F66CD878E65}">
      <dgm:prSet/>
      <dgm:spPr/>
      <dgm:t>
        <a:bodyPr/>
        <a:lstStyle/>
        <a:p>
          <a:endParaRPr lang="en-US"/>
        </a:p>
      </dgm:t>
    </dgm:pt>
    <dgm:pt modelId="{58C83B49-2BBC-4F53-91B4-24634A5BF941}" type="sibTrans" cxnId="{34F914B3-75B0-4939-8488-9F66CD878E65}">
      <dgm:prSet/>
      <dgm:spPr/>
      <dgm:t>
        <a:bodyPr/>
        <a:lstStyle/>
        <a:p>
          <a:endParaRPr lang="en-US"/>
        </a:p>
      </dgm:t>
    </dgm:pt>
    <dgm:pt modelId="{F9ED592C-F74D-4070-A300-F2231F30BF92}">
      <dgm:prSet/>
      <dgm:spPr/>
      <dgm:t>
        <a:bodyPr/>
        <a:lstStyle/>
        <a:p>
          <a:r>
            <a:rPr lang="en-US" i="1" baseline="0"/>
            <a:t>Cellular service glitching</a:t>
          </a:r>
          <a:endParaRPr lang="en-US"/>
        </a:p>
      </dgm:t>
    </dgm:pt>
    <dgm:pt modelId="{9ECE2AE2-7AEA-4C14-A354-8F02C7B1B8F3}" type="parTrans" cxnId="{5E0F53D1-5C78-4355-B20D-4081C29D5BFD}">
      <dgm:prSet/>
      <dgm:spPr/>
      <dgm:t>
        <a:bodyPr/>
        <a:lstStyle/>
        <a:p>
          <a:endParaRPr lang="en-US"/>
        </a:p>
      </dgm:t>
    </dgm:pt>
    <dgm:pt modelId="{0717D93A-2526-410A-89DE-1EC96286F62E}" type="sibTrans" cxnId="{5E0F53D1-5C78-4355-B20D-4081C29D5BFD}">
      <dgm:prSet/>
      <dgm:spPr/>
      <dgm:t>
        <a:bodyPr/>
        <a:lstStyle/>
        <a:p>
          <a:endParaRPr lang="en-US"/>
        </a:p>
      </dgm:t>
    </dgm:pt>
    <dgm:pt modelId="{7178EDA3-4F1C-4623-9347-7B898BB5AEF6}">
      <dgm:prSet/>
      <dgm:spPr/>
      <dgm:t>
        <a:bodyPr/>
        <a:lstStyle/>
        <a:p>
          <a:r>
            <a:rPr lang="en-US" i="1" baseline="0"/>
            <a:t>Software not behaving as expected</a:t>
          </a:r>
          <a:endParaRPr lang="en-US"/>
        </a:p>
      </dgm:t>
    </dgm:pt>
    <dgm:pt modelId="{80910BF6-671F-4E63-953D-5CA999E5F119}" type="parTrans" cxnId="{7974D4A2-731E-4487-A495-56F9E62C80D3}">
      <dgm:prSet/>
      <dgm:spPr/>
      <dgm:t>
        <a:bodyPr/>
        <a:lstStyle/>
        <a:p>
          <a:endParaRPr lang="en-US"/>
        </a:p>
      </dgm:t>
    </dgm:pt>
    <dgm:pt modelId="{D0C237DA-9E73-4F0C-BBB0-13CFED552C29}" type="sibTrans" cxnId="{7974D4A2-731E-4487-A495-56F9E62C80D3}">
      <dgm:prSet/>
      <dgm:spPr/>
      <dgm:t>
        <a:bodyPr/>
        <a:lstStyle/>
        <a:p>
          <a:endParaRPr lang="en-US"/>
        </a:p>
      </dgm:t>
    </dgm:pt>
    <dgm:pt modelId="{AC019D9C-2368-465F-96C5-356C20B7B161}">
      <dgm:prSet/>
      <dgm:spPr/>
      <dgm:t>
        <a:bodyPr/>
        <a:lstStyle/>
        <a:p>
          <a:r>
            <a:rPr lang="en-US" baseline="0" dirty="0"/>
            <a:t>Cliché but a good possible approach: </a:t>
          </a:r>
          <a:r>
            <a:rPr lang="en-US" b="0" i="1" baseline="0" dirty="0"/>
            <a:t>try to turn the device off and back on!</a:t>
          </a:r>
          <a:endParaRPr lang="en-US" b="0" i="1" dirty="0"/>
        </a:p>
      </dgm:t>
    </dgm:pt>
    <dgm:pt modelId="{23DC224C-16B5-45C7-A201-27ED7D24D4D5}" type="parTrans" cxnId="{B46D91F1-6531-4673-A311-735381AB762F}">
      <dgm:prSet/>
      <dgm:spPr/>
      <dgm:t>
        <a:bodyPr/>
        <a:lstStyle/>
        <a:p>
          <a:endParaRPr lang="en-US"/>
        </a:p>
      </dgm:t>
    </dgm:pt>
    <dgm:pt modelId="{B6A35369-CC4A-4911-8331-8CA5366BCC44}" type="sibTrans" cxnId="{B46D91F1-6531-4673-A311-735381AB762F}">
      <dgm:prSet/>
      <dgm:spPr/>
      <dgm:t>
        <a:bodyPr/>
        <a:lstStyle/>
        <a:p>
          <a:endParaRPr lang="en-US"/>
        </a:p>
      </dgm:t>
    </dgm:pt>
    <dgm:pt modelId="{CBCFC579-7C1E-DB48-8B1E-2E0504205612}" type="pres">
      <dgm:prSet presAssocID="{078A27DD-1FEB-404F-9AC8-7CBA2CB1C1E4}" presName="Name0" presStyleCnt="0">
        <dgm:presLayoutVars>
          <dgm:dir/>
          <dgm:animLvl val="lvl"/>
          <dgm:resizeHandles val="exact"/>
        </dgm:presLayoutVars>
      </dgm:prSet>
      <dgm:spPr/>
    </dgm:pt>
    <dgm:pt modelId="{5A359531-197C-5149-89E0-BE242B8CA728}" type="pres">
      <dgm:prSet presAssocID="{AC019D9C-2368-465F-96C5-356C20B7B161}" presName="boxAndChildren" presStyleCnt="0"/>
      <dgm:spPr/>
    </dgm:pt>
    <dgm:pt modelId="{83142BC9-AD5D-C547-AE10-3F4403913FB5}" type="pres">
      <dgm:prSet presAssocID="{AC019D9C-2368-465F-96C5-356C20B7B161}" presName="parentTextBox" presStyleLbl="node1" presStyleIdx="0" presStyleCnt="3"/>
      <dgm:spPr/>
    </dgm:pt>
    <dgm:pt modelId="{6B162CF9-AC03-A842-A1D5-790C7A68ACB7}" type="pres">
      <dgm:prSet presAssocID="{422E6E0D-1A1E-4273-900E-D5CACAD2C62C}" presName="sp" presStyleCnt="0"/>
      <dgm:spPr/>
    </dgm:pt>
    <dgm:pt modelId="{B5D84FF5-2759-9649-BEAE-FEE87690CAB6}" type="pres">
      <dgm:prSet presAssocID="{E403CE60-F639-4199-B0A6-865503996122}" presName="arrowAndChildren" presStyleCnt="0"/>
      <dgm:spPr/>
    </dgm:pt>
    <dgm:pt modelId="{7A68EC55-B41E-DB4F-8AD1-96D6A5E79106}" type="pres">
      <dgm:prSet presAssocID="{E403CE60-F639-4199-B0A6-865503996122}" presName="parentTextArrow" presStyleLbl="node1" presStyleIdx="0" presStyleCnt="3"/>
      <dgm:spPr/>
    </dgm:pt>
    <dgm:pt modelId="{67ECC832-5690-474F-B247-47EB14D43A23}" type="pres">
      <dgm:prSet presAssocID="{E403CE60-F639-4199-B0A6-865503996122}" presName="arrow" presStyleLbl="node1" presStyleIdx="1" presStyleCnt="3"/>
      <dgm:spPr/>
    </dgm:pt>
    <dgm:pt modelId="{C79C0B2D-4120-0E49-B662-29E432B02BB6}" type="pres">
      <dgm:prSet presAssocID="{E403CE60-F639-4199-B0A6-865503996122}" presName="descendantArrow" presStyleCnt="0"/>
      <dgm:spPr/>
    </dgm:pt>
    <dgm:pt modelId="{8CBE9599-BD5E-634E-9F16-E04624C590A4}" type="pres">
      <dgm:prSet presAssocID="{CB5C38FF-D672-4223-836A-44D87D8C8FA6}" presName="childTextArrow" presStyleLbl="fgAccFollowNode1" presStyleIdx="0" presStyleCnt="7">
        <dgm:presLayoutVars>
          <dgm:bulletEnabled val="1"/>
        </dgm:presLayoutVars>
      </dgm:prSet>
      <dgm:spPr/>
    </dgm:pt>
    <dgm:pt modelId="{C0288F30-CB1B-E54A-B44A-B6E0054CF379}" type="pres">
      <dgm:prSet presAssocID="{D221EAB2-F40F-400A-9396-1DAB3F347060}" presName="childTextArrow" presStyleLbl="fgAccFollowNode1" presStyleIdx="1" presStyleCnt="7">
        <dgm:presLayoutVars>
          <dgm:bulletEnabled val="1"/>
        </dgm:presLayoutVars>
      </dgm:prSet>
      <dgm:spPr/>
    </dgm:pt>
    <dgm:pt modelId="{D5AFF33F-502E-1F46-9190-ECA4F64C4F47}" type="pres">
      <dgm:prSet presAssocID="{F9ED592C-F74D-4070-A300-F2231F30BF92}" presName="childTextArrow" presStyleLbl="fgAccFollowNode1" presStyleIdx="2" presStyleCnt="7">
        <dgm:presLayoutVars>
          <dgm:bulletEnabled val="1"/>
        </dgm:presLayoutVars>
      </dgm:prSet>
      <dgm:spPr/>
    </dgm:pt>
    <dgm:pt modelId="{E43CD9A7-9B72-0249-ABC4-BAFC42469D3A}" type="pres">
      <dgm:prSet presAssocID="{7178EDA3-4F1C-4623-9347-7B898BB5AEF6}" presName="childTextArrow" presStyleLbl="fgAccFollowNode1" presStyleIdx="3" presStyleCnt="7">
        <dgm:presLayoutVars>
          <dgm:bulletEnabled val="1"/>
        </dgm:presLayoutVars>
      </dgm:prSet>
      <dgm:spPr/>
    </dgm:pt>
    <dgm:pt modelId="{585FDAF3-8AE6-D94F-A1D1-6969651847E2}" type="pres">
      <dgm:prSet presAssocID="{6261FE02-3C66-4985-9F1F-F7FFE4B1A5CB}" presName="sp" presStyleCnt="0"/>
      <dgm:spPr/>
    </dgm:pt>
    <dgm:pt modelId="{EAB257F4-71CF-1D4B-AF1A-A7AFC307364B}" type="pres">
      <dgm:prSet presAssocID="{5CEA63C5-3325-4289-97A7-A314BE0EED91}" presName="arrowAndChildren" presStyleCnt="0"/>
      <dgm:spPr/>
    </dgm:pt>
    <dgm:pt modelId="{CD5AA63B-76FC-C14B-AF50-B2C369CB71FE}" type="pres">
      <dgm:prSet presAssocID="{5CEA63C5-3325-4289-97A7-A314BE0EED91}" presName="parentTextArrow" presStyleLbl="node1" presStyleIdx="1" presStyleCnt="3"/>
      <dgm:spPr/>
    </dgm:pt>
    <dgm:pt modelId="{32B64CBC-D2A6-6244-90AC-50D0F1D2D7DC}" type="pres">
      <dgm:prSet presAssocID="{5CEA63C5-3325-4289-97A7-A314BE0EED91}" presName="arrow" presStyleLbl="node1" presStyleIdx="2" presStyleCnt="3"/>
      <dgm:spPr/>
    </dgm:pt>
    <dgm:pt modelId="{8F613C3A-2BC5-394A-A075-3D3844F1A433}" type="pres">
      <dgm:prSet presAssocID="{5CEA63C5-3325-4289-97A7-A314BE0EED91}" presName="descendantArrow" presStyleCnt="0"/>
      <dgm:spPr/>
    </dgm:pt>
    <dgm:pt modelId="{67606CD7-8B40-5246-9D99-36C1119663E8}" type="pres">
      <dgm:prSet presAssocID="{5362B361-B092-4379-A61F-F0526D3F9A13}" presName="childTextArrow" presStyleLbl="fgAccFollowNode1" presStyleIdx="4" presStyleCnt="7">
        <dgm:presLayoutVars>
          <dgm:bulletEnabled val="1"/>
        </dgm:presLayoutVars>
      </dgm:prSet>
      <dgm:spPr/>
    </dgm:pt>
    <dgm:pt modelId="{B163F72A-DE97-C148-9F66-17EEA1A932A7}" type="pres">
      <dgm:prSet presAssocID="{E85B28C4-CEA2-4718-A2CD-FB9E5F0B0DB7}" presName="childTextArrow" presStyleLbl="fgAccFollowNode1" presStyleIdx="5" presStyleCnt="7">
        <dgm:presLayoutVars>
          <dgm:bulletEnabled val="1"/>
        </dgm:presLayoutVars>
      </dgm:prSet>
      <dgm:spPr/>
    </dgm:pt>
    <dgm:pt modelId="{5746D87C-3BFF-F246-B577-F3F40DCF37AD}" type="pres">
      <dgm:prSet presAssocID="{E25C5E8D-6C23-4078-8634-1A1CD9EE6488}" presName="childTextArrow" presStyleLbl="fgAccFollowNode1" presStyleIdx="6" presStyleCnt="7">
        <dgm:presLayoutVars>
          <dgm:bulletEnabled val="1"/>
        </dgm:presLayoutVars>
      </dgm:prSet>
      <dgm:spPr/>
    </dgm:pt>
  </dgm:ptLst>
  <dgm:cxnLst>
    <dgm:cxn modelId="{2B9D4913-E2F3-D047-808E-B1312BA3E556}" type="presOf" srcId="{CB5C38FF-D672-4223-836A-44D87D8C8FA6}" destId="{8CBE9599-BD5E-634E-9F16-E04624C590A4}" srcOrd="0" destOrd="0" presId="urn:microsoft.com/office/officeart/2005/8/layout/process4"/>
    <dgm:cxn modelId="{475C8A15-1135-4D4B-BFDB-7418BF1E4361}" srcId="{5CEA63C5-3325-4289-97A7-A314BE0EED91}" destId="{E85B28C4-CEA2-4718-A2CD-FB9E5F0B0DB7}" srcOrd="1" destOrd="0" parTransId="{C83024C4-5D3A-41D1-B07E-CCAB89DA9CC6}" sibTransId="{86C2AFE9-98E8-47DB-BCB0-9DFC42E31499}"/>
    <dgm:cxn modelId="{2C7CD219-E069-4408-ADA0-FE92CA078176}" srcId="{5CEA63C5-3325-4289-97A7-A314BE0EED91}" destId="{5362B361-B092-4379-A61F-F0526D3F9A13}" srcOrd="0" destOrd="0" parTransId="{6BDEC5E6-9901-4655-85CD-1FE6C05C2F7D}" sibTransId="{9C84F0EE-CEA6-4F9A-A0A1-43C3E51BC30B}"/>
    <dgm:cxn modelId="{98DFFE1E-0B65-4607-876D-B6203DDADBD6}" srcId="{078A27DD-1FEB-404F-9AC8-7CBA2CB1C1E4}" destId="{E403CE60-F639-4199-B0A6-865503996122}" srcOrd="1" destOrd="0" parTransId="{5C3FAD5C-379E-4ABC-BFC5-255ADF2742A6}" sibTransId="{422E6E0D-1A1E-4273-900E-D5CACAD2C62C}"/>
    <dgm:cxn modelId="{A4ADF024-1324-164C-94FF-6EE84A2EE03D}" type="presOf" srcId="{E403CE60-F639-4199-B0A6-865503996122}" destId="{7A68EC55-B41E-DB4F-8AD1-96D6A5E79106}" srcOrd="0" destOrd="0" presId="urn:microsoft.com/office/officeart/2005/8/layout/process4"/>
    <dgm:cxn modelId="{01607629-C0F8-7C4C-B652-3D9FDF259D1E}" type="presOf" srcId="{E403CE60-F639-4199-B0A6-865503996122}" destId="{67ECC832-5690-474F-B247-47EB14D43A23}" srcOrd="1" destOrd="0" presId="urn:microsoft.com/office/officeart/2005/8/layout/process4"/>
    <dgm:cxn modelId="{30D3DF46-4298-2C42-9099-63785DB82B2E}" type="presOf" srcId="{F9ED592C-F74D-4070-A300-F2231F30BF92}" destId="{D5AFF33F-502E-1F46-9190-ECA4F64C4F47}" srcOrd="0" destOrd="0" presId="urn:microsoft.com/office/officeart/2005/8/layout/process4"/>
    <dgm:cxn modelId="{8107A44C-5302-804B-97A4-6240580F1E57}" type="presOf" srcId="{E25C5E8D-6C23-4078-8634-1A1CD9EE6488}" destId="{5746D87C-3BFF-F246-B577-F3F40DCF37AD}" srcOrd="0" destOrd="0" presId="urn:microsoft.com/office/officeart/2005/8/layout/process4"/>
    <dgm:cxn modelId="{A8F43B54-5C54-446F-A56C-836299D5332A}" srcId="{E403CE60-F639-4199-B0A6-865503996122}" destId="{CB5C38FF-D672-4223-836A-44D87D8C8FA6}" srcOrd="0" destOrd="0" parTransId="{07B87689-6799-4C6A-8F28-A5BFFB74BB96}" sibTransId="{1054463C-9987-4B4D-8103-E5C64463E15F}"/>
    <dgm:cxn modelId="{ACCA356C-A681-1046-A254-A243EC23FFB5}" type="presOf" srcId="{D221EAB2-F40F-400A-9396-1DAB3F347060}" destId="{C0288F30-CB1B-E54A-B44A-B6E0054CF379}" srcOrd="0" destOrd="0" presId="urn:microsoft.com/office/officeart/2005/8/layout/process4"/>
    <dgm:cxn modelId="{5AD22E7B-10D6-9440-A0D4-487B9C4391C7}" type="presOf" srcId="{5362B361-B092-4379-A61F-F0526D3F9A13}" destId="{67606CD7-8B40-5246-9D99-36C1119663E8}" srcOrd="0" destOrd="0" presId="urn:microsoft.com/office/officeart/2005/8/layout/process4"/>
    <dgm:cxn modelId="{5BE32E82-DA7A-E045-84FD-BB8123A06F35}" type="presOf" srcId="{5CEA63C5-3325-4289-97A7-A314BE0EED91}" destId="{32B64CBC-D2A6-6244-90AC-50D0F1D2D7DC}" srcOrd="1" destOrd="0" presId="urn:microsoft.com/office/officeart/2005/8/layout/process4"/>
    <dgm:cxn modelId="{0D3C3985-D13C-4C94-A241-85656E836B29}" srcId="{078A27DD-1FEB-404F-9AC8-7CBA2CB1C1E4}" destId="{5CEA63C5-3325-4289-97A7-A314BE0EED91}" srcOrd="0" destOrd="0" parTransId="{90C9B573-CC6C-4932-B713-6D95A8A083D0}" sibTransId="{6261FE02-3C66-4985-9F1F-F7FFE4B1A5CB}"/>
    <dgm:cxn modelId="{FC8D358E-6B45-894D-8232-B6F75C3BAFE0}" type="presOf" srcId="{7178EDA3-4F1C-4623-9347-7B898BB5AEF6}" destId="{E43CD9A7-9B72-0249-ABC4-BAFC42469D3A}" srcOrd="0" destOrd="0" presId="urn:microsoft.com/office/officeart/2005/8/layout/process4"/>
    <dgm:cxn modelId="{6F9C888E-C879-7343-8A3C-384875450321}" type="presOf" srcId="{E85B28C4-CEA2-4718-A2CD-FB9E5F0B0DB7}" destId="{B163F72A-DE97-C148-9F66-17EEA1A932A7}" srcOrd="0" destOrd="0" presId="urn:microsoft.com/office/officeart/2005/8/layout/process4"/>
    <dgm:cxn modelId="{7974D4A2-731E-4487-A495-56F9E62C80D3}" srcId="{E403CE60-F639-4199-B0A6-865503996122}" destId="{7178EDA3-4F1C-4623-9347-7B898BB5AEF6}" srcOrd="3" destOrd="0" parTransId="{80910BF6-671F-4E63-953D-5CA999E5F119}" sibTransId="{D0C237DA-9E73-4F0C-BBB0-13CFED552C29}"/>
    <dgm:cxn modelId="{34F914B3-75B0-4939-8488-9F66CD878E65}" srcId="{E403CE60-F639-4199-B0A6-865503996122}" destId="{D221EAB2-F40F-400A-9396-1DAB3F347060}" srcOrd="1" destOrd="0" parTransId="{AF60E949-020E-487A-927C-9865EF02E3ED}" sibTransId="{58C83B49-2BBC-4F53-91B4-24634A5BF941}"/>
    <dgm:cxn modelId="{D1D9BBC2-E443-C643-BD80-4BEFC95DFA10}" type="presOf" srcId="{AC019D9C-2368-465F-96C5-356C20B7B161}" destId="{83142BC9-AD5D-C547-AE10-3F4403913FB5}" srcOrd="0" destOrd="0" presId="urn:microsoft.com/office/officeart/2005/8/layout/process4"/>
    <dgm:cxn modelId="{5E0F53D1-5C78-4355-B20D-4081C29D5BFD}" srcId="{E403CE60-F639-4199-B0A6-865503996122}" destId="{F9ED592C-F74D-4070-A300-F2231F30BF92}" srcOrd="2" destOrd="0" parTransId="{9ECE2AE2-7AEA-4C14-A354-8F02C7B1B8F3}" sibTransId="{0717D93A-2526-410A-89DE-1EC96286F62E}"/>
    <dgm:cxn modelId="{B8D8B9D1-F2AC-4F75-9659-13CDF6201457}" srcId="{5CEA63C5-3325-4289-97A7-A314BE0EED91}" destId="{E25C5E8D-6C23-4078-8634-1A1CD9EE6488}" srcOrd="2" destOrd="0" parTransId="{F0C66F71-8B0A-46AA-91B9-B6CDE932689E}" sibTransId="{3E83CF2C-FAB1-4917-9E06-9CAC202866A5}"/>
    <dgm:cxn modelId="{550E10DF-BAED-5543-8683-E2E5FCC41DA2}" type="presOf" srcId="{5CEA63C5-3325-4289-97A7-A314BE0EED91}" destId="{CD5AA63B-76FC-C14B-AF50-B2C369CB71FE}" srcOrd="0" destOrd="0" presId="urn:microsoft.com/office/officeart/2005/8/layout/process4"/>
    <dgm:cxn modelId="{4E0684EE-1B13-8949-BE76-3A17D90AC40D}" type="presOf" srcId="{078A27DD-1FEB-404F-9AC8-7CBA2CB1C1E4}" destId="{CBCFC579-7C1E-DB48-8B1E-2E0504205612}" srcOrd="0" destOrd="0" presId="urn:microsoft.com/office/officeart/2005/8/layout/process4"/>
    <dgm:cxn modelId="{B46D91F1-6531-4673-A311-735381AB762F}" srcId="{078A27DD-1FEB-404F-9AC8-7CBA2CB1C1E4}" destId="{AC019D9C-2368-465F-96C5-356C20B7B161}" srcOrd="2" destOrd="0" parTransId="{23DC224C-16B5-45C7-A201-27ED7D24D4D5}" sibTransId="{B6A35369-CC4A-4911-8331-8CA5366BCC44}"/>
    <dgm:cxn modelId="{C94D9F9B-4144-5C4D-9558-16E9FE6CB609}" type="presParOf" srcId="{CBCFC579-7C1E-DB48-8B1E-2E0504205612}" destId="{5A359531-197C-5149-89E0-BE242B8CA728}" srcOrd="0" destOrd="0" presId="urn:microsoft.com/office/officeart/2005/8/layout/process4"/>
    <dgm:cxn modelId="{005EFD5D-0F73-7141-A9A0-326A5951D7A7}" type="presParOf" srcId="{5A359531-197C-5149-89E0-BE242B8CA728}" destId="{83142BC9-AD5D-C547-AE10-3F4403913FB5}" srcOrd="0" destOrd="0" presId="urn:microsoft.com/office/officeart/2005/8/layout/process4"/>
    <dgm:cxn modelId="{6D24E396-C5B8-3A42-880F-65ACF5D56FE8}" type="presParOf" srcId="{CBCFC579-7C1E-DB48-8B1E-2E0504205612}" destId="{6B162CF9-AC03-A842-A1D5-790C7A68ACB7}" srcOrd="1" destOrd="0" presId="urn:microsoft.com/office/officeart/2005/8/layout/process4"/>
    <dgm:cxn modelId="{EEF61082-5FE5-4448-81C0-3F23BBC9B977}" type="presParOf" srcId="{CBCFC579-7C1E-DB48-8B1E-2E0504205612}" destId="{B5D84FF5-2759-9649-BEAE-FEE87690CAB6}" srcOrd="2" destOrd="0" presId="urn:microsoft.com/office/officeart/2005/8/layout/process4"/>
    <dgm:cxn modelId="{DF0C646F-F1C0-8B4D-A01B-CF603F980356}" type="presParOf" srcId="{B5D84FF5-2759-9649-BEAE-FEE87690CAB6}" destId="{7A68EC55-B41E-DB4F-8AD1-96D6A5E79106}" srcOrd="0" destOrd="0" presId="urn:microsoft.com/office/officeart/2005/8/layout/process4"/>
    <dgm:cxn modelId="{655E16A2-2EA3-454E-BF35-01F3C096D121}" type="presParOf" srcId="{B5D84FF5-2759-9649-BEAE-FEE87690CAB6}" destId="{67ECC832-5690-474F-B247-47EB14D43A23}" srcOrd="1" destOrd="0" presId="urn:microsoft.com/office/officeart/2005/8/layout/process4"/>
    <dgm:cxn modelId="{4E0E7136-CDF2-8245-BF14-5ABAAA79F133}" type="presParOf" srcId="{B5D84FF5-2759-9649-BEAE-FEE87690CAB6}" destId="{C79C0B2D-4120-0E49-B662-29E432B02BB6}" srcOrd="2" destOrd="0" presId="urn:microsoft.com/office/officeart/2005/8/layout/process4"/>
    <dgm:cxn modelId="{D123940C-9E87-A543-A7EC-63C4461B0D3E}" type="presParOf" srcId="{C79C0B2D-4120-0E49-B662-29E432B02BB6}" destId="{8CBE9599-BD5E-634E-9F16-E04624C590A4}" srcOrd="0" destOrd="0" presId="urn:microsoft.com/office/officeart/2005/8/layout/process4"/>
    <dgm:cxn modelId="{21FA6A0D-AA96-5042-A15E-EE7C7C663DDD}" type="presParOf" srcId="{C79C0B2D-4120-0E49-B662-29E432B02BB6}" destId="{C0288F30-CB1B-E54A-B44A-B6E0054CF379}" srcOrd="1" destOrd="0" presId="urn:microsoft.com/office/officeart/2005/8/layout/process4"/>
    <dgm:cxn modelId="{1FADC4B3-55F3-BE41-8526-58BE559ADD21}" type="presParOf" srcId="{C79C0B2D-4120-0E49-B662-29E432B02BB6}" destId="{D5AFF33F-502E-1F46-9190-ECA4F64C4F47}" srcOrd="2" destOrd="0" presId="urn:microsoft.com/office/officeart/2005/8/layout/process4"/>
    <dgm:cxn modelId="{90EC1178-DF82-9C42-A219-3DEF90611C8E}" type="presParOf" srcId="{C79C0B2D-4120-0E49-B662-29E432B02BB6}" destId="{E43CD9A7-9B72-0249-ABC4-BAFC42469D3A}" srcOrd="3" destOrd="0" presId="urn:microsoft.com/office/officeart/2005/8/layout/process4"/>
    <dgm:cxn modelId="{55FFF725-4D21-A54D-9733-06A87E4871B2}" type="presParOf" srcId="{CBCFC579-7C1E-DB48-8B1E-2E0504205612}" destId="{585FDAF3-8AE6-D94F-A1D1-6969651847E2}" srcOrd="3" destOrd="0" presId="urn:microsoft.com/office/officeart/2005/8/layout/process4"/>
    <dgm:cxn modelId="{5C36B71C-243B-8D4F-9E11-A5E134C9736C}" type="presParOf" srcId="{CBCFC579-7C1E-DB48-8B1E-2E0504205612}" destId="{EAB257F4-71CF-1D4B-AF1A-A7AFC307364B}" srcOrd="4" destOrd="0" presId="urn:microsoft.com/office/officeart/2005/8/layout/process4"/>
    <dgm:cxn modelId="{33F67082-3F52-0F45-B293-811EA0D04E37}" type="presParOf" srcId="{EAB257F4-71CF-1D4B-AF1A-A7AFC307364B}" destId="{CD5AA63B-76FC-C14B-AF50-B2C369CB71FE}" srcOrd="0" destOrd="0" presId="urn:microsoft.com/office/officeart/2005/8/layout/process4"/>
    <dgm:cxn modelId="{DA713BA1-689A-BE4F-A9A4-823E8CE95B5E}" type="presParOf" srcId="{EAB257F4-71CF-1D4B-AF1A-A7AFC307364B}" destId="{32B64CBC-D2A6-6244-90AC-50D0F1D2D7DC}" srcOrd="1" destOrd="0" presId="urn:microsoft.com/office/officeart/2005/8/layout/process4"/>
    <dgm:cxn modelId="{4AE72B67-7C5A-044D-BE8F-8A6E5C2B0CB4}" type="presParOf" srcId="{EAB257F4-71CF-1D4B-AF1A-A7AFC307364B}" destId="{8F613C3A-2BC5-394A-A075-3D3844F1A433}" srcOrd="2" destOrd="0" presId="urn:microsoft.com/office/officeart/2005/8/layout/process4"/>
    <dgm:cxn modelId="{75E11DB6-9844-C943-B87F-3201325B9E57}" type="presParOf" srcId="{8F613C3A-2BC5-394A-A075-3D3844F1A433}" destId="{67606CD7-8B40-5246-9D99-36C1119663E8}" srcOrd="0" destOrd="0" presId="urn:microsoft.com/office/officeart/2005/8/layout/process4"/>
    <dgm:cxn modelId="{69D6E9DA-3FA3-304D-BC5D-6A4DB33534D7}" type="presParOf" srcId="{8F613C3A-2BC5-394A-A075-3D3844F1A433}" destId="{B163F72A-DE97-C148-9F66-17EEA1A932A7}" srcOrd="1" destOrd="0" presId="urn:microsoft.com/office/officeart/2005/8/layout/process4"/>
    <dgm:cxn modelId="{89FA2134-19F1-484B-8B0E-72C4946DC432}" type="presParOf" srcId="{8F613C3A-2BC5-394A-A075-3D3844F1A433}" destId="{5746D87C-3BFF-F246-B577-F3F40DCF37AD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42CD73-D2C3-4C02-8F72-1ED650EE692C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78EC5CE-E1E4-434F-9B28-5F93FDB499CA}">
      <dgm:prSet/>
      <dgm:spPr/>
      <dgm:t>
        <a:bodyPr/>
        <a:lstStyle/>
        <a:p>
          <a:r>
            <a:rPr lang="en-US" b="1" baseline="0" dirty="0"/>
            <a:t>“Abstract” out only details that matter for the task at hand</a:t>
          </a:r>
          <a:endParaRPr lang="en-US" b="1" dirty="0"/>
        </a:p>
      </dgm:t>
    </dgm:pt>
    <dgm:pt modelId="{15ABEF93-35DC-46C4-B9A1-58B6DA642A11}" type="parTrans" cxnId="{FEF9F8BB-8ED3-4E45-B370-E068E94D83F0}">
      <dgm:prSet/>
      <dgm:spPr/>
      <dgm:t>
        <a:bodyPr/>
        <a:lstStyle/>
        <a:p>
          <a:endParaRPr lang="en-US"/>
        </a:p>
      </dgm:t>
    </dgm:pt>
    <dgm:pt modelId="{AF4E06D5-1FBA-49FD-A31D-E33AD53F0D43}" type="sibTrans" cxnId="{FEF9F8BB-8ED3-4E45-B370-E068E94D83F0}">
      <dgm:prSet/>
      <dgm:spPr/>
      <dgm:t>
        <a:bodyPr/>
        <a:lstStyle/>
        <a:p>
          <a:endParaRPr lang="en-US"/>
        </a:p>
      </dgm:t>
    </dgm:pt>
    <dgm:pt modelId="{0FE9EDF2-357D-469C-B9BF-DB24B02B9C7C}">
      <dgm:prSet/>
      <dgm:spPr/>
      <dgm:t>
        <a:bodyPr/>
        <a:lstStyle/>
        <a:p>
          <a:r>
            <a:rPr lang="en-US" i="1" baseline="0"/>
            <a:t>Focus on components that play a role in results</a:t>
          </a:r>
          <a:endParaRPr lang="en-US"/>
        </a:p>
      </dgm:t>
    </dgm:pt>
    <dgm:pt modelId="{5ACE1765-1BB0-430E-A1BA-E99E45BDC564}" type="parTrans" cxnId="{005C2F9D-78BA-41B7-8CBC-56AE9553D266}">
      <dgm:prSet/>
      <dgm:spPr/>
      <dgm:t>
        <a:bodyPr/>
        <a:lstStyle/>
        <a:p>
          <a:endParaRPr lang="en-US"/>
        </a:p>
      </dgm:t>
    </dgm:pt>
    <dgm:pt modelId="{1A0A924C-C67B-4E7A-AABD-1A5968AE2DBC}" type="sibTrans" cxnId="{005C2F9D-78BA-41B7-8CBC-56AE9553D266}">
      <dgm:prSet/>
      <dgm:spPr/>
      <dgm:t>
        <a:bodyPr/>
        <a:lstStyle/>
        <a:p>
          <a:endParaRPr lang="en-US"/>
        </a:p>
      </dgm:t>
    </dgm:pt>
    <dgm:pt modelId="{3CA6F677-0765-45D3-AB4A-5AF07ED94AC0}">
      <dgm:prSet/>
      <dgm:spPr/>
      <dgm:t>
        <a:bodyPr/>
        <a:lstStyle/>
        <a:p>
          <a:r>
            <a:rPr lang="en-US" i="1" baseline="0" dirty="0"/>
            <a:t>Ignore details that aren’t related to the problem</a:t>
          </a:r>
          <a:endParaRPr lang="en-US" dirty="0"/>
        </a:p>
      </dgm:t>
    </dgm:pt>
    <dgm:pt modelId="{B174E828-F35F-4FEB-A063-C6BEDDFD61AF}" type="parTrans" cxnId="{C2FDCC67-9937-48F0-B13C-94202C12216F}">
      <dgm:prSet/>
      <dgm:spPr/>
      <dgm:t>
        <a:bodyPr/>
        <a:lstStyle/>
        <a:p>
          <a:endParaRPr lang="en-US"/>
        </a:p>
      </dgm:t>
    </dgm:pt>
    <dgm:pt modelId="{87241661-C030-4EF2-A6BF-66E6EE691DAE}" type="sibTrans" cxnId="{C2FDCC67-9937-48F0-B13C-94202C12216F}">
      <dgm:prSet/>
      <dgm:spPr/>
      <dgm:t>
        <a:bodyPr/>
        <a:lstStyle/>
        <a:p>
          <a:endParaRPr lang="en-US"/>
        </a:p>
      </dgm:t>
    </dgm:pt>
    <dgm:pt modelId="{CA34CFD1-1223-4FAC-B9DE-3243844982DD}">
      <dgm:prSet/>
      <dgm:spPr/>
      <dgm:t>
        <a:bodyPr/>
        <a:lstStyle/>
        <a:p>
          <a:r>
            <a:rPr lang="en-US" baseline="0" dirty="0"/>
            <a:t>Ex) Filter: navigate your way to school/work</a:t>
          </a:r>
          <a:endParaRPr lang="en-US" dirty="0"/>
        </a:p>
      </dgm:t>
    </dgm:pt>
    <dgm:pt modelId="{8B8F5109-21FC-419C-9E9B-8C5A1A63571E}" type="parTrans" cxnId="{D2503264-582D-423D-B7E2-1D83AAF39ACF}">
      <dgm:prSet/>
      <dgm:spPr/>
      <dgm:t>
        <a:bodyPr/>
        <a:lstStyle/>
        <a:p>
          <a:endParaRPr lang="en-US"/>
        </a:p>
      </dgm:t>
    </dgm:pt>
    <dgm:pt modelId="{7809EA27-53F8-411E-894D-BB0EB4BF5C7B}" type="sibTrans" cxnId="{D2503264-582D-423D-B7E2-1D83AAF39ACF}">
      <dgm:prSet/>
      <dgm:spPr/>
      <dgm:t>
        <a:bodyPr/>
        <a:lstStyle/>
        <a:p>
          <a:endParaRPr lang="en-US"/>
        </a:p>
      </dgm:t>
    </dgm:pt>
    <dgm:pt modelId="{88B459A1-D691-48B2-BEE3-D9E275CC9900}">
      <dgm:prSet/>
      <dgm:spPr/>
      <dgm:t>
        <a:bodyPr/>
        <a:lstStyle/>
        <a:p>
          <a:r>
            <a:rPr lang="en-US" i="1" baseline="0" dirty="0"/>
            <a:t>Utilize a map</a:t>
          </a:r>
          <a:endParaRPr lang="en-US" dirty="0"/>
        </a:p>
      </dgm:t>
    </dgm:pt>
    <dgm:pt modelId="{BD2E7047-9CBC-48AC-9769-4EC9DC22B8E9}" type="parTrans" cxnId="{0803289C-240C-49AE-9EF6-1EA31DF3932B}">
      <dgm:prSet/>
      <dgm:spPr/>
      <dgm:t>
        <a:bodyPr/>
        <a:lstStyle/>
        <a:p>
          <a:endParaRPr lang="en-US"/>
        </a:p>
      </dgm:t>
    </dgm:pt>
    <dgm:pt modelId="{DE76CEDE-E221-4E0C-A690-6A83AE9968E0}" type="sibTrans" cxnId="{0803289C-240C-49AE-9EF6-1EA31DF3932B}">
      <dgm:prSet/>
      <dgm:spPr/>
      <dgm:t>
        <a:bodyPr/>
        <a:lstStyle/>
        <a:p>
          <a:endParaRPr lang="en-US"/>
        </a:p>
      </dgm:t>
    </dgm:pt>
    <dgm:pt modelId="{5C8894BC-48AD-4124-A73C-020294D859A6}">
      <dgm:prSet/>
      <dgm:spPr/>
      <dgm:t>
        <a:bodyPr/>
        <a:lstStyle/>
        <a:p>
          <a:r>
            <a:rPr lang="en-US" i="1" baseline="0"/>
            <a:t>Only focus on transportation routes</a:t>
          </a:r>
          <a:endParaRPr lang="en-US"/>
        </a:p>
      </dgm:t>
    </dgm:pt>
    <dgm:pt modelId="{B2ACB42D-3B7B-458D-AB01-2B46C3E5B1BD}" type="parTrans" cxnId="{FC0CA463-8F7C-4A19-8A1C-324AB90C96B4}">
      <dgm:prSet/>
      <dgm:spPr/>
      <dgm:t>
        <a:bodyPr/>
        <a:lstStyle/>
        <a:p>
          <a:endParaRPr lang="en-US"/>
        </a:p>
      </dgm:t>
    </dgm:pt>
    <dgm:pt modelId="{2A1DA499-5133-4893-92CA-A58730DEBF15}" type="sibTrans" cxnId="{FC0CA463-8F7C-4A19-8A1C-324AB90C96B4}">
      <dgm:prSet/>
      <dgm:spPr/>
      <dgm:t>
        <a:bodyPr/>
        <a:lstStyle/>
        <a:p>
          <a:endParaRPr lang="en-US"/>
        </a:p>
      </dgm:t>
    </dgm:pt>
    <dgm:pt modelId="{F7168C12-30E8-44DA-BA17-762C664D5ABE}">
      <dgm:prSet/>
      <dgm:spPr/>
      <dgm:t>
        <a:bodyPr/>
        <a:lstStyle/>
        <a:p>
          <a:r>
            <a:rPr lang="en-US" i="1" baseline="0"/>
            <a:t>Ignore routes that don’t take you to your destination</a:t>
          </a:r>
          <a:endParaRPr lang="en-US"/>
        </a:p>
      </dgm:t>
    </dgm:pt>
    <dgm:pt modelId="{A276F457-13C4-4DCB-BC6B-2FF22870D649}" type="parTrans" cxnId="{D13E8165-9FFF-4F56-A3BB-426B865BE46E}">
      <dgm:prSet/>
      <dgm:spPr/>
      <dgm:t>
        <a:bodyPr/>
        <a:lstStyle/>
        <a:p>
          <a:endParaRPr lang="en-US"/>
        </a:p>
      </dgm:t>
    </dgm:pt>
    <dgm:pt modelId="{350BE550-8E0F-4A6B-B37D-5AFACD2ECB64}" type="sibTrans" cxnId="{D13E8165-9FFF-4F56-A3BB-426B865BE46E}">
      <dgm:prSet/>
      <dgm:spPr/>
      <dgm:t>
        <a:bodyPr/>
        <a:lstStyle/>
        <a:p>
          <a:endParaRPr lang="en-US"/>
        </a:p>
      </dgm:t>
    </dgm:pt>
    <dgm:pt modelId="{98702DE7-4966-4BC3-B565-0BC3402FCA9E}">
      <dgm:prSet/>
      <dgm:spPr/>
      <dgm:t>
        <a:bodyPr/>
        <a:lstStyle/>
        <a:p>
          <a:r>
            <a:rPr lang="en-US" i="1" baseline="0"/>
            <a:t>Ignore landmarks/buildings that you need not go to</a:t>
          </a:r>
          <a:endParaRPr lang="en-US"/>
        </a:p>
      </dgm:t>
    </dgm:pt>
    <dgm:pt modelId="{19F76223-E741-4A36-95A8-C90FDF8D1441}" type="parTrans" cxnId="{F0237E00-9A96-4732-B2A9-7C1D4A6C3266}">
      <dgm:prSet/>
      <dgm:spPr/>
      <dgm:t>
        <a:bodyPr/>
        <a:lstStyle/>
        <a:p>
          <a:endParaRPr lang="en-US"/>
        </a:p>
      </dgm:t>
    </dgm:pt>
    <dgm:pt modelId="{A9A2CCA1-3969-493E-BD01-792EFC49BA18}" type="sibTrans" cxnId="{F0237E00-9A96-4732-B2A9-7C1D4A6C3266}">
      <dgm:prSet/>
      <dgm:spPr/>
      <dgm:t>
        <a:bodyPr/>
        <a:lstStyle/>
        <a:p>
          <a:endParaRPr lang="en-US"/>
        </a:p>
      </dgm:t>
    </dgm:pt>
    <dgm:pt modelId="{BC3C098F-3400-8C4D-9E97-638FA7271A0A}" type="pres">
      <dgm:prSet presAssocID="{AF42CD73-D2C3-4C02-8F72-1ED650EE692C}" presName="Name0" presStyleCnt="0">
        <dgm:presLayoutVars>
          <dgm:dir/>
          <dgm:animLvl val="lvl"/>
          <dgm:resizeHandles val="exact"/>
        </dgm:presLayoutVars>
      </dgm:prSet>
      <dgm:spPr/>
    </dgm:pt>
    <dgm:pt modelId="{4E43F269-8350-3F41-823A-2D366B3B6865}" type="pres">
      <dgm:prSet presAssocID="{178EC5CE-E1E4-434F-9B28-5F93FDB499CA}" presName="composite" presStyleCnt="0"/>
      <dgm:spPr/>
    </dgm:pt>
    <dgm:pt modelId="{4342E58D-7C76-B94D-A8D5-D07BC2FCA1D7}" type="pres">
      <dgm:prSet presAssocID="{178EC5CE-E1E4-434F-9B28-5F93FDB499C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EFC38C3-923D-E44F-BF5E-4A64A47235D7}" type="pres">
      <dgm:prSet presAssocID="{178EC5CE-E1E4-434F-9B28-5F93FDB499CA}" presName="desTx" presStyleLbl="alignAccFollowNode1" presStyleIdx="0" presStyleCnt="2">
        <dgm:presLayoutVars>
          <dgm:bulletEnabled val="1"/>
        </dgm:presLayoutVars>
      </dgm:prSet>
      <dgm:spPr/>
    </dgm:pt>
    <dgm:pt modelId="{B70D5103-3CA5-3E48-97BA-7392B5B64F18}" type="pres">
      <dgm:prSet presAssocID="{AF4E06D5-1FBA-49FD-A31D-E33AD53F0D43}" presName="space" presStyleCnt="0"/>
      <dgm:spPr/>
    </dgm:pt>
    <dgm:pt modelId="{3C93579D-7FBA-854D-A836-AFFC847B47DE}" type="pres">
      <dgm:prSet presAssocID="{CA34CFD1-1223-4FAC-B9DE-3243844982DD}" presName="composite" presStyleCnt="0"/>
      <dgm:spPr/>
    </dgm:pt>
    <dgm:pt modelId="{00F50F19-9DA6-A845-961F-AB575EFCB0D5}" type="pres">
      <dgm:prSet presAssocID="{CA34CFD1-1223-4FAC-B9DE-3243844982D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5CF83E5-7443-8F4E-89F4-48DE82A2FE87}" type="pres">
      <dgm:prSet presAssocID="{CA34CFD1-1223-4FAC-B9DE-3243844982D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0237E00-9A96-4732-B2A9-7C1D4A6C3266}" srcId="{CA34CFD1-1223-4FAC-B9DE-3243844982DD}" destId="{98702DE7-4966-4BC3-B565-0BC3402FCA9E}" srcOrd="3" destOrd="0" parTransId="{19F76223-E741-4A36-95A8-C90FDF8D1441}" sibTransId="{A9A2CCA1-3969-493E-BD01-792EFC49BA18}"/>
    <dgm:cxn modelId="{CE0AB92B-A78D-2D47-85DF-143DDB92CB92}" type="presOf" srcId="{178EC5CE-E1E4-434F-9B28-5F93FDB499CA}" destId="{4342E58D-7C76-B94D-A8D5-D07BC2FCA1D7}" srcOrd="0" destOrd="0" presId="urn:microsoft.com/office/officeart/2005/8/layout/hList1"/>
    <dgm:cxn modelId="{A684882F-E23E-104D-82BD-2B68756BCB8B}" type="presOf" srcId="{3CA6F677-0765-45D3-AB4A-5AF07ED94AC0}" destId="{8EFC38C3-923D-E44F-BF5E-4A64A47235D7}" srcOrd="0" destOrd="1" presId="urn:microsoft.com/office/officeart/2005/8/layout/hList1"/>
    <dgm:cxn modelId="{ECBA2F3D-14EF-8642-9DCD-0DD3679848DD}" type="presOf" srcId="{0FE9EDF2-357D-469C-B9BF-DB24B02B9C7C}" destId="{8EFC38C3-923D-E44F-BF5E-4A64A47235D7}" srcOrd="0" destOrd="0" presId="urn:microsoft.com/office/officeart/2005/8/layout/hList1"/>
    <dgm:cxn modelId="{FC0CA463-8F7C-4A19-8A1C-324AB90C96B4}" srcId="{CA34CFD1-1223-4FAC-B9DE-3243844982DD}" destId="{5C8894BC-48AD-4124-A73C-020294D859A6}" srcOrd="1" destOrd="0" parTransId="{B2ACB42D-3B7B-458D-AB01-2B46C3E5B1BD}" sibTransId="{2A1DA499-5133-4893-92CA-A58730DEBF15}"/>
    <dgm:cxn modelId="{D2503264-582D-423D-B7E2-1D83AAF39ACF}" srcId="{AF42CD73-D2C3-4C02-8F72-1ED650EE692C}" destId="{CA34CFD1-1223-4FAC-B9DE-3243844982DD}" srcOrd="1" destOrd="0" parTransId="{8B8F5109-21FC-419C-9E9B-8C5A1A63571E}" sibTransId="{7809EA27-53F8-411E-894D-BB0EB4BF5C7B}"/>
    <dgm:cxn modelId="{D13E8165-9FFF-4F56-A3BB-426B865BE46E}" srcId="{CA34CFD1-1223-4FAC-B9DE-3243844982DD}" destId="{F7168C12-30E8-44DA-BA17-762C664D5ABE}" srcOrd="2" destOrd="0" parTransId="{A276F457-13C4-4DCB-BC6B-2FF22870D649}" sibTransId="{350BE550-8E0F-4A6B-B37D-5AFACD2ECB64}"/>
    <dgm:cxn modelId="{C2FDCC67-9937-48F0-B13C-94202C12216F}" srcId="{178EC5CE-E1E4-434F-9B28-5F93FDB499CA}" destId="{3CA6F677-0765-45D3-AB4A-5AF07ED94AC0}" srcOrd="1" destOrd="0" parTransId="{B174E828-F35F-4FEB-A063-C6BEDDFD61AF}" sibTransId="{87241661-C030-4EF2-A6BF-66E6EE691DAE}"/>
    <dgm:cxn modelId="{3410D774-268E-9E41-9DB6-F94D21727CA5}" type="presOf" srcId="{5C8894BC-48AD-4124-A73C-020294D859A6}" destId="{75CF83E5-7443-8F4E-89F4-48DE82A2FE87}" srcOrd="0" destOrd="1" presId="urn:microsoft.com/office/officeart/2005/8/layout/hList1"/>
    <dgm:cxn modelId="{4854E690-7B5C-6D46-AB2D-DED91B7033D5}" type="presOf" srcId="{98702DE7-4966-4BC3-B565-0BC3402FCA9E}" destId="{75CF83E5-7443-8F4E-89F4-48DE82A2FE87}" srcOrd="0" destOrd="3" presId="urn:microsoft.com/office/officeart/2005/8/layout/hList1"/>
    <dgm:cxn modelId="{0803289C-240C-49AE-9EF6-1EA31DF3932B}" srcId="{CA34CFD1-1223-4FAC-B9DE-3243844982DD}" destId="{88B459A1-D691-48B2-BEE3-D9E275CC9900}" srcOrd="0" destOrd="0" parTransId="{BD2E7047-9CBC-48AC-9769-4EC9DC22B8E9}" sibTransId="{DE76CEDE-E221-4E0C-A690-6A83AE9968E0}"/>
    <dgm:cxn modelId="{005C2F9D-78BA-41B7-8CBC-56AE9553D266}" srcId="{178EC5CE-E1E4-434F-9B28-5F93FDB499CA}" destId="{0FE9EDF2-357D-469C-B9BF-DB24B02B9C7C}" srcOrd="0" destOrd="0" parTransId="{5ACE1765-1BB0-430E-A1BA-E99E45BDC564}" sibTransId="{1A0A924C-C67B-4E7A-AABD-1A5968AE2DBC}"/>
    <dgm:cxn modelId="{D18FF6A5-2EC6-7F41-8976-9F392CA330EB}" type="presOf" srcId="{CA34CFD1-1223-4FAC-B9DE-3243844982DD}" destId="{00F50F19-9DA6-A845-961F-AB575EFCB0D5}" srcOrd="0" destOrd="0" presId="urn:microsoft.com/office/officeart/2005/8/layout/hList1"/>
    <dgm:cxn modelId="{FEF9F8BB-8ED3-4E45-B370-E068E94D83F0}" srcId="{AF42CD73-D2C3-4C02-8F72-1ED650EE692C}" destId="{178EC5CE-E1E4-434F-9B28-5F93FDB499CA}" srcOrd="0" destOrd="0" parTransId="{15ABEF93-35DC-46C4-B9A1-58B6DA642A11}" sibTransId="{AF4E06D5-1FBA-49FD-A31D-E33AD53F0D43}"/>
    <dgm:cxn modelId="{B87A52C2-7745-7241-8405-D62878BA3E09}" type="presOf" srcId="{AF42CD73-D2C3-4C02-8F72-1ED650EE692C}" destId="{BC3C098F-3400-8C4D-9E97-638FA7271A0A}" srcOrd="0" destOrd="0" presId="urn:microsoft.com/office/officeart/2005/8/layout/hList1"/>
    <dgm:cxn modelId="{60C49BD1-5F2E-C14C-ABAD-4D0C74FEE585}" type="presOf" srcId="{F7168C12-30E8-44DA-BA17-762C664D5ABE}" destId="{75CF83E5-7443-8F4E-89F4-48DE82A2FE87}" srcOrd="0" destOrd="2" presId="urn:microsoft.com/office/officeart/2005/8/layout/hList1"/>
    <dgm:cxn modelId="{43E507F3-EC1A-4D42-8DB1-A2833E32FD0A}" type="presOf" srcId="{88B459A1-D691-48B2-BEE3-D9E275CC9900}" destId="{75CF83E5-7443-8F4E-89F4-48DE82A2FE87}" srcOrd="0" destOrd="0" presId="urn:microsoft.com/office/officeart/2005/8/layout/hList1"/>
    <dgm:cxn modelId="{EE90F643-8A58-CA4C-86FA-42E5B67BC22F}" type="presParOf" srcId="{BC3C098F-3400-8C4D-9E97-638FA7271A0A}" destId="{4E43F269-8350-3F41-823A-2D366B3B6865}" srcOrd="0" destOrd="0" presId="urn:microsoft.com/office/officeart/2005/8/layout/hList1"/>
    <dgm:cxn modelId="{3BAF2C73-D6BC-FF4E-B1D6-96B3BBD85CD5}" type="presParOf" srcId="{4E43F269-8350-3F41-823A-2D366B3B6865}" destId="{4342E58D-7C76-B94D-A8D5-D07BC2FCA1D7}" srcOrd="0" destOrd="0" presId="urn:microsoft.com/office/officeart/2005/8/layout/hList1"/>
    <dgm:cxn modelId="{65A46A2C-833A-4545-AE2C-D2908114CA76}" type="presParOf" srcId="{4E43F269-8350-3F41-823A-2D366B3B6865}" destId="{8EFC38C3-923D-E44F-BF5E-4A64A47235D7}" srcOrd="1" destOrd="0" presId="urn:microsoft.com/office/officeart/2005/8/layout/hList1"/>
    <dgm:cxn modelId="{6E2452B7-B61B-AD42-BD4B-7E924A3165CA}" type="presParOf" srcId="{BC3C098F-3400-8C4D-9E97-638FA7271A0A}" destId="{B70D5103-3CA5-3E48-97BA-7392B5B64F18}" srcOrd="1" destOrd="0" presId="urn:microsoft.com/office/officeart/2005/8/layout/hList1"/>
    <dgm:cxn modelId="{2B1FF05D-528C-BA4A-8A14-658A18112142}" type="presParOf" srcId="{BC3C098F-3400-8C4D-9E97-638FA7271A0A}" destId="{3C93579D-7FBA-854D-A836-AFFC847B47DE}" srcOrd="2" destOrd="0" presId="urn:microsoft.com/office/officeart/2005/8/layout/hList1"/>
    <dgm:cxn modelId="{3002323D-EA96-724B-BE22-D69E46E63093}" type="presParOf" srcId="{3C93579D-7FBA-854D-A836-AFFC847B47DE}" destId="{00F50F19-9DA6-A845-961F-AB575EFCB0D5}" srcOrd="0" destOrd="0" presId="urn:microsoft.com/office/officeart/2005/8/layout/hList1"/>
    <dgm:cxn modelId="{6B66D754-67B3-5E4A-9406-1E429E1B19A3}" type="presParOf" srcId="{3C93579D-7FBA-854D-A836-AFFC847B47DE}" destId="{75CF83E5-7443-8F4E-89F4-48DE82A2FE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BCF2BB6-F0B6-4B8A-8FC5-087EA8B4625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53AB6E-F2D0-4CF0-AFA0-ED71E49C7892}">
      <dgm:prSet/>
      <dgm:spPr/>
      <dgm:t>
        <a:bodyPr/>
        <a:lstStyle/>
        <a:p>
          <a:pPr>
            <a:defRPr b="1"/>
          </a:pPr>
          <a:r>
            <a:rPr lang="en-US"/>
            <a:t>Using these techniques can help solve problems</a:t>
          </a:r>
        </a:p>
      </dgm:t>
    </dgm:pt>
    <dgm:pt modelId="{EFB88195-C822-4B55-A9ED-F5972C4AE843}" type="parTrans" cxnId="{F14B4C26-D3D4-4EE7-838C-D1188E901526}">
      <dgm:prSet/>
      <dgm:spPr/>
      <dgm:t>
        <a:bodyPr/>
        <a:lstStyle/>
        <a:p>
          <a:endParaRPr lang="en-US"/>
        </a:p>
      </dgm:t>
    </dgm:pt>
    <dgm:pt modelId="{6E1CD5E3-8841-4153-9115-631F9A4C0652}" type="sibTrans" cxnId="{F14B4C26-D3D4-4EE7-838C-D1188E901526}">
      <dgm:prSet/>
      <dgm:spPr/>
      <dgm:t>
        <a:bodyPr/>
        <a:lstStyle/>
        <a:p>
          <a:endParaRPr lang="en-US"/>
        </a:p>
      </dgm:t>
    </dgm:pt>
    <dgm:pt modelId="{631D5694-7E2A-437D-AD19-AEAF871D19B3}">
      <dgm:prSet/>
      <dgm:spPr/>
      <dgm:t>
        <a:bodyPr/>
        <a:lstStyle/>
        <a:p>
          <a:r>
            <a:rPr lang="en-US"/>
            <a:t>Having a new perspective</a:t>
          </a:r>
        </a:p>
      </dgm:t>
    </dgm:pt>
    <dgm:pt modelId="{D541F6A1-E912-4C26-9008-53E2568F2A64}" type="parTrans" cxnId="{0272DC72-832F-4EA2-9EC9-00823E410AAB}">
      <dgm:prSet/>
      <dgm:spPr/>
      <dgm:t>
        <a:bodyPr/>
        <a:lstStyle/>
        <a:p>
          <a:endParaRPr lang="en-US"/>
        </a:p>
      </dgm:t>
    </dgm:pt>
    <dgm:pt modelId="{B0F732A3-1356-48EC-AD70-401E6CF2A7EB}" type="sibTrans" cxnId="{0272DC72-832F-4EA2-9EC9-00823E410AAB}">
      <dgm:prSet/>
      <dgm:spPr/>
      <dgm:t>
        <a:bodyPr/>
        <a:lstStyle/>
        <a:p>
          <a:endParaRPr lang="en-US"/>
        </a:p>
      </dgm:t>
    </dgm:pt>
    <dgm:pt modelId="{58FCD820-1F3F-4FB2-9157-32A610AFC0FB}">
      <dgm:prSet/>
      <dgm:spPr/>
      <dgm:t>
        <a:bodyPr/>
        <a:lstStyle/>
        <a:p>
          <a:r>
            <a:rPr lang="en-US"/>
            <a:t>More organized approaches</a:t>
          </a:r>
        </a:p>
      </dgm:t>
    </dgm:pt>
    <dgm:pt modelId="{A7C26B08-EF79-4047-BDD1-B7E023B79E2A}" type="parTrans" cxnId="{93AE4EB8-5678-4BBA-A6BA-370D20C6B5C3}">
      <dgm:prSet/>
      <dgm:spPr/>
      <dgm:t>
        <a:bodyPr/>
        <a:lstStyle/>
        <a:p>
          <a:endParaRPr lang="en-US"/>
        </a:p>
      </dgm:t>
    </dgm:pt>
    <dgm:pt modelId="{7560CBBC-5BBC-4D2F-A671-27E7A12A04CD}" type="sibTrans" cxnId="{93AE4EB8-5678-4BBA-A6BA-370D20C6B5C3}">
      <dgm:prSet/>
      <dgm:spPr/>
      <dgm:t>
        <a:bodyPr/>
        <a:lstStyle/>
        <a:p>
          <a:endParaRPr lang="en-US"/>
        </a:p>
      </dgm:t>
    </dgm:pt>
    <dgm:pt modelId="{AFF16118-3FC8-4FAD-B2EE-1FB2439D08AB}">
      <dgm:prSet/>
      <dgm:spPr/>
      <dgm:t>
        <a:bodyPr/>
        <a:lstStyle/>
        <a:p>
          <a:pPr>
            <a:defRPr b="1"/>
          </a:pPr>
          <a:r>
            <a:rPr lang="en-US"/>
            <a:t>Producing algorithms for computers:</a:t>
          </a:r>
        </a:p>
      </dgm:t>
    </dgm:pt>
    <dgm:pt modelId="{BDF4102B-F64D-406C-B18C-A3BB93E3D0B7}" type="parTrans" cxnId="{0FB21CB2-AC48-42F6-B39B-BAF95C5B29A6}">
      <dgm:prSet/>
      <dgm:spPr/>
      <dgm:t>
        <a:bodyPr/>
        <a:lstStyle/>
        <a:p>
          <a:endParaRPr lang="en-US"/>
        </a:p>
      </dgm:t>
    </dgm:pt>
    <dgm:pt modelId="{528AAA80-B5E0-4A62-A313-27D6F713EACD}" type="sibTrans" cxnId="{0FB21CB2-AC48-42F6-B39B-BAF95C5B29A6}">
      <dgm:prSet/>
      <dgm:spPr/>
      <dgm:t>
        <a:bodyPr/>
        <a:lstStyle/>
        <a:p>
          <a:endParaRPr lang="en-US"/>
        </a:p>
      </dgm:t>
    </dgm:pt>
    <dgm:pt modelId="{592C1E35-0B85-4FDE-910A-124A8DE13913}">
      <dgm:prSet/>
      <dgm:spPr/>
      <dgm:t>
        <a:bodyPr/>
        <a:lstStyle/>
        <a:p>
          <a:r>
            <a:rPr lang="en-US"/>
            <a:t>Computers need steps to follow</a:t>
          </a:r>
        </a:p>
      </dgm:t>
    </dgm:pt>
    <dgm:pt modelId="{E7CCBA86-F372-49A7-8DFA-C225A4F2FA08}" type="parTrans" cxnId="{5BEEC9D8-92C7-49BB-BED1-91D042500609}">
      <dgm:prSet/>
      <dgm:spPr/>
      <dgm:t>
        <a:bodyPr/>
        <a:lstStyle/>
        <a:p>
          <a:endParaRPr lang="en-US"/>
        </a:p>
      </dgm:t>
    </dgm:pt>
    <dgm:pt modelId="{B7F561F4-A649-432C-BE2F-148B5DF609B1}" type="sibTrans" cxnId="{5BEEC9D8-92C7-49BB-BED1-91D042500609}">
      <dgm:prSet/>
      <dgm:spPr/>
      <dgm:t>
        <a:bodyPr/>
        <a:lstStyle/>
        <a:p>
          <a:endParaRPr lang="en-US"/>
        </a:p>
      </dgm:t>
    </dgm:pt>
    <dgm:pt modelId="{D8F08E62-9459-4FBC-AE35-BCA46F26B7C9}">
      <dgm:prSet/>
      <dgm:spPr/>
      <dgm:t>
        <a:bodyPr/>
        <a:lstStyle/>
        <a:p>
          <a:r>
            <a:rPr lang="en-US"/>
            <a:t>We can have computers automate tasks</a:t>
          </a:r>
        </a:p>
      </dgm:t>
    </dgm:pt>
    <dgm:pt modelId="{DD0EA204-5371-4633-BE23-FDDB807A966A}" type="parTrans" cxnId="{77CB6903-2CB8-4C5E-8F54-7CFFCEE79C1B}">
      <dgm:prSet/>
      <dgm:spPr/>
      <dgm:t>
        <a:bodyPr/>
        <a:lstStyle/>
        <a:p>
          <a:endParaRPr lang="en-US"/>
        </a:p>
      </dgm:t>
    </dgm:pt>
    <dgm:pt modelId="{7BC77725-7AF8-437C-B3F3-A9320C75E1BB}" type="sibTrans" cxnId="{77CB6903-2CB8-4C5E-8F54-7CFFCEE79C1B}">
      <dgm:prSet/>
      <dgm:spPr/>
      <dgm:t>
        <a:bodyPr/>
        <a:lstStyle/>
        <a:p>
          <a:endParaRPr lang="en-US"/>
        </a:p>
      </dgm:t>
    </dgm:pt>
    <dgm:pt modelId="{049F5BBA-8250-421F-AB98-968BF539A036}" type="pres">
      <dgm:prSet presAssocID="{CBCF2BB6-F0B6-4B8A-8FC5-087EA8B46252}" presName="root" presStyleCnt="0">
        <dgm:presLayoutVars>
          <dgm:dir/>
          <dgm:resizeHandles val="exact"/>
        </dgm:presLayoutVars>
      </dgm:prSet>
      <dgm:spPr/>
    </dgm:pt>
    <dgm:pt modelId="{C8DF465F-DBE2-4D03-9498-4F11CAF3B928}" type="pres">
      <dgm:prSet presAssocID="{3353AB6E-F2D0-4CF0-AFA0-ED71E49C7892}" presName="compNode" presStyleCnt="0"/>
      <dgm:spPr/>
    </dgm:pt>
    <dgm:pt modelId="{293D0AA0-A33B-44CE-A79A-55993F82D5BF}" type="pres">
      <dgm:prSet presAssocID="{3353AB6E-F2D0-4CF0-AFA0-ED71E49C789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5A717D2B-D080-4736-ACD4-CDBB556E7530}" type="pres">
      <dgm:prSet presAssocID="{3353AB6E-F2D0-4CF0-AFA0-ED71E49C7892}" presName="iconSpace" presStyleCnt="0"/>
      <dgm:spPr/>
    </dgm:pt>
    <dgm:pt modelId="{2DED399C-5A95-40E6-9A2A-C96A054AF327}" type="pres">
      <dgm:prSet presAssocID="{3353AB6E-F2D0-4CF0-AFA0-ED71E49C7892}" presName="parTx" presStyleLbl="revTx" presStyleIdx="0" presStyleCnt="4">
        <dgm:presLayoutVars>
          <dgm:chMax val="0"/>
          <dgm:chPref val="0"/>
        </dgm:presLayoutVars>
      </dgm:prSet>
      <dgm:spPr/>
    </dgm:pt>
    <dgm:pt modelId="{EB735B13-40C7-4A2F-8DFA-440C24CD7D5A}" type="pres">
      <dgm:prSet presAssocID="{3353AB6E-F2D0-4CF0-AFA0-ED71E49C7892}" presName="txSpace" presStyleCnt="0"/>
      <dgm:spPr/>
    </dgm:pt>
    <dgm:pt modelId="{A6CDDCE1-BA09-430C-9B5A-40B0A13CADDC}" type="pres">
      <dgm:prSet presAssocID="{3353AB6E-F2D0-4CF0-AFA0-ED71E49C7892}" presName="desTx" presStyleLbl="revTx" presStyleIdx="1" presStyleCnt="4">
        <dgm:presLayoutVars/>
      </dgm:prSet>
      <dgm:spPr/>
    </dgm:pt>
    <dgm:pt modelId="{C4D3B97E-5B7F-40BF-884F-04FEF391CD57}" type="pres">
      <dgm:prSet presAssocID="{6E1CD5E3-8841-4153-9115-631F9A4C0652}" presName="sibTrans" presStyleCnt="0"/>
      <dgm:spPr/>
    </dgm:pt>
    <dgm:pt modelId="{B6640F28-9E52-4C9D-B874-62A6E0814C77}" type="pres">
      <dgm:prSet presAssocID="{AFF16118-3FC8-4FAD-B2EE-1FB2439D08AB}" presName="compNode" presStyleCnt="0"/>
      <dgm:spPr/>
    </dgm:pt>
    <dgm:pt modelId="{C1722B92-87EE-43D7-8B62-5678AD80B81E}" type="pres">
      <dgm:prSet presAssocID="{AFF16118-3FC8-4FAD-B2EE-1FB2439D08A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C3C8F9C-88AB-4A12-A4D5-08501233B866}" type="pres">
      <dgm:prSet presAssocID="{AFF16118-3FC8-4FAD-B2EE-1FB2439D08AB}" presName="iconSpace" presStyleCnt="0"/>
      <dgm:spPr/>
    </dgm:pt>
    <dgm:pt modelId="{592D5740-4E64-4CEA-99B0-64BDCE0627E0}" type="pres">
      <dgm:prSet presAssocID="{AFF16118-3FC8-4FAD-B2EE-1FB2439D08AB}" presName="parTx" presStyleLbl="revTx" presStyleIdx="2" presStyleCnt="4">
        <dgm:presLayoutVars>
          <dgm:chMax val="0"/>
          <dgm:chPref val="0"/>
        </dgm:presLayoutVars>
      </dgm:prSet>
      <dgm:spPr/>
    </dgm:pt>
    <dgm:pt modelId="{B2043350-E0DB-44D7-925C-2C6E6D25DC5D}" type="pres">
      <dgm:prSet presAssocID="{AFF16118-3FC8-4FAD-B2EE-1FB2439D08AB}" presName="txSpace" presStyleCnt="0"/>
      <dgm:spPr/>
    </dgm:pt>
    <dgm:pt modelId="{2A23037E-A176-46CA-86DC-519EE48B9FBE}" type="pres">
      <dgm:prSet presAssocID="{AFF16118-3FC8-4FAD-B2EE-1FB2439D08AB}" presName="desTx" presStyleLbl="revTx" presStyleIdx="3" presStyleCnt="4">
        <dgm:presLayoutVars/>
      </dgm:prSet>
      <dgm:spPr/>
    </dgm:pt>
  </dgm:ptLst>
  <dgm:cxnLst>
    <dgm:cxn modelId="{77CB6903-2CB8-4C5E-8F54-7CFFCEE79C1B}" srcId="{AFF16118-3FC8-4FAD-B2EE-1FB2439D08AB}" destId="{D8F08E62-9459-4FBC-AE35-BCA46F26B7C9}" srcOrd="1" destOrd="0" parTransId="{DD0EA204-5371-4633-BE23-FDDB807A966A}" sibTransId="{7BC77725-7AF8-437C-B3F3-A9320C75E1BB}"/>
    <dgm:cxn modelId="{43EDA623-4483-430B-89F2-B71E9D4D835A}" type="presOf" srcId="{592C1E35-0B85-4FDE-910A-124A8DE13913}" destId="{2A23037E-A176-46CA-86DC-519EE48B9FBE}" srcOrd="0" destOrd="0" presId="urn:microsoft.com/office/officeart/2018/2/layout/IconLabelDescriptionList"/>
    <dgm:cxn modelId="{F14B4C26-D3D4-4EE7-838C-D1188E901526}" srcId="{CBCF2BB6-F0B6-4B8A-8FC5-087EA8B46252}" destId="{3353AB6E-F2D0-4CF0-AFA0-ED71E49C7892}" srcOrd="0" destOrd="0" parTransId="{EFB88195-C822-4B55-A9ED-F5972C4AE843}" sibTransId="{6E1CD5E3-8841-4153-9115-631F9A4C0652}"/>
    <dgm:cxn modelId="{ABD95141-E2FA-4128-AD82-53785EBE9503}" type="presOf" srcId="{631D5694-7E2A-437D-AD19-AEAF871D19B3}" destId="{A6CDDCE1-BA09-430C-9B5A-40B0A13CADDC}" srcOrd="0" destOrd="0" presId="urn:microsoft.com/office/officeart/2018/2/layout/IconLabelDescriptionList"/>
    <dgm:cxn modelId="{03340A4B-4032-4201-9335-358A98617E7D}" type="presOf" srcId="{CBCF2BB6-F0B6-4B8A-8FC5-087EA8B46252}" destId="{049F5BBA-8250-421F-AB98-968BF539A036}" srcOrd="0" destOrd="0" presId="urn:microsoft.com/office/officeart/2018/2/layout/IconLabelDescriptionList"/>
    <dgm:cxn modelId="{ED57474B-707A-4961-80EF-071640170E81}" type="presOf" srcId="{3353AB6E-F2D0-4CF0-AFA0-ED71E49C7892}" destId="{2DED399C-5A95-40E6-9A2A-C96A054AF327}" srcOrd="0" destOrd="0" presId="urn:microsoft.com/office/officeart/2018/2/layout/IconLabelDescriptionList"/>
    <dgm:cxn modelId="{5CBF2C54-A3E2-451D-9319-CC9219D9A20B}" type="presOf" srcId="{58FCD820-1F3F-4FB2-9157-32A610AFC0FB}" destId="{A6CDDCE1-BA09-430C-9B5A-40B0A13CADDC}" srcOrd="0" destOrd="1" presId="urn:microsoft.com/office/officeart/2018/2/layout/IconLabelDescriptionList"/>
    <dgm:cxn modelId="{47258854-1D4F-48AD-AA25-ED2BE66CE54C}" type="presOf" srcId="{AFF16118-3FC8-4FAD-B2EE-1FB2439D08AB}" destId="{592D5740-4E64-4CEA-99B0-64BDCE0627E0}" srcOrd="0" destOrd="0" presId="urn:microsoft.com/office/officeart/2018/2/layout/IconLabelDescriptionList"/>
    <dgm:cxn modelId="{0272DC72-832F-4EA2-9EC9-00823E410AAB}" srcId="{3353AB6E-F2D0-4CF0-AFA0-ED71E49C7892}" destId="{631D5694-7E2A-437D-AD19-AEAF871D19B3}" srcOrd="0" destOrd="0" parTransId="{D541F6A1-E912-4C26-9008-53E2568F2A64}" sibTransId="{B0F732A3-1356-48EC-AD70-401E6CF2A7EB}"/>
    <dgm:cxn modelId="{0FB21CB2-AC48-42F6-B39B-BAF95C5B29A6}" srcId="{CBCF2BB6-F0B6-4B8A-8FC5-087EA8B46252}" destId="{AFF16118-3FC8-4FAD-B2EE-1FB2439D08AB}" srcOrd="1" destOrd="0" parTransId="{BDF4102B-F64D-406C-B18C-A3BB93E3D0B7}" sibTransId="{528AAA80-B5E0-4A62-A313-27D6F713EACD}"/>
    <dgm:cxn modelId="{F33B4CB3-A41F-4C24-895F-D91571F935D4}" type="presOf" srcId="{D8F08E62-9459-4FBC-AE35-BCA46F26B7C9}" destId="{2A23037E-A176-46CA-86DC-519EE48B9FBE}" srcOrd="0" destOrd="1" presId="urn:microsoft.com/office/officeart/2018/2/layout/IconLabelDescriptionList"/>
    <dgm:cxn modelId="{93AE4EB8-5678-4BBA-A6BA-370D20C6B5C3}" srcId="{3353AB6E-F2D0-4CF0-AFA0-ED71E49C7892}" destId="{58FCD820-1F3F-4FB2-9157-32A610AFC0FB}" srcOrd="1" destOrd="0" parTransId="{A7C26B08-EF79-4047-BDD1-B7E023B79E2A}" sibTransId="{7560CBBC-5BBC-4D2F-A671-27E7A12A04CD}"/>
    <dgm:cxn modelId="{5BEEC9D8-92C7-49BB-BED1-91D042500609}" srcId="{AFF16118-3FC8-4FAD-B2EE-1FB2439D08AB}" destId="{592C1E35-0B85-4FDE-910A-124A8DE13913}" srcOrd="0" destOrd="0" parTransId="{E7CCBA86-F372-49A7-8DFA-C225A4F2FA08}" sibTransId="{B7F561F4-A649-432C-BE2F-148B5DF609B1}"/>
    <dgm:cxn modelId="{160EB658-289E-444C-A5A7-CEA38B537810}" type="presParOf" srcId="{049F5BBA-8250-421F-AB98-968BF539A036}" destId="{C8DF465F-DBE2-4D03-9498-4F11CAF3B928}" srcOrd="0" destOrd="0" presId="urn:microsoft.com/office/officeart/2018/2/layout/IconLabelDescriptionList"/>
    <dgm:cxn modelId="{9AD2D7C7-7BDF-43CA-BA53-BA53CD498B71}" type="presParOf" srcId="{C8DF465F-DBE2-4D03-9498-4F11CAF3B928}" destId="{293D0AA0-A33B-44CE-A79A-55993F82D5BF}" srcOrd="0" destOrd="0" presId="urn:microsoft.com/office/officeart/2018/2/layout/IconLabelDescriptionList"/>
    <dgm:cxn modelId="{0F63F290-98EE-4733-B57C-9E8F5B119DAE}" type="presParOf" srcId="{C8DF465F-DBE2-4D03-9498-4F11CAF3B928}" destId="{5A717D2B-D080-4736-ACD4-CDBB556E7530}" srcOrd="1" destOrd="0" presId="urn:microsoft.com/office/officeart/2018/2/layout/IconLabelDescriptionList"/>
    <dgm:cxn modelId="{F35202AE-6E4D-4D74-9145-5ADEDB71D79E}" type="presParOf" srcId="{C8DF465F-DBE2-4D03-9498-4F11CAF3B928}" destId="{2DED399C-5A95-40E6-9A2A-C96A054AF327}" srcOrd="2" destOrd="0" presId="urn:microsoft.com/office/officeart/2018/2/layout/IconLabelDescriptionList"/>
    <dgm:cxn modelId="{3F147BDE-2867-4620-8CB0-2104EBF73A8F}" type="presParOf" srcId="{C8DF465F-DBE2-4D03-9498-4F11CAF3B928}" destId="{EB735B13-40C7-4A2F-8DFA-440C24CD7D5A}" srcOrd="3" destOrd="0" presId="urn:microsoft.com/office/officeart/2018/2/layout/IconLabelDescriptionList"/>
    <dgm:cxn modelId="{1B903A79-1B90-4B50-99F1-CBBD4B147F15}" type="presParOf" srcId="{C8DF465F-DBE2-4D03-9498-4F11CAF3B928}" destId="{A6CDDCE1-BA09-430C-9B5A-40B0A13CADDC}" srcOrd="4" destOrd="0" presId="urn:microsoft.com/office/officeart/2018/2/layout/IconLabelDescriptionList"/>
    <dgm:cxn modelId="{F1C704BC-C007-40D4-80C2-3596AEAA8887}" type="presParOf" srcId="{049F5BBA-8250-421F-AB98-968BF539A036}" destId="{C4D3B97E-5B7F-40BF-884F-04FEF391CD57}" srcOrd="1" destOrd="0" presId="urn:microsoft.com/office/officeart/2018/2/layout/IconLabelDescriptionList"/>
    <dgm:cxn modelId="{5D821491-E6A5-4B81-A219-9846E984136D}" type="presParOf" srcId="{049F5BBA-8250-421F-AB98-968BF539A036}" destId="{B6640F28-9E52-4C9D-B874-62A6E0814C77}" srcOrd="2" destOrd="0" presId="urn:microsoft.com/office/officeart/2018/2/layout/IconLabelDescriptionList"/>
    <dgm:cxn modelId="{DC31CAA9-3DF7-42FA-8595-07E3BDCFC181}" type="presParOf" srcId="{B6640F28-9E52-4C9D-B874-62A6E0814C77}" destId="{C1722B92-87EE-43D7-8B62-5678AD80B81E}" srcOrd="0" destOrd="0" presId="urn:microsoft.com/office/officeart/2018/2/layout/IconLabelDescriptionList"/>
    <dgm:cxn modelId="{F9DB0D10-AB68-4A87-9FBA-9874D77AB3EE}" type="presParOf" srcId="{B6640F28-9E52-4C9D-B874-62A6E0814C77}" destId="{1C3C8F9C-88AB-4A12-A4D5-08501233B866}" srcOrd="1" destOrd="0" presId="urn:microsoft.com/office/officeart/2018/2/layout/IconLabelDescriptionList"/>
    <dgm:cxn modelId="{A8320B7C-F536-45CC-A3BE-BE346106CEE0}" type="presParOf" srcId="{B6640F28-9E52-4C9D-B874-62A6E0814C77}" destId="{592D5740-4E64-4CEA-99B0-64BDCE0627E0}" srcOrd="2" destOrd="0" presId="urn:microsoft.com/office/officeart/2018/2/layout/IconLabelDescriptionList"/>
    <dgm:cxn modelId="{3EE5817E-6898-4731-9B29-80BFB08A54E7}" type="presParOf" srcId="{B6640F28-9E52-4C9D-B874-62A6E0814C77}" destId="{B2043350-E0DB-44D7-925C-2C6E6D25DC5D}" srcOrd="3" destOrd="0" presId="urn:microsoft.com/office/officeart/2018/2/layout/IconLabelDescriptionList"/>
    <dgm:cxn modelId="{7B6D92B9-3D9C-46C6-8CCF-6E2A4F123297}" type="presParOf" srcId="{B6640F28-9E52-4C9D-B874-62A6E0814C77}" destId="{2A23037E-A176-46CA-86DC-519EE48B9FB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F5ADB44-4011-4347-94C3-705F6CC2A4C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949DE08-463D-4399-8BE8-7E165469E49F}">
      <dgm:prSet/>
      <dgm:spPr/>
      <dgm:t>
        <a:bodyPr/>
        <a:lstStyle/>
        <a:p>
          <a:r>
            <a:rPr lang="en-US" baseline="0"/>
            <a:t>Some problems are too large for us to handle</a:t>
          </a:r>
          <a:endParaRPr lang="en-US"/>
        </a:p>
      </dgm:t>
    </dgm:pt>
    <dgm:pt modelId="{E496DA28-1A89-4B8B-9355-D2FEA4F62267}" type="parTrans" cxnId="{D2A13DE8-FC06-4E0A-AB32-AB5850AFD21A}">
      <dgm:prSet/>
      <dgm:spPr/>
      <dgm:t>
        <a:bodyPr/>
        <a:lstStyle/>
        <a:p>
          <a:endParaRPr lang="en-US"/>
        </a:p>
      </dgm:t>
    </dgm:pt>
    <dgm:pt modelId="{E4105BC4-3D2E-4268-9E89-D5710D149BAD}" type="sibTrans" cxnId="{D2A13DE8-FC06-4E0A-AB32-AB5850AFD21A}">
      <dgm:prSet/>
      <dgm:spPr/>
      <dgm:t>
        <a:bodyPr/>
        <a:lstStyle/>
        <a:p>
          <a:endParaRPr lang="en-US"/>
        </a:p>
      </dgm:t>
    </dgm:pt>
    <dgm:pt modelId="{491CB42F-0DF2-4C5E-BD63-53FE50D4B3DC}">
      <dgm:prSet/>
      <dgm:spPr/>
      <dgm:t>
        <a:bodyPr/>
        <a:lstStyle/>
        <a:p>
          <a:r>
            <a:rPr lang="en-US" i="1" baseline="0"/>
            <a:t>Computers are extremely quick at computation</a:t>
          </a:r>
          <a:endParaRPr lang="en-US"/>
        </a:p>
      </dgm:t>
    </dgm:pt>
    <dgm:pt modelId="{37E2FDF2-F367-40B3-B5EF-29E86A29074E}" type="parTrans" cxnId="{1D861EE0-A530-42FE-877B-3205C04B0B9A}">
      <dgm:prSet/>
      <dgm:spPr/>
      <dgm:t>
        <a:bodyPr/>
        <a:lstStyle/>
        <a:p>
          <a:endParaRPr lang="en-US"/>
        </a:p>
      </dgm:t>
    </dgm:pt>
    <dgm:pt modelId="{452B005B-FF64-413F-9741-2362A26AA4AD}" type="sibTrans" cxnId="{1D861EE0-A530-42FE-877B-3205C04B0B9A}">
      <dgm:prSet/>
      <dgm:spPr/>
      <dgm:t>
        <a:bodyPr/>
        <a:lstStyle/>
        <a:p>
          <a:endParaRPr lang="en-US"/>
        </a:p>
      </dgm:t>
    </dgm:pt>
    <dgm:pt modelId="{0C167829-8622-40C3-85C6-CBE3FB7A6380}">
      <dgm:prSet/>
      <dgm:spPr/>
      <dgm:t>
        <a:bodyPr/>
        <a:lstStyle/>
        <a:p>
          <a:r>
            <a:rPr lang="en-US" i="1" baseline="0"/>
            <a:t>Computers are less prone to error with well thought out algorithms</a:t>
          </a:r>
          <a:endParaRPr lang="en-US"/>
        </a:p>
      </dgm:t>
    </dgm:pt>
    <dgm:pt modelId="{27D15238-6845-4894-B39E-5E4BFBE82008}" type="parTrans" cxnId="{00F39E6D-B89A-4CD0-90A6-F00FF99E7994}">
      <dgm:prSet/>
      <dgm:spPr/>
      <dgm:t>
        <a:bodyPr/>
        <a:lstStyle/>
        <a:p>
          <a:endParaRPr lang="en-US"/>
        </a:p>
      </dgm:t>
    </dgm:pt>
    <dgm:pt modelId="{40C32195-761D-4A8D-9698-2DB6F2C7C791}" type="sibTrans" cxnId="{00F39E6D-B89A-4CD0-90A6-F00FF99E7994}">
      <dgm:prSet/>
      <dgm:spPr/>
      <dgm:t>
        <a:bodyPr/>
        <a:lstStyle/>
        <a:p>
          <a:endParaRPr lang="en-US"/>
        </a:p>
      </dgm:t>
    </dgm:pt>
    <dgm:pt modelId="{50625751-6085-4157-A1C8-E47CC6CFC33B}">
      <dgm:prSet/>
      <dgm:spPr/>
      <dgm:t>
        <a:bodyPr/>
        <a:lstStyle/>
        <a:p>
          <a:r>
            <a:rPr lang="en-US" i="1" baseline="0"/>
            <a:t>Problems we complete in days, computers can do in seconds</a:t>
          </a:r>
          <a:endParaRPr lang="en-US"/>
        </a:p>
      </dgm:t>
    </dgm:pt>
    <dgm:pt modelId="{489B7477-711A-4961-99C5-EC9BC08E1053}" type="parTrans" cxnId="{18936820-1D30-4C59-892E-56AA0DB5A0A5}">
      <dgm:prSet/>
      <dgm:spPr/>
      <dgm:t>
        <a:bodyPr/>
        <a:lstStyle/>
        <a:p>
          <a:endParaRPr lang="en-US"/>
        </a:p>
      </dgm:t>
    </dgm:pt>
    <dgm:pt modelId="{F262247C-995E-4694-8E83-5007FB3D7854}" type="sibTrans" cxnId="{18936820-1D30-4C59-892E-56AA0DB5A0A5}">
      <dgm:prSet/>
      <dgm:spPr/>
      <dgm:t>
        <a:bodyPr/>
        <a:lstStyle/>
        <a:p>
          <a:endParaRPr lang="en-US"/>
        </a:p>
      </dgm:t>
    </dgm:pt>
    <dgm:pt modelId="{A6D66ECE-A338-42DD-A46A-9C791C0B7202}">
      <dgm:prSet/>
      <dgm:spPr/>
      <dgm:t>
        <a:bodyPr/>
        <a:lstStyle/>
        <a:p>
          <a:r>
            <a:rPr lang="en-US" i="1" baseline="0"/>
            <a:t>We get fatigued, bored, or distracted; computers don’t</a:t>
          </a:r>
          <a:endParaRPr lang="en-US"/>
        </a:p>
      </dgm:t>
    </dgm:pt>
    <dgm:pt modelId="{DD4C1D8C-8B65-4590-8F77-048C529964ED}" type="parTrans" cxnId="{E8D8EC19-BDB1-4E89-A6C0-043D5800F7C1}">
      <dgm:prSet/>
      <dgm:spPr/>
      <dgm:t>
        <a:bodyPr/>
        <a:lstStyle/>
        <a:p>
          <a:endParaRPr lang="en-US"/>
        </a:p>
      </dgm:t>
    </dgm:pt>
    <dgm:pt modelId="{5015FFD8-0477-4302-BF7F-51C5301DD913}" type="sibTrans" cxnId="{E8D8EC19-BDB1-4E89-A6C0-043D5800F7C1}">
      <dgm:prSet/>
      <dgm:spPr/>
      <dgm:t>
        <a:bodyPr/>
        <a:lstStyle/>
        <a:p>
          <a:endParaRPr lang="en-US"/>
        </a:p>
      </dgm:t>
    </dgm:pt>
    <dgm:pt modelId="{7E552A9F-6F88-4C54-B727-625B263A0503}">
      <dgm:prSet/>
      <dgm:spPr/>
      <dgm:t>
        <a:bodyPr/>
        <a:lstStyle/>
        <a:p>
          <a:r>
            <a:rPr lang="en-US" baseline="0"/>
            <a:t>Some problems are trivial and/or computers can do better (controversial)</a:t>
          </a:r>
          <a:endParaRPr lang="en-US"/>
        </a:p>
      </dgm:t>
    </dgm:pt>
    <dgm:pt modelId="{E06BDE6C-43CA-4FBB-AF92-5FFEFAD572FC}" type="parTrans" cxnId="{BE9712B3-54B0-4DE7-B889-F7B85A43F27F}">
      <dgm:prSet/>
      <dgm:spPr/>
      <dgm:t>
        <a:bodyPr/>
        <a:lstStyle/>
        <a:p>
          <a:endParaRPr lang="en-US"/>
        </a:p>
      </dgm:t>
    </dgm:pt>
    <dgm:pt modelId="{B7EE9033-AEA3-4FFB-86F9-6C2342EEA539}" type="sibTrans" cxnId="{BE9712B3-54B0-4DE7-B889-F7B85A43F27F}">
      <dgm:prSet/>
      <dgm:spPr/>
      <dgm:t>
        <a:bodyPr/>
        <a:lstStyle/>
        <a:p>
          <a:endParaRPr lang="en-US"/>
        </a:p>
      </dgm:t>
    </dgm:pt>
    <dgm:pt modelId="{1AB2C72D-7E73-45C7-8F68-D0A589A28D0C}">
      <dgm:prSet/>
      <dgm:spPr/>
      <dgm:t>
        <a:bodyPr/>
        <a:lstStyle/>
        <a:p>
          <a:r>
            <a:rPr lang="en-US" i="1" baseline="0"/>
            <a:t>Automation of cashiers, tech support, financial management</a:t>
          </a:r>
          <a:endParaRPr lang="en-US"/>
        </a:p>
      </dgm:t>
    </dgm:pt>
    <dgm:pt modelId="{9EBE8D1E-95E7-40EC-A6A8-36169176B8C3}" type="parTrans" cxnId="{A368EB07-5553-4EB2-8B3A-277102C81B1A}">
      <dgm:prSet/>
      <dgm:spPr/>
      <dgm:t>
        <a:bodyPr/>
        <a:lstStyle/>
        <a:p>
          <a:endParaRPr lang="en-US"/>
        </a:p>
      </dgm:t>
    </dgm:pt>
    <dgm:pt modelId="{18C7D606-34A8-4261-9309-B8AE6D7A0394}" type="sibTrans" cxnId="{A368EB07-5553-4EB2-8B3A-277102C81B1A}">
      <dgm:prSet/>
      <dgm:spPr/>
      <dgm:t>
        <a:bodyPr/>
        <a:lstStyle/>
        <a:p>
          <a:endParaRPr lang="en-US"/>
        </a:p>
      </dgm:t>
    </dgm:pt>
    <dgm:pt modelId="{34A859C6-BE19-4C42-9072-92966B99D593}">
      <dgm:prSet/>
      <dgm:spPr/>
      <dgm:t>
        <a:bodyPr/>
        <a:lstStyle/>
        <a:p>
          <a:r>
            <a:rPr lang="en-US" i="1" baseline="0"/>
            <a:t>Machines in a factory mass producing items</a:t>
          </a:r>
          <a:endParaRPr lang="en-US"/>
        </a:p>
      </dgm:t>
    </dgm:pt>
    <dgm:pt modelId="{D20529D0-AB60-42EC-A157-CA93E0FC58D5}" type="parTrans" cxnId="{F8E41144-C49D-4BCE-B9F3-E813B88BC2C3}">
      <dgm:prSet/>
      <dgm:spPr/>
      <dgm:t>
        <a:bodyPr/>
        <a:lstStyle/>
        <a:p>
          <a:endParaRPr lang="en-US"/>
        </a:p>
      </dgm:t>
    </dgm:pt>
    <dgm:pt modelId="{C4BAF320-EE1C-435A-9453-2995BDB55A14}" type="sibTrans" cxnId="{F8E41144-C49D-4BCE-B9F3-E813B88BC2C3}">
      <dgm:prSet/>
      <dgm:spPr/>
      <dgm:t>
        <a:bodyPr/>
        <a:lstStyle/>
        <a:p>
          <a:endParaRPr lang="en-US"/>
        </a:p>
      </dgm:t>
    </dgm:pt>
    <dgm:pt modelId="{9BF312E9-5504-4C98-B339-570CFDA639AE}">
      <dgm:prSet/>
      <dgm:spPr/>
      <dgm:t>
        <a:bodyPr/>
        <a:lstStyle/>
        <a:p>
          <a:r>
            <a:rPr lang="en-US" i="1" baseline="0"/>
            <a:t>Online sites for consumers, education, finances, etc.</a:t>
          </a:r>
          <a:endParaRPr lang="en-US"/>
        </a:p>
      </dgm:t>
    </dgm:pt>
    <dgm:pt modelId="{7E736741-67FD-4C56-89A7-AF49773056AC}" type="parTrans" cxnId="{70348E7B-BC96-4C58-B41F-283967B87A79}">
      <dgm:prSet/>
      <dgm:spPr/>
      <dgm:t>
        <a:bodyPr/>
        <a:lstStyle/>
        <a:p>
          <a:endParaRPr lang="en-US"/>
        </a:p>
      </dgm:t>
    </dgm:pt>
    <dgm:pt modelId="{80973EE5-7AAB-497A-A83A-A873B8CD5380}" type="sibTrans" cxnId="{70348E7B-BC96-4C58-B41F-283967B87A79}">
      <dgm:prSet/>
      <dgm:spPr/>
      <dgm:t>
        <a:bodyPr/>
        <a:lstStyle/>
        <a:p>
          <a:endParaRPr lang="en-US"/>
        </a:p>
      </dgm:t>
    </dgm:pt>
    <dgm:pt modelId="{9B002FD8-943D-4399-9BEE-D4C31D8EDC49}">
      <dgm:prSet/>
      <dgm:spPr/>
      <dgm:t>
        <a:bodyPr/>
        <a:lstStyle/>
        <a:p>
          <a:r>
            <a:rPr lang="en-US" baseline="0"/>
            <a:t>Some problems we just don’t understand (yet!)</a:t>
          </a:r>
          <a:endParaRPr lang="en-US"/>
        </a:p>
      </dgm:t>
    </dgm:pt>
    <dgm:pt modelId="{49CA05F2-91C9-4410-BB8E-A1C55EADC021}" type="parTrans" cxnId="{1C87F41F-2A2B-4B84-97B7-435D1441A72E}">
      <dgm:prSet/>
      <dgm:spPr/>
      <dgm:t>
        <a:bodyPr/>
        <a:lstStyle/>
        <a:p>
          <a:endParaRPr lang="en-US"/>
        </a:p>
      </dgm:t>
    </dgm:pt>
    <dgm:pt modelId="{FF65568F-8FF2-4686-880F-B6428EA962EE}" type="sibTrans" cxnId="{1C87F41F-2A2B-4B84-97B7-435D1441A72E}">
      <dgm:prSet/>
      <dgm:spPr/>
      <dgm:t>
        <a:bodyPr/>
        <a:lstStyle/>
        <a:p>
          <a:endParaRPr lang="en-US"/>
        </a:p>
      </dgm:t>
    </dgm:pt>
    <dgm:pt modelId="{C12FA418-89F6-47DC-BE45-A72988D59C9D}">
      <dgm:prSet/>
      <dgm:spPr/>
      <dgm:t>
        <a:bodyPr/>
        <a:lstStyle/>
        <a:p>
          <a:r>
            <a:rPr lang="en-US" i="1" baseline="0"/>
            <a:t>Use computers to test/research heuristics</a:t>
          </a:r>
          <a:endParaRPr lang="en-US"/>
        </a:p>
      </dgm:t>
    </dgm:pt>
    <dgm:pt modelId="{72895421-8264-44A0-B099-D9AB4E547603}" type="parTrans" cxnId="{EE5516BA-728D-448C-8D7B-F34DD3070DD7}">
      <dgm:prSet/>
      <dgm:spPr/>
      <dgm:t>
        <a:bodyPr/>
        <a:lstStyle/>
        <a:p>
          <a:endParaRPr lang="en-US"/>
        </a:p>
      </dgm:t>
    </dgm:pt>
    <dgm:pt modelId="{343E5289-3D12-4445-BF47-35E086E860D2}" type="sibTrans" cxnId="{EE5516BA-728D-448C-8D7B-F34DD3070DD7}">
      <dgm:prSet/>
      <dgm:spPr/>
      <dgm:t>
        <a:bodyPr/>
        <a:lstStyle/>
        <a:p>
          <a:endParaRPr lang="en-US"/>
        </a:p>
      </dgm:t>
    </dgm:pt>
    <dgm:pt modelId="{75480F82-95F5-41A3-BBB9-38FFDA68315E}">
      <dgm:prSet/>
      <dgm:spPr/>
      <dgm:t>
        <a:bodyPr/>
        <a:lstStyle/>
        <a:p>
          <a:r>
            <a:rPr lang="en-US" i="1" baseline="0"/>
            <a:t>Have computers visualize data, quickly crunch numbers, etc.</a:t>
          </a:r>
          <a:endParaRPr lang="en-US"/>
        </a:p>
      </dgm:t>
    </dgm:pt>
    <dgm:pt modelId="{443F41CA-A971-4971-9CD4-C0A021D19ABB}" type="parTrans" cxnId="{3051F001-B45E-4544-9B11-44ED02DF51D8}">
      <dgm:prSet/>
      <dgm:spPr/>
      <dgm:t>
        <a:bodyPr/>
        <a:lstStyle/>
        <a:p>
          <a:endParaRPr lang="en-US"/>
        </a:p>
      </dgm:t>
    </dgm:pt>
    <dgm:pt modelId="{837C7105-006D-4E65-804F-4237755B91FF}" type="sibTrans" cxnId="{3051F001-B45E-4544-9B11-44ED02DF51D8}">
      <dgm:prSet/>
      <dgm:spPr/>
      <dgm:t>
        <a:bodyPr/>
        <a:lstStyle/>
        <a:p>
          <a:endParaRPr lang="en-US"/>
        </a:p>
      </dgm:t>
    </dgm:pt>
    <dgm:pt modelId="{3015A825-DAC3-4451-8B97-2805727A05FC}">
      <dgm:prSet/>
      <dgm:spPr/>
      <dgm:t>
        <a:bodyPr/>
        <a:lstStyle/>
        <a:p>
          <a:r>
            <a:rPr lang="en-US" i="1" baseline="0"/>
            <a:t>Machine learning and AI… beyond the scope of this lecture</a:t>
          </a:r>
          <a:endParaRPr lang="en-US"/>
        </a:p>
      </dgm:t>
    </dgm:pt>
    <dgm:pt modelId="{144EC00B-6110-4631-8B3C-3A478047268F}" type="parTrans" cxnId="{DBBE23DB-FBC5-4E80-B013-DD6875057D50}">
      <dgm:prSet/>
      <dgm:spPr/>
      <dgm:t>
        <a:bodyPr/>
        <a:lstStyle/>
        <a:p>
          <a:endParaRPr lang="en-US"/>
        </a:p>
      </dgm:t>
    </dgm:pt>
    <dgm:pt modelId="{6650EFFC-96DE-4944-A56B-01467B41BB28}" type="sibTrans" cxnId="{DBBE23DB-FBC5-4E80-B013-DD6875057D50}">
      <dgm:prSet/>
      <dgm:spPr/>
      <dgm:t>
        <a:bodyPr/>
        <a:lstStyle/>
        <a:p>
          <a:endParaRPr lang="en-US"/>
        </a:p>
      </dgm:t>
    </dgm:pt>
    <dgm:pt modelId="{CC7A0CA7-03B8-4549-B49D-2789927C250A}" type="pres">
      <dgm:prSet presAssocID="{5F5ADB44-4011-4347-94C3-705F6CC2A4CF}" presName="linear" presStyleCnt="0">
        <dgm:presLayoutVars>
          <dgm:animLvl val="lvl"/>
          <dgm:resizeHandles val="exact"/>
        </dgm:presLayoutVars>
      </dgm:prSet>
      <dgm:spPr/>
    </dgm:pt>
    <dgm:pt modelId="{06FE3BF2-D57B-2A49-9CF6-5E329B260D58}" type="pres">
      <dgm:prSet presAssocID="{6949DE08-463D-4399-8BE8-7E165469E4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3D10511-68A1-B74C-9AD5-8CEC6A73815B}" type="pres">
      <dgm:prSet presAssocID="{6949DE08-463D-4399-8BE8-7E165469E49F}" presName="childText" presStyleLbl="revTx" presStyleIdx="0" presStyleCnt="3">
        <dgm:presLayoutVars>
          <dgm:bulletEnabled val="1"/>
        </dgm:presLayoutVars>
      </dgm:prSet>
      <dgm:spPr/>
    </dgm:pt>
    <dgm:pt modelId="{C5997240-9EBA-8649-A55B-7DD0462023BC}" type="pres">
      <dgm:prSet presAssocID="{7E552A9F-6F88-4C54-B727-625B263A050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A5C376-95E2-FF46-B1D5-C1525FB0ED4D}" type="pres">
      <dgm:prSet presAssocID="{7E552A9F-6F88-4C54-B727-625B263A0503}" presName="childText" presStyleLbl="revTx" presStyleIdx="1" presStyleCnt="3">
        <dgm:presLayoutVars>
          <dgm:bulletEnabled val="1"/>
        </dgm:presLayoutVars>
      </dgm:prSet>
      <dgm:spPr/>
    </dgm:pt>
    <dgm:pt modelId="{30FD4E42-9DC9-9844-8DC8-8EE7102E5807}" type="pres">
      <dgm:prSet presAssocID="{9B002FD8-943D-4399-9BEE-D4C31D8EDC4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60119CD-0BDD-A844-819A-CAD047700E67}" type="pres">
      <dgm:prSet presAssocID="{9B002FD8-943D-4399-9BEE-D4C31D8EDC4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B32AF01-D344-7D4F-955E-E78903A46B15}" type="presOf" srcId="{9B002FD8-943D-4399-9BEE-D4C31D8EDC49}" destId="{30FD4E42-9DC9-9844-8DC8-8EE7102E5807}" srcOrd="0" destOrd="0" presId="urn:microsoft.com/office/officeart/2005/8/layout/vList2"/>
    <dgm:cxn modelId="{3051F001-B45E-4544-9B11-44ED02DF51D8}" srcId="{9B002FD8-943D-4399-9BEE-D4C31D8EDC49}" destId="{75480F82-95F5-41A3-BBB9-38FFDA68315E}" srcOrd="1" destOrd="0" parTransId="{443F41CA-A971-4971-9CD4-C0A021D19ABB}" sibTransId="{837C7105-006D-4E65-804F-4237755B91FF}"/>
    <dgm:cxn modelId="{A368EB07-5553-4EB2-8B3A-277102C81B1A}" srcId="{7E552A9F-6F88-4C54-B727-625B263A0503}" destId="{1AB2C72D-7E73-45C7-8F68-D0A589A28D0C}" srcOrd="0" destOrd="0" parTransId="{9EBE8D1E-95E7-40EC-A6A8-36169176B8C3}" sibTransId="{18C7D606-34A8-4261-9309-B8AE6D7A0394}"/>
    <dgm:cxn modelId="{7A7CB60A-1F66-4840-8256-373D524060A6}" type="presOf" srcId="{7E552A9F-6F88-4C54-B727-625B263A0503}" destId="{C5997240-9EBA-8649-A55B-7DD0462023BC}" srcOrd="0" destOrd="0" presId="urn:microsoft.com/office/officeart/2005/8/layout/vList2"/>
    <dgm:cxn modelId="{E90CE70F-D3EC-EC49-93E7-183CCD30CEAD}" type="presOf" srcId="{491CB42F-0DF2-4C5E-BD63-53FE50D4B3DC}" destId="{B3D10511-68A1-B74C-9AD5-8CEC6A73815B}" srcOrd="0" destOrd="0" presId="urn:microsoft.com/office/officeart/2005/8/layout/vList2"/>
    <dgm:cxn modelId="{BA664018-709A-B54D-ACA1-A4378D1AD548}" type="presOf" srcId="{5F5ADB44-4011-4347-94C3-705F6CC2A4CF}" destId="{CC7A0CA7-03B8-4549-B49D-2789927C250A}" srcOrd="0" destOrd="0" presId="urn:microsoft.com/office/officeart/2005/8/layout/vList2"/>
    <dgm:cxn modelId="{E8D8EC19-BDB1-4E89-A6C0-043D5800F7C1}" srcId="{6949DE08-463D-4399-8BE8-7E165469E49F}" destId="{A6D66ECE-A338-42DD-A46A-9C791C0B7202}" srcOrd="3" destOrd="0" parTransId="{DD4C1D8C-8B65-4590-8F77-048C529964ED}" sibTransId="{5015FFD8-0477-4302-BF7F-51C5301DD913}"/>
    <dgm:cxn modelId="{1C87F41F-2A2B-4B84-97B7-435D1441A72E}" srcId="{5F5ADB44-4011-4347-94C3-705F6CC2A4CF}" destId="{9B002FD8-943D-4399-9BEE-D4C31D8EDC49}" srcOrd="2" destOrd="0" parTransId="{49CA05F2-91C9-4410-BB8E-A1C55EADC021}" sibTransId="{FF65568F-8FF2-4686-880F-B6428EA962EE}"/>
    <dgm:cxn modelId="{18936820-1D30-4C59-892E-56AA0DB5A0A5}" srcId="{6949DE08-463D-4399-8BE8-7E165469E49F}" destId="{50625751-6085-4157-A1C8-E47CC6CFC33B}" srcOrd="2" destOrd="0" parTransId="{489B7477-711A-4961-99C5-EC9BC08E1053}" sibTransId="{F262247C-995E-4694-8E83-5007FB3D7854}"/>
    <dgm:cxn modelId="{B8E0AD20-AADA-6845-9C3D-642EEDD9E262}" type="presOf" srcId="{34A859C6-BE19-4C42-9072-92966B99D593}" destId="{98A5C376-95E2-FF46-B1D5-C1525FB0ED4D}" srcOrd="0" destOrd="1" presId="urn:microsoft.com/office/officeart/2005/8/layout/vList2"/>
    <dgm:cxn modelId="{26976543-C9C9-224A-BDAB-041EAA11A271}" type="presOf" srcId="{C12FA418-89F6-47DC-BE45-A72988D59C9D}" destId="{260119CD-0BDD-A844-819A-CAD047700E67}" srcOrd="0" destOrd="0" presId="urn:microsoft.com/office/officeart/2005/8/layout/vList2"/>
    <dgm:cxn modelId="{F8E41144-C49D-4BCE-B9F3-E813B88BC2C3}" srcId="{7E552A9F-6F88-4C54-B727-625B263A0503}" destId="{34A859C6-BE19-4C42-9072-92966B99D593}" srcOrd="1" destOrd="0" parTransId="{D20529D0-AB60-42EC-A157-CA93E0FC58D5}" sibTransId="{C4BAF320-EE1C-435A-9453-2995BDB55A14}"/>
    <dgm:cxn modelId="{A3C84164-C343-0A41-AB09-7EB393A5DB37}" type="presOf" srcId="{6949DE08-463D-4399-8BE8-7E165469E49F}" destId="{06FE3BF2-D57B-2A49-9CF6-5E329B260D58}" srcOrd="0" destOrd="0" presId="urn:microsoft.com/office/officeart/2005/8/layout/vList2"/>
    <dgm:cxn modelId="{00F39E6D-B89A-4CD0-90A6-F00FF99E7994}" srcId="{6949DE08-463D-4399-8BE8-7E165469E49F}" destId="{0C167829-8622-40C3-85C6-CBE3FB7A6380}" srcOrd="1" destOrd="0" parTransId="{27D15238-6845-4894-B39E-5E4BFBE82008}" sibTransId="{40C32195-761D-4A8D-9698-2DB6F2C7C791}"/>
    <dgm:cxn modelId="{DF214A74-44F3-2A48-BB7A-A881E73554A9}" type="presOf" srcId="{0C167829-8622-40C3-85C6-CBE3FB7A6380}" destId="{B3D10511-68A1-B74C-9AD5-8CEC6A73815B}" srcOrd="0" destOrd="1" presId="urn:microsoft.com/office/officeart/2005/8/layout/vList2"/>
    <dgm:cxn modelId="{70348E7B-BC96-4C58-B41F-283967B87A79}" srcId="{7E552A9F-6F88-4C54-B727-625B263A0503}" destId="{9BF312E9-5504-4C98-B339-570CFDA639AE}" srcOrd="2" destOrd="0" parTransId="{7E736741-67FD-4C56-89A7-AF49773056AC}" sibTransId="{80973EE5-7AAB-497A-A83A-A873B8CD5380}"/>
    <dgm:cxn modelId="{5AB2847E-50CF-CD4A-88C8-F10BAA65E1D0}" type="presOf" srcId="{9BF312E9-5504-4C98-B339-570CFDA639AE}" destId="{98A5C376-95E2-FF46-B1D5-C1525FB0ED4D}" srcOrd="0" destOrd="2" presId="urn:microsoft.com/office/officeart/2005/8/layout/vList2"/>
    <dgm:cxn modelId="{E460A88E-2D78-2444-89AB-D9340F7588AD}" type="presOf" srcId="{3015A825-DAC3-4451-8B97-2805727A05FC}" destId="{260119CD-0BDD-A844-819A-CAD047700E67}" srcOrd="0" destOrd="2" presId="urn:microsoft.com/office/officeart/2005/8/layout/vList2"/>
    <dgm:cxn modelId="{1BDED98F-D541-3748-A606-5BD269EA982E}" type="presOf" srcId="{A6D66ECE-A338-42DD-A46A-9C791C0B7202}" destId="{B3D10511-68A1-B74C-9AD5-8CEC6A73815B}" srcOrd="0" destOrd="3" presId="urn:microsoft.com/office/officeart/2005/8/layout/vList2"/>
    <dgm:cxn modelId="{84657BA6-EADB-7B4C-A84C-18619FCF96EB}" type="presOf" srcId="{75480F82-95F5-41A3-BBB9-38FFDA68315E}" destId="{260119CD-0BDD-A844-819A-CAD047700E67}" srcOrd="0" destOrd="1" presId="urn:microsoft.com/office/officeart/2005/8/layout/vList2"/>
    <dgm:cxn modelId="{17C170AC-ECEF-3046-BC46-73322E0DDE4E}" type="presOf" srcId="{50625751-6085-4157-A1C8-E47CC6CFC33B}" destId="{B3D10511-68A1-B74C-9AD5-8CEC6A73815B}" srcOrd="0" destOrd="2" presId="urn:microsoft.com/office/officeart/2005/8/layout/vList2"/>
    <dgm:cxn modelId="{BE9712B3-54B0-4DE7-B889-F7B85A43F27F}" srcId="{5F5ADB44-4011-4347-94C3-705F6CC2A4CF}" destId="{7E552A9F-6F88-4C54-B727-625B263A0503}" srcOrd="1" destOrd="0" parTransId="{E06BDE6C-43CA-4FBB-AF92-5FFEFAD572FC}" sibTransId="{B7EE9033-AEA3-4FFB-86F9-6C2342EEA539}"/>
    <dgm:cxn modelId="{EE5516BA-728D-448C-8D7B-F34DD3070DD7}" srcId="{9B002FD8-943D-4399-9BEE-D4C31D8EDC49}" destId="{C12FA418-89F6-47DC-BE45-A72988D59C9D}" srcOrd="0" destOrd="0" parTransId="{72895421-8264-44A0-B099-D9AB4E547603}" sibTransId="{343E5289-3D12-4445-BF47-35E086E860D2}"/>
    <dgm:cxn modelId="{DBBE23DB-FBC5-4E80-B013-DD6875057D50}" srcId="{9B002FD8-943D-4399-9BEE-D4C31D8EDC49}" destId="{3015A825-DAC3-4451-8B97-2805727A05FC}" srcOrd="2" destOrd="0" parTransId="{144EC00B-6110-4631-8B3C-3A478047268F}" sibTransId="{6650EFFC-96DE-4944-A56B-01467B41BB28}"/>
    <dgm:cxn modelId="{1D861EE0-A530-42FE-877B-3205C04B0B9A}" srcId="{6949DE08-463D-4399-8BE8-7E165469E49F}" destId="{491CB42F-0DF2-4C5E-BD63-53FE50D4B3DC}" srcOrd="0" destOrd="0" parTransId="{37E2FDF2-F367-40B3-B5EF-29E86A29074E}" sibTransId="{452B005B-FF64-413F-9741-2362A26AA4AD}"/>
    <dgm:cxn modelId="{D2A13DE8-FC06-4E0A-AB32-AB5850AFD21A}" srcId="{5F5ADB44-4011-4347-94C3-705F6CC2A4CF}" destId="{6949DE08-463D-4399-8BE8-7E165469E49F}" srcOrd="0" destOrd="0" parTransId="{E496DA28-1A89-4B8B-9355-D2FEA4F62267}" sibTransId="{E4105BC4-3D2E-4268-9E89-D5710D149BAD}"/>
    <dgm:cxn modelId="{9FCA6FEA-0EC5-1046-B8D0-CFC95C3BE46C}" type="presOf" srcId="{1AB2C72D-7E73-45C7-8F68-D0A589A28D0C}" destId="{98A5C376-95E2-FF46-B1D5-C1525FB0ED4D}" srcOrd="0" destOrd="0" presId="urn:microsoft.com/office/officeart/2005/8/layout/vList2"/>
    <dgm:cxn modelId="{44B50414-7958-BF42-8A7C-2E23117A7B05}" type="presParOf" srcId="{CC7A0CA7-03B8-4549-B49D-2789927C250A}" destId="{06FE3BF2-D57B-2A49-9CF6-5E329B260D58}" srcOrd="0" destOrd="0" presId="urn:microsoft.com/office/officeart/2005/8/layout/vList2"/>
    <dgm:cxn modelId="{1EB923A0-0E28-F94B-8C6B-3B160F9A8DCC}" type="presParOf" srcId="{CC7A0CA7-03B8-4549-B49D-2789927C250A}" destId="{B3D10511-68A1-B74C-9AD5-8CEC6A73815B}" srcOrd="1" destOrd="0" presId="urn:microsoft.com/office/officeart/2005/8/layout/vList2"/>
    <dgm:cxn modelId="{32598FB7-4F20-2E40-9C55-36340DCF4BF2}" type="presParOf" srcId="{CC7A0CA7-03B8-4549-B49D-2789927C250A}" destId="{C5997240-9EBA-8649-A55B-7DD0462023BC}" srcOrd="2" destOrd="0" presId="urn:microsoft.com/office/officeart/2005/8/layout/vList2"/>
    <dgm:cxn modelId="{6706D87B-B2BD-BA46-806B-AB7901541AEB}" type="presParOf" srcId="{CC7A0CA7-03B8-4549-B49D-2789927C250A}" destId="{98A5C376-95E2-FF46-B1D5-C1525FB0ED4D}" srcOrd="3" destOrd="0" presId="urn:microsoft.com/office/officeart/2005/8/layout/vList2"/>
    <dgm:cxn modelId="{6BE40006-DB65-214D-88DB-CC3963422002}" type="presParOf" srcId="{CC7A0CA7-03B8-4549-B49D-2789927C250A}" destId="{30FD4E42-9DC9-9844-8DC8-8EE7102E5807}" srcOrd="4" destOrd="0" presId="urn:microsoft.com/office/officeart/2005/8/layout/vList2"/>
    <dgm:cxn modelId="{6B2C0885-CE9E-4D4E-A475-761BC92C917F}" type="presParOf" srcId="{CC7A0CA7-03B8-4549-B49D-2789927C250A}" destId="{260119CD-0BDD-A844-819A-CAD047700E6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ACB46-5877-3A4C-8A48-202E06C888FA}">
      <dsp:nvSpPr>
        <dsp:cNvPr id="0" name=""/>
        <dsp:cNvSpPr/>
      </dsp:nvSpPr>
      <dsp:spPr>
        <a:xfrm>
          <a:off x="0" y="568507"/>
          <a:ext cx="6506304" cy="19561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61" tIns="562356" rIns="504961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Problem solving oriented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Efficiency &amp; effectiveness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 different perspective</a:t>
          </a:r>
        </a:p>
      </dsp:txBody>
      <dsp:txXfrm>
        <a:off x="0" y="568507"/>
        <a:ext cx="6506304" cy="1956150"/>
      </dsp:txXfrm>
    </dsp:sp>
    <dsp:sp modelId="{02E5A9AE-9FC4-9B4B-9382-5D6B6C091902}">
      <dsp:nvSpPr>
        <dsp:cNvPr id="0" name=""/>
        <dsp:cNvSpPr/>
      </dsp:nvSpPr>
      <dsp:spPr>
        <a:xfrm>
          <a:off x="325315" y="169987"/>
          <a:ext cx="4554412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 logical way of thinking:</a:t>
          </a:r>
        </a:p>
      </dsp:txBody>
      <dsp:txXfrm>
        <a:off x="364223" y="208895"/>
        <a:ext cx="4476596" cy="719224"/>
      </dsp:txXfrm>
    </dsp:sp>
    <dsp:sp modelId="{4A6B5734-73A0-FF4E-8A1E-2E87EC2C99BD}">
      <dsp:nvSpPr>
        <dsp:cNvPr id="0" name=""/>
        <dsp:cNvSpPr/>
      </dsp:nvSpPr>
      <dsp:spPr>
        <a:xfrm>
          <a:off x="0" y="3068977"/>
          <a:ext cx="6506304" cy="23388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61" tIns="562356" rIns="504961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Some problems we suck at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Computers solve problems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Computers take logical instructions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“Algorithms”</a:t>
          </a:r>
        </a:p>
      </dsp:txBody>
      <dsp:txXfrm>
        <a:off x="0" y="3068977"/>
        <a:ext cx="6506304" cy="2338875"/>
      </dsp:txXfrm>
    </dsp:sp>
    <dsp:sp modelId="{03BFA859-2C42-1940-823F-A76B9F0A1090}">
      <dsp:nvSpPr>
        <dsp:cNvPr id="0" name=""/>
        <dsp:cNvSpPr/>
      </dsp:nvSpPr>
      <dsp:spPr>
        <a:xfrm>
          <a:off x="325315" y="2670457"/>
          <a:ext cx="4554412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What does ‘computational’ have to do with it?</a:t>
          </a:r>
        </a:p>
      </dsp:txBody>
      <dsp:txXfrm>
        <a:off x="364223" y="2709365"/>
        <a:ext cx="4476596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ACB46-5877-3A4C-8A48-202E06C888FA}">
      <dsp:nvSpPr>
        <dsp:cNvPr id="0" name=""/>
        <dsp:cNvSpPr/>
      </dsp:nvSpPr>
      <dsp:spPr>
        <a:xfrm>
          <a:off x="0" y="1560419"/>
          <a:ext cx="8439665" cy="2457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012" tIns="1353820" rIns="655012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/>
            <a:t>A list of steps to follow in order to complete some defined task</a:t>
          </a:r>
        </a:p>
      </dsp:txBody>
      <dsp:txXfrm>
        <a:off x="0" y="1560419"/>
        <a:ext cx="8439665" cy="2457000"/>
      </dsp:txXfrm>
    </dsp:sp>
    <dsp:sp modelId="{02E5A9AE-9FC4-9B4B-9382-5D6B6C091902}">
      <dsp:nvSpPr>
        <dsp:cNvPr id="0" name=""/>
        <dsp:cNvSpPr/>
      </dsp:nvSpPr>
      <dsp:spPr>
        <a:xfrm>
          <a:off x="421983" y="1662941"/>
          <a:ext cx="4373400" cy="85687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299" tIns="0" rIns="223299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Algorithm</a:t>
          </a:r>
        </a:p>
      </dsp:txBody>
      <dsp:txXfrm>
        <a:off x="463812" y="1704770"/>
        <a:ext cx="4289742" cy="773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EE5DC-E40E-8A42-8CD8-978BA160FA54}">
      <dsp:nvSpPr>
        <dsp:cNvPr id="0" name=""/>
        <dsp:cNvSpPr/>
      </dsp:nvSpPr>
      <dsp:spPr>
        <a:xfrm>
          <a:off x="0" y="25980"/>
          <a:ext cx="9601200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take various actions to define our task</a:t>
          </a:r>
        </a:p>
      </dsp:txBody>
      <dsp:txXfrm>
        <a:off x="26730" y="52710"/>
        <a:ext cx="9547740" cy="494099"/>
      </dsp:txXfrm>
    </dsp:sp>
    <dsp:sp modelId="{7A4A564B-45FF-8541-97F6-A1D2E5828024}">
      <dsp:nvSpPr>
        <dsp:cNvPr id="0" name=""/>
        <dsp:cNvSpPr/>
      </dsp:nvSpPr>
      <dsp:spPr>
        <a:xfrm>
          <a:off x="0" y="573540"/>
          <a:ext cx="9601200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What is the expected outcome?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Does the outcome rely on some input?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Can we produce a “dirty” solution at first?</a:t>
          </a:r>
        </a:p>
      </dsp:txBody>
      <dsp:txXfrm>
        <a:off x="0" y="573540"/>
        <a:ext cx="9601200" cy="919080"/>
      </dsp:txXfrm>
    </dsp:sp>
    <dsp:sp modelId="{B7028F86-1FEA-C14C-AC8A-8DCFBA759E2B}">
      <dsp:nvSpPr>
        <dsp:cNvPr id="0" name=""/>
        <dsp:cNvSpPr/>
      </dsp:nvSpPr>
      <dsp:spPr>
        <a:xfrm>
          <a:off x="0" y="1492620"/>
          <a:ext cx="9601200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Ex) Determine whether an integer N is even or not</a:t>
          </a:r>
        </a:p>
      </dsp:txBody>
      <dsp:txXfrm>
        <a:off x="26730" y="1519350"/>
        <a:ext cx="9547740" cy="494099"/>
      </dsp:txXfrm>
    </dsp:sp>
    <dsp:sp modelId="{8A36FA97-83E2-4C47-B949-5E73B2B24DDA}">
      <dsp:nvSpPr>
        <dsp:cNvPr id="0" name=""/>
        <dsp:cNvSpPr/>
      </dsp:nvSpPr>
      <dsp:spPr>
        <a:xfrm>
          <a:off x="0" y="2040179"/>
          <a:ext cx="9601200" cy="151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Outcome: a yes or no decision on N being even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The input is just 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We know </a:t>
          </a:r>
          <a:r>
            <a:rPr lang="en-US" sz="1900" b="1" kern="1200"/>
            <a:t>0, 2, … 8 </a:t>
          </a:r>
          <a:r>
            <a:rPr lang="en-US" sz="1900" kern="1200"/>
            <a:t>are even from school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We say even numbers end in one of those numbers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If N’s last digit is one of those, we say yes</a:t>
          </a:r>
        </a:p>
      </dsp:txBody>
      <dsp:txXfrm>
        <a:off x="0" y="2040179"/>
        <a:ext cx="9601200" cy="15152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00EAF-5685-2842-AD81-6B6CBFDDF31E}">
      <dsp:nvSpPr>
        <dsp:cNvPr id="0" name=""/>
        <dsp:cNvSpPr/>
      </dsp:nvSpPr>
      <dsp:spPr>
        <a:xfrm>
          <a:off x="0" y="2161564"/>
          <a:ext cx="9601200" cy="14182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Ex) Break it down: getting ready for school in the morning</a:t>
          </a:r>
        </a:p>
      </dsp:txBody>
      <dsp:txXfrm>
        <a:off x="0" y="2161564"/>
        <a:ext cx="9601200" cy="765839"/>
      </dsp:txXfrm>
    </dsp:sp>
    <dsp:sp modelId="{9E4877BB-8AB9-5141-83C9-57C9ADD31369}">
      <dsp:nvSpPr>
        <dsp:cNvPr id="0" name=""/>
        <dsp:cNvSpPr/>
      </dsp:nvSpPr>
      <dsp:spPr>
        <a:xfrm>
          <a:off x="1172" y="2899039"/>
          <a:ext cx="1919771" cy="65238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Washing face</a:t>
          </a:r>
        </a:p>
      </dsp:txBody>
      <dsp:txXfrm>
        <a:off x="1172" y="2899039"/>
        <a:ext cx="1919771" cy="652381"/>
      </dsp:txXfrm>
    </dsp:sp>
    <dsp:sp modelId="{77A11A8B-A4CF-E64F-A79D-C704EF48BA81}">
      <dsp:nvSpPr>
        <dsp:cNvPr id="0" name=""/>
        <dsp:cNvSpPr/>
      </dsp:nvSpPr>
      <dsp:spPr>
        <a:xfrm>
          <a:off x="1920943" y="2899039"/>
          <a:ext cx="1919771" cy="65238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Brushing teeth</a:t>
          </a:r>
        </a:p>
      </dsp:txBody>
      <dsp:txXfrm>
        <a:off x="1920943" y="2899039"/>
        <a:ext cx="1919771" cy="652381"/>
      </dsp:txXfrm>
    </dsp:sp>
    <dsp:sp modelId="{0CFB3539-0A7C-F646-A5C7-9A0D34824572}">
      <dsp:nvSpPr>
        <dsp:cNvPr id="0" name=""/>
        <dsp:cNvSpPr/>
      </dsp:nvSpPr>
      <dsp:spPr>
        <a:xfrm>
          <a:off x="3840714" y="2899039"/>
          <a:ext cx="1919771" cy="65238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Getting dressed</a:t>
          </a:r>
        </a:p>
      </dsp:txBody>
      <dsp:txXfrm>
        <a:off x="3840714" y="2899039"/>
        <a:ext cx="1919771" cy="652381"/>
      </dsp:txXfrm>
    </dsp:sp>
    <dsp:sp modelId="{CCD233B8-6FEC-E24E-B5D4-6EC0035C1A09}">
      <dsp:nvSpPr>
        <dsp:cNvPr id="0" name=""/>
        <dsp:cNvSpPr/>
      </dsp:nvSpPr>
      <dsp:spPr>
        <a:xfrm>
          <a:off x="5760485" y="2899039"/>
          <a:ext cx="1919771" cy="65238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Making coffee</a:t>
          </a:r>
        </a:p>
      </dsp:txBody>
      <dsp:txXfrm>
        <a:off x="5760485" y="2899039"/>
        <a:ext cx="1919771" cy="652381"/>
      </dsp:txXfrm>
    </dsp:sp>
    <dsp:sp modelId="{B4442BFB-091C-9C4F-AC2B-EE8BF1D5228E}">
      <dsp:nvSpPr>
        <dsp:cNvPr id="0" name=""/>
        <dsp:cNvSpPr/>
      </dsp:nvSpPr>
      <dsp:spPr>
        <a:xfrm>
          <a:off x="7680256" y="2899039"/>
          <a:ext cx="1919771" cy="65238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Prepare backpack</a:t>
          </a:r>
        </a:p>
      </dsp:txBody>
      <dsp:txXfrm>
        <a:off x="7680256" y="2899039"/>
        <a:ext cx="1919771" cy="652381"/>
      </dsp:txXfrm>
    </dsp:sp>
    <dsp:sp modelId="{247BA59C-831A-2C41-BBF9-657224219345}">
      <dsp:nvSpPr>
        <dsp:cNvPr id="0" name=""/>
        <dsp:cNvSpPr/>
      </dsp:nvSpPr>
      <dsp:spPr>
        <a:xfrm rot="10800000">
          <a:off x="0" y="1614"/>
          <a:ext cx="9601200" cy="218122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1" kern="1200" dirty="0"/>
            <a:t>Break a complex problem into smaller, potentially easier problems</a:t>
          </a:r>
        </a:p>
      </dsp:txBody>
      <dsp:txXfrm rot="-10800000">
        <a:off x="0" y="1614"/>
        <a:ext cx="9601200" cy="765609"/>
      </dsp:txXfrm>
    </dsp:sp>
    <dsp:sp modelId="{5E9BD187-DF5A-044F-BD09-9202AD20995B}">
      <dsp:nvSpPr>
        <dsp:cNvPr id="0" name=""/>
        <dsp:cNvSpPr/>
      </dsp:nvSpPr>
      <dsp:spPr>
        <a:xfrm>
          <a:off x="4688" y="767224"/>
          <a:ext cx="3197274" cy="65218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Reduce the complexity of a problem</a:t>
          </a:r>
        </a:p>
      </dsp:txBody>
      <dsp:txXfrm>
        <a:off x="4688" y="767224"/>
        <a:ext cx="3197274" cy="652185"/>
      </dsp:txXfrm>
    </dsp:sp>
    <dsp:sp modelId="{9FA367FA-E644-0C44-8348-4981D13B7588}">
      <dsp:nvSpPr>
        <dsp:cNvPr id="0" name=""/>
        <dsp:cNvSpPr/>
      </dsp:nvSpPr>
      <dsp:spPr>
        <a:xfrm>
          <a:off x="3201962" y="767224"/>
          <a:ext cx="3197274" cy="65218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Try to create easier problems to assist with harder ones</a:t>
          </a:r>
        </a:p>
      </dsp:txBody>
      <dsp:txXfrm>
        <a:off x="3201962" y="767224"/>
        <a:ext cx="3197274" cy="652185"/>
      </dsp:txXfrm>
    </dsp:sp>
    <dsp:sp modelId="{8D9C5388-B9ED-084B-9370-FAF9DD2643E9}">
      <dsp:nvSpPr>
        <dsp:cNvPr id="0" name=""/>
        <dsp:cNvSpPr/>
      </dsp:nvSpPr>
      <dsp:spPr>
        <a:xfrm>
          <a:off x="6399237" y="767224"/>
          <a:ext cx="3197274" cy="65218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Makes it easier to manage the problem</a:t>
          </a:r>
        </a:p>
      </dsp:txBody>
      <dsp:txXfrm>
        <a:off x="6399237" y="767224"/>
        <a:ext cx="3197274" cy="6521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42BC9-AD5D-C547-AE10-3F4403913FB5}">
      <dsp:nvSpPr>
        <dsp:cNvPr id="0" name=""/>
        <dsp:cNvSpPr/>
      </dsp:nvSpPr>
      <dsp:spPr>
        <a:xfrm>
          <a:off x="0" y="4198735"/>
          <a:ext cx="6506304" cy="13781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Cliché but a good possible approach: </a:t>
          </a:r>
          <a:r>
            <a:rPr lang="en-US" sz="1800" b="0" i="1" kern="1200" baseline="0" dirty="0"/>
            <a:t>try to turn the device off and back on!</a:t>
          </a:r>
          <a:endParaRPr lang="en-US" sz="1800" b="0" i="1" kern="1200" dirty="0"/>
        </a:p>
      </dsp:txBody>
      <dsp:txXfrm>
        <a:off x="0" y="4198735"/>
        <a:ext cx="6506304" cy="1378118"/>
      </dsp:txXfrm>
    </dsp:sp>
    <dsp:sp modelId="{67ECC832-5690-474F-B247-47EB14D43A23}">
      <dsp:nvSpPr>
        <dsp:cNvPr id="0" name=""/>
        <dsp:cNvSpPr/>
      </dsp:nvSpPr>
      <dsp:spPr>
        <a:xfrm rot="10800000">
          <a:off x="0" y="2099860"/>
          <a:ext cx="6506304" cy="21195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Ex) Recall the past: faulty technology</a:t>
          </a:r>
          <a:endParaRPr lang="en-US" sz="1800" kern="1200"/>
        </a:p>
      </dsp:txBody>
      <dsp:txXfrm rot="-10800000">
        <a:off x="0" y="2099860"/>
        <a:ext cx="6506304" cy="743960"/>
      </dsp:txXfrm>
    </dsp:sp>
    <dsp:sp modelId="{8CBE9599-BD5E-634E-9F16-E04624C590A4}">
      <dsp:nvSpPr>
        <dsp:cNvPr id="0" name=""/>
        <dsp:cNvSpPr/>
      </dsp:nvSpPr>
      <dsp:spPr>
        <a:xfrm>
          <a:off x="0" y="2843821"/>
          <a:ext cx="1626575" cy="6337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baseline="0"/>
            <a:t>Wi-Fi router not working</a:t>
          </a:r>
          <a:endParaRPr lang="en-US" sz="1500" kern="1200"/>
        </a:p>
      </dsp:txBody>
      <dsp:txXfrm>
        <a:off x="0" y="2843821"/>
        <a:ext cx="1626575" cy="633744"/>
      </dsp:txXfrm>
    </dsp:sp>
    <dsp:sp modelId="{C0288F30-CB1B-E54A-B44A-B6E0054CF379}">
      <dsp:nvSpPr>
        <dsp:cNvPr id="0" name=""/>
        <dsp:cNvSpPr/>
      </dsp:nvSpPr>
      <dsp:spPr>
        <a:xfrm>
          <a:off x="1626576" y="2843821"/>
          <a:ext cx="1626575" cy="63374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baseline="0"/>
            <a:t>Printer unresponsive</a:t>
          </a:r>
          <a:endParaRPr lang="en-US" sz="1500" kern="1200"/>
        </a:p>
      </dsp:txBody>
      <dsp:txXfrm>
        <a:off x="1626576" y="2843821"/>
        <a:ext cx="1626575" cy="633744"/>
      </dsp:txXfrm>
    </dsp:sp>
    <dsp:sp modelId="{D5AFF33F-502E-1F46-9190-ECA4F64C4F47}">
      <dsp:nvSpPr>
        <dsp:cNvPr id="0" name=""/>
        <dsp:cNvSpPr/>
      </dsp:nvSpPr>
      <dsp:spPr>
        <a:xfrm>
          <a:off x="3253152" y="2843821"/>
          <a:ext cx="1626575" cy="63374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baseline="0"/>
            <a:t>Cellular service glitching</a:t>
          </a:r>
          <a:endParaRPr lang="en-US" sz="1500" kern="1200"/>
        </a:p>
      </dsp:txBody>
      <dsp:txXfrm>
        <a:off x="3253152" y="2843821"/>
        <a:ext cx="1626575" cy="633744"/>
      </dsp:txXfrm>
    </dsp:sp>
    <dsp:sp modelId="{E43CD9A7-9B72-0249-ABC4-BAFC42469D3A}">
      <dsp:nvSpPr>
        <dsp:cNvPr id="0" name=""/>
        <dsp:cNvSpPr/>
      </dsp:nvSpPr>
      <dsp:spPr>
        <a:xfrm>
          <a:off x="4879728" y="2843821"/>
          <a:ext cx="1626575" cy="63374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baseline="0"/>
            <a:t>Software not behaving as expected</a:t>
          </a:r>
          <a:endParaRPr lang="en-US" sz="1500" kern="1200"/>
        </a:p>
      </dsp:txBody>
      <dsp:txXfrm>
        <a:off x="4879728" y="2843821"/>
        <a:ext cx="1626575" cy="633744"/>
      </dsp:txXfrm>
    </dsp:sp>
    <dsp:sp modelId="{32B64CBC-D2A6-6244-90AC-50D0F1D2D7DC}">
      <dsp:nvSpPr>
        <dsp:cNvPr id="0" name=""/>
        <dsp:cNvSpPr/>
      </dsp:nvSpPr>
      <dsp:spPr>
        <a:xfrm rot="10800000">
          <a:off x="0" y="985"/>
          <a:ext cx="6506304" cy="2119546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baseline="0" dirty="0"/>
            <a:t>Recalling approaches taken to solve similar problems you’ve encountered before</a:t>
          </a:r>
          <a:endParaRPr lang="en-US" sz="1800" b="1" i="1" kern="1200" dirty="0"/>
        </a:p>
      </dsp:txBody>
      <dsp:txXfrm rot="-10800000">
        <a:off x="0" y="985"/>
        <a:ext cx="6506304" cy="743960"/>
      </dsp:txXfrm>
    </dsp:sp>
    <dsp:sp modelId="{67606CD7-8B40-5246-9D99-36C1119663E8}">
      <dsp:nvSpPr>
        <dsp:cNvPr id="0" name=""/>
        <dsp:cNvSpPr/>
      </dsp:nvSpPr>
      <dsp:spPr>
        <a:xfrm>
          <a:off x="3176" y="744946"/>
          <a:ext cx="2166650" cy="63374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baseline="0"/>
            <a:t>Some problems have similar solutions</a:t>
          </a:r>
          <a:endParaRPr lang="en-US" sz="1500" kern="1200"/>
        </a:p>
      </dsp:txBody>
      <dsp:txXfrm>
        <a:off x="3176" y="744946"/>
        <a:ext cx="2166650" cy="633744"/>
      </dsp:txXfrm>
    </dsp:sp>
    <dsp:sp modelId="{B163F72A-DE97-C148-9F66-17EEA1A932A7}">
      <dsp:nvSpPr>
        <dsp:cNvPr id="0" name=""/>
        <dsp:cNvSpPr/>
      </dsp:nvSpPr>
      <dsp:spPr>
        <a:xfrm>
          <a:off x="2169826" y="744946"/>
          <a:ext cx="2166650" cy="6337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baseline="0"/>
            <a:t>Notice patterns and take advantage</a:t>
          </a:r>
          <a:endParaRPr lang="en-US" sz="1500" kern="1200"/>
        </a:p>
      </dsp:txBody>
      <dsp:txXfrm>
        <a:off x="2169826" y="744946"/>
        <a:ext cx="2166650" cy="633744"/>
      </dsp:txXfrm>
    </dsp:sp>
    <dsp:sp modelId="{5746D87C-3BFF-F246-B577-F3F40DCF37AD}">
      <dsp:nvSpPr>
        <dsp:cNvPr id="0" name=""/>
        <dsp:cNvSpPr/>
      </dsp:nvSpPr>
      <dsp:spPr>
        <a:xfrm>
          <a:off x="4336477" y="744946"/>
          <a:ext cx="2166650" cy="63374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baseline="0"/>
            <a:t>Try approaches that have proven effective</a:t>
          </a:r>
          <a:endParaRPr lang="en-US" sz="1500" kern="1200"/>
        </a:p>
      </dsp:txBody>
      <dsp:txXfrm>
        <a:off x="4336477" y="744946"/>
        <a:ext cx="2166650" cy="6337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2E58D-7C76-B94D-A8D5-D07BC2FCA1D7}">
      <dsp:nvSpPr>
        <dsp:cNvPr id="0" name=""/>
        <dsp:cNvSpPr/>
      </dsp:nvSpPr>
      <dsp:spPr>
        <a:xfrm>
          <a:off x="46" y="37950"/>
          <a:ext cx="4486498" cy="8291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/>
            <a:t>“Abstract” out only details that matter for the task at hand</a:t>
          </a:r>
          <a:endParaRPr lang="en-US" sz="2400" b="1" kern="1200" dirty="0"/>
        </a:p>
      </dsp:txBody>
      <dsp:txXfrm>
        <a:off x="46" y="37950"/>
        <a:ext cx="4486498" cy="829124"/>
      </dsp:txXfrm>
    </dsp:sp>
    <dsp:sp modelId="{8EFC38C3-923D-E44F-BF5E-4A64A47235D7}">
      <dsp:nvSpPr>
        <dsp:cNvPr id="0" name=""/>
        <dsp:cNvSpPr/>
      </dsp:nvSpPr>
      <dsp:spPr>
        <a:xfrm>
          <a:off x="46" y="867074"/>
          <a:ext cx="4486498" cy="26763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i="1" kern="1200" baseline="0"/>
            <a:t>Focus on components that play a role in results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i="1" kern="1200" baseline="0" dirty="0"/>
            <a:t>Ignore details that aren’t related to the problem</a:t>
          </a:r>
          <a:endParaRPr lang="en-US" sz="2400" kern="1200" dirty="0"/>
        </a:p>
      </dsp:txBody>
      <dsp:txXfrm>
        <a:off x="46" y="867074"/>
        <a:ext cx="4486498" cy="2676375"/>
      </dsp:txXfrm>
    </dsp:sp>
    <dsp:sp modelId="{00F50F19-9DA6-A845-961F-AB575EFCB0D5}">
      <dsp:nvSpPr>
        <dsp:cNvPr id="0" name=""/>
        <dsp:cNvSpPr/>
      </dsp:nvSpPr>
      <dsp:spPr>
        <a:xfrm>
          <a:off x="5114654" y="37950"/>
          <a:ext cx="4486498" cy="829124"/>
        </a:xfrm>
        <a:prstGeom prst="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Ex) Filter: navigate your way to school/work</a:t>
          </a:r>
          <a:endParaRPr lang="en-US" sz="2400" kern="1200" dirty="0"/>
        </a:p>
      </dsp:txBody>
      <dsp:txXfrm>
        <a:off x="5114654" y="37950"/>
        <a:ext cx="4486498" cy="829124"/>
      </dsp:txXfrm>
    </dsp:sp>
    <dsp:sp modelId="{75CF83E5-7443-8F4E-89F4-48DE82A2FE87}">
      <dsp:nvSpPr>
        <dsp:cNvPr id="0" name=""/>
        <dsp:cNvSpPr/>
      </dsp:nvSpPr>
      <dsp:spPr>
        <a:xfrm>
          <a:off x="5114654" y="867074"/>
          <a:ext cx="4486498" cy="2676375"/>
        </a:xfrm>
        <a:prstGeom prst="rect">
          <a:avLst/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i="1" kern="1200" baseline="0" dirty="0"/>
            <a:t>Utilize a map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i="1" kern="1200" baseline="0"/>
            <a:t>Only focus on transportation routes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i="1" kern="1200" baseline="0"/>
            <a:t>Ignore routes that don’t take you to your destination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i="1" kern="1200" baseline="0"/>
            <a:t>Ignore landmarks/buildings that you need not go to</a:t>
          </a:r>
          <a:endParaRPr lang="en-US" sz="2400" kern="1200"/>
        </a:p>
      </dsp:txBody>
      <dsp:txXfrm>
        <a:off x="5114654" y="867074"/>
        <a:ext cx="4486498" cy="26763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D0AA0-A33B-44CE-A79A-55993F82D5BF}">
      <dsp:nvSpPr>
        <dsp:cNvPr id="0" name=""/>
        <dsp:cNvSpPr/>
      </dsp:nvSpPr>
      <dsp:spPr>
        <a:xfrm>
          <a:off x="102599" y="29081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D399C-5A95-40E6-9A2A-C96A054AF327}">
      <dsp:nvSpPr>
        <dsp:cNvPr id="0" name=""/>
        <dsp:cNvSpPr/>
      </dsp:nvSpPr>
      <dsp:spPr>
        <a:xfrm>
          <a:off x="102599" y="19318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Using these techniques can help solve problems</a:t>
          </a:r>
        </a:p>
      </dsp:txBody>
      <dsp:txXfrm>
        <a:off x="102599" y="1931804"/>
        <a:ext cx="4320000" cy="648000"/>
      </dsp:txXfrm>
    </dsp:sp>
    <dsp:sp modelId="{A6CDDCE1-BA09-430C-9B5A-40B0A13CADDC}">
      <dsp:nvSpPr>
        <dsp:cNvPr id="0" name=""/>
        <dsp:cNvSpPr/>
      </dsp:nvSpPr>
      <dsp:spPr>
        <a:xfrm>
          <a:off x="102599" y="2639799"/>
          <a:ext cx="4320000" cy="650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Having a new perspective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More organized approaches</a:t>
          </a:r>
        </a:p>
      </dsp:txBody>
      <dsp:txXfrm>
        <a:off x="102599" y="2639799"/>
        <a:ext cx="4320000" cy="650786"/>
      </dsp:txXfrm>
    </dsp:sp>
    <dsp:sp modelId="{C1722B92-87EE-43D7-8B62-5678AD80B81E}">
      <dsp:nvSpPr>
        <dsp:cNvPr id="0" name=""/>
        <dsp:cNvSpPr/>
      </dsp:nvSpPr>
      <dsp:spPr>
        <a:xfrm>
          <a:off x="5178600" y="29081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D5740-4E64-4CEA-99B0-64BDCE0627E0}">
      <dsp:nvSpPr>
        <dsp:cNvPr id="0" name=""/>
        <dsp:cNvSpPr/>
      </dsp:nvSpPr>
      <dsp:spPr>
        <a:xfrm>
          <a:off x="5178600" y="19318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Producing algorithms for computers:</a:t>
          </a:r>
        </a:p>
      </dsp:txBody>
      <dsp:txXfrm>
        <a:off x="5178600" y="1931804"/>
        <a:ext cx="4320000" cy="648000"/>
      </dsp:txXfrm>
    </dsp:sp>
    <dsp:sp modelId="{2A23037E-A176-46CA-86DC-519EE48B9FBE}">
      <dsp:nvSpPr>
        <dsp:cNvPr id="0" name=""/>
        <dsp:cNvSpPr/>
      </dsp:nvSpPr>
      <dsp:spPr>
        <a:xfrm>
          <a:off x="5178600" y="2639799"/>
          <a:ext cx="4320000" cy="650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Computers need steps to follow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can have computers automate tasks</a:t>
          </a:r>
        </a:p>
      </dsp:txBody>
      <dsp:txXfrm>
        <a:off x="5178600" y="2639799"/>
        <a:ext cx="4320000" cy="6507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E3BF2-D57B-2A49-9CF6-5E329B260D58}">
      <dsp:nvSpPr>
        <dsp:cNvPr id="0" name=""/>
        <dsp:cNvSpPr/>
      </dsp:nvSpPr>
      <dsp:spPr>
        <a:xfrm>
          <a:off x="0" y="61887"/>
          <a:ext cx="6506304" cy="8313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Some problems are too large for us to handle</a:t>
          </a:r>
          <a:endParaRPr lang="en-US" sz="2200" kern="1200"/>
        </a:p>
      </dsp:txBody>
      <dsp:txXfrm>
        <a:off x="40582" y="102469"/>
        <a:ext cx="6425140" cy="750157"/>
      </dsp:txXfrm>
    </dsp:sp>
    <dsp:sp modelId="{B3D10511-68A1-B74C-9AD5-8CEC6A73815B}">
      <dsp:nvSpPr>
        <dsp:cNvPr id="0" name=""/>
        <dsp:cNvSpPr/>
      </dsp:nvSpPr>
      <dsp:spPr>
        <a:xfrm>
          <a:off x="0" y="893209"/>
          <a:ext cx="6506304" cy="1320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75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i="1" kern="1200" baseline="0"/>
            <a:t>Computers are extremely quick at computation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i="1" kern="1200" baseline="0"/>
            <a:t>Computers are less prone to error with well thought out algorithms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i="1" kern="1200" baseline="0"/>
            <a:t>Problems we complete in days, computers can do in seconds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i="1" kern="1200" baseline="0"/>
            <a:t>We get fatigued, bored, or distracted; computers don’t</a:t>
          </a:r>
          <a:endParaRPr lang="en-US" sz="1700" kern="1200"/>
        </a:p>
      </dsp:txBody>
      <dsp:txXfrm>
        <a:off x="0" y="893209"/>
        <a:ext cx="6506304" cy="1320660"/>
      </dsp:txXfrm>
    </dsp:sp>
    <dsp:sp modelId="{C5997240-9EBA-8649-A55B-7DD0462023BC}">
      <dsp:nvSpPr>
        <dsp:cNvPr id="0" name=""/>
        <dsp:cNvSpPr/>
      </dsp:nvSpPr>
      <dsp:spPr>
        <a:xfrm>
          <a:off x="0" y="2213869"/>
          <a:ext cx="6506304" cy="831321"/>
        </a:xfrm>
        <a:prstGeom prst="roundRect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Some problems are trivial and/or computers can do better (controversial)</a:t>
          </a:r>
          <a:endParaRPr lang="en-US" sz="2200" kern="1200"/>
        </a:p>
      </dsp:txBody>
      <dsp:txXfrm>
        <a:off x="40582" y="2254451"/>
        <a:ext cx="6425140" cy="750157"/>
      </dsp:txXfrm>
    </dsp:sp>
    <dsp:sp modelId="{98A5C376-95E2-FF46-B1D5-C1525FB0ED4D}">
      <dsp:nvSpPr>
        <dsp:cNvPr id="0" name=""/>
        <dsp:cNvSpPr/>
      </dsp:nvSpPr>
      <dsp:spPr>
        <a:xfrm>
          <a:off x="0" y="3045190"/>
          <a:ext cx="6506304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75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i="1" kern="1200" baseline="0"/>
            <a:t>Automation of cashiers, tech support, financial management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i="1" kern="1200" baseline="0"/>
            <a:t>Machines in a factory mass producing items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i="1" kern="1200" baseline="0"/>
            <a:t>Online sites for consumers, education, finances, etc.</a:t>
          </a:r>
          <a:endParaRPr lang="en-US" sz="1700" kern="1200"/>
        </a:p>
      </dsp:txBody>
      <dsp:txXfrm>
        <a:off x="0" y="3045190"/>
        <a:ext cx="6506304" cy="819720"/>
      </dsp:txXfrm>
    </dsp:sp>
    <dsp:sp modelId="{30FD4E42-9DC9-9844-8DC8-8EE7102E5807}">
      <dsp:nvSpPr>
        <dsp:cNvPr id="0" name=""/>
        <dsp:cNvSpPr/>
      </dsp:nvSpPr>
      <dsp:spPr>
        <a:xfrm>
          <a:off x="0" y="3864910"/>
          <a:ext cx="6506304" cy="831321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Some problems we just don’t understand (yet!)</a:t>
          </a:r>
          <a:endParaRPr lang="en-US" sz="2200" kern="1200"/>
        </a:p>
      </dsp:txBody>
      <dsp:txXfrm>
        <a:off x="40582" y="3905492"/>
        <a:ext cx="6425140" cy="750157"/>
      </dsp:txXfrm>
    </dsp:sp>
    <dsp:sp modelId="{260119CD-0BDD-A844-819A-CAD047700E67}">
      <dsp:nvSpPr>
        <dsp:cNvPr id="0" name=""/>
        <dsp:cNvSpPr/>
      </dsp:nvSpPr>
      <dsp:spPr>
        <a:xfrm>
          <a:off x="0" y="4696232"/>
          <a:ext cx="6506304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75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i="1" kern="1200" baseline="0"/>
            <a:t>Use computers to test/research heuristics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i="1" kern="1200" baseline="0"/>
            <a:t>Have computers visualize data, quickly crunch numbers, etc.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i="1" kern="1200" baseline="0"/>
            <a:t>Machine learning and AI… beyond the scope of this lecture</a:t>
          </a:r>
          <a:endParaRPr lang="en-US" sz="1700" kern="1200"/>
        </a:p>
      </dsp:txBody>
      <dsp:txXfrm>
        <a:off x="0" y="4696232"/>
        <a:ext cx="6506304" cy="819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E137B-D14E-C34D-BF85-F99239BDA103}" type="datetimeFigureOut">
              <a:rPr lang="en-US" smtClean="0"/>
              <a:t>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A40C1-A0B3-DC4D-9A82-F6B8FE2F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6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759FC0-6513-084B-B976-BC0380F7C668}" type="datetime1">
              <a:rPr lang="en-US" smtClean="0"/>
              <a:t>2/6/22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CMD Seminar - Justin Ventura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6B43-68B1-AD43-8BC9-C6158B27AF34}" type="datetime1">
              <a:rPr lang="en-US" smtClean="0"/>
              <a:t>2/6/22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CMD Seminar - Justin Ventura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AB80-4135-2E4A-89FE-CFAEDBC0F108}" type="datetime1">
              <a:rPr lang="en-US" smtClean="0"/>
              <a:t>2/6/22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CMD Seminar - Justin Ventura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67D8-9D14-DC4A-906D-7AC4CA09F275}" type="datetime1">
              <a:rPr lang="en-US" smtClean="0"/>
              <a:t>2/6/22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CMD Seminar - Justin Ventura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971686-FE4A-054B-B4EF-164CDBAD6222}" type="datetime1">
              <a:rPr lang="en-US" smtClean="0"/>
              <a:t>2/6/22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CMD Seminar - Justin Ventura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E76B-F664-4D4A-A418-CB34450E43AC}" type="datetime1">
              <a:rPr lang="en-US" smtClean="0"/>
              <a:t>2/6/22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CMD Seminar - Justin Ventura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91FE-599C-C041-9AC6-643CD8C16070}" type="datetime1">
              <a:rPr lang="en-US" smtClean="0"/>
              <a:t>2/6/22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CMD Seminar - Justin Ventura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7B2E-8AE9-EC47-B754-E2CE27CA92FC}" type="datetime1">
              <a:rPr lang="en-US" smtClean="0"/>
              <a:t>2/6/22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CMD Seminar - Justin Ventura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0F11-D5C4-DF44-BF5E-3058541B2DA6}" type="datetime1">
              <a:rPr lang="en-US" smtClean="0"/>
              <a:t>2/6/22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CMD Seminar - Justin Ventura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73CA09-7744-A747-A739-AE41AA5A70F5}" type="datetime1">
              <a:rPr lang="en-US" smtClean="0"/>
              <a:t>2/6/22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CMD Seminar - Justin Ventura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B1F12B-6B48-2545-8443-BC7286C63DFA}" type="datetime1">
              <a:rPr lang="en-US" smtClean="0"/>
              <a:t>2/6/22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CMD Seminar - Justin Ventura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076A784-7DE4-6B4F-9AC7-44E4C4F83F45}" type="datetime1">
              <a:rPr lang="en-US" smtClean="0"/>
              <a:t>2/6/22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CMD Seminar - Justin Ventura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98B4-B541-CA4B-B85A-05BFF8117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Computational thinking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4D81F-1034-B14A-8992-6F420758B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CMD Seminar Week 1 – Justin Ventura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3A949-6421-3941-9C86-770A9927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CMD Seminar - Justin Ventura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0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04BA9-0EEE-3F44-92E6-85C5F93B8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69" y="5423537"/>
            <a:ext cx="9867331" cy="868081"/>
          </a:xfrm>
        </p:spPr>
        <p:txBody>
          <a:bodyPr anchor="ctr">
            <a:normAutofit/>
          </a:bodyPr>
          <a:lstStyle/>
          <a:p>
            <a:r>
              <a:rPr lang="en-US" dirty="0"/>
              <a:t>Characteristics of an algorithm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EC8F-CD17-3B45-93B6-077D08806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123486"/>
            <a:ext cx="9639868" cy="3516753"/>
          </a:xfrm>
        </p:spPr>
        <p:txBody>
          <a:bodyPr anchor="ctr">
            <a:normAutofit/>
          </a:bodyPr>
          <a:lstStyle/>
          <a:p>
            <a:r>
              <a:rPr lang="en-US"/>
              <a:t>Being able to logically follow an algorithm is good:</a:t>
            </a:r>
          </a:p>
          <a:p>
            <a:pPr lvl="1"/>
            <a:r>
              <a:rPr lang="en-US"/>
              <a:t>Calculations: not uncommon to perform calculations along the way</a:t>
            </a:r>
          </a:p>
          <a:p>
            <a:pPr lvl="1"/>
            <a:r>
              <a:rPr lang="en-US"/>
              <a:t>Looping; some steps may repeat until some condition is met</a:t>
            </a:r>
          </a:p>
          <a:p>
            <a:pPr lvl="1"/>
            <a:r>
              <a:rPr lang="en-US"/>
              <a:t>Branching: we may need “if this, then that, otherwise the other” logic</a:t>
            </a:r>
          </a:p>
          <a:p>
            <a:pPr lvl="1"/>
            <a:r>
              <a:rPr lang="en-US"/>
              <a:t>Storage: we may need to memorize information for future use</a:t>
            </a:r>
          </a:p>
          <a:p>
            <a:pPr lvl="1"/>
            <a:r>
              <a:rPr lang="en-US"/>
              <a:t>Objects: we may consider noting/utilizing similar objects</a:t>
            </a:r>
          </a:p>
          <a:p>
            <a:pPr lvl="2"/>
            <a:r>
              <a:rPr lang="en-US"/>
              <a:t>People, animals, mobile devices, buildings</a:t>
            </a:r>
          </a:p>
          <a:p>
            <a:pPr lvl="2"/>
            <a:r>
              <a:rPr lang="en-US"/>
              <a:t>Shapes, online accounts, video game entities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6C92B-D36B-0143-BE4F-731CABAF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2"/>
                </a:solidFill>
              </a:rPr>
              <a:t>CMD Seminar - Justin Ventura</a:t>
            </a:r>
          </a:p>
        </p:txBody>
      </p:sp>
    </p:spTree>
    <p:extLst>
      <p:ext uri="{BB962C8B-B14F-4D97-AF65-F5344CB8AC3E}">
        <p14:creationId xmlns:p14="http://schemas.microsoft.com/office/powerpoint/2010/main" val="133707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2FB4-A050-E140-88C3-6EDB5A60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70CF3-AC6D-7B47-8356-04D3375D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CMD Seminar - Justin Ventura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B91B583-7BE0-4771-A268-24667F9B3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391761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861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03DA-D7F3-3746-863A-AE0E2812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Why would we need computers?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4446B-06F1-C848-9BB3-053F6768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CMD Seminar - Justin Ventura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AF43114-6A50-4A9D-83B5-293CBE7844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236256"/>
              </p:ext>
            </p:extLst>
          </p:nvPr>
        </p:nvGraphicFramePr>
        <p:xfrm>
          <a:off x="4579739" y="669808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3473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8F2A0-76C4-274D-BD28-A8FF0339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6" name="Picture 5" descr="A network formed by white dots">
            <a:extLst>
              <a:ext uri="{FF2B5EF4-FFF2-40B4-BE49-F238E27FC236}">
                <a16:creationId xmlns:a16="http://schemas.microsoft.com/office/drawing/2014/main" id="{E26A7973-8318-4474-A4B2-D1E5EA20E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55" r="4240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BF407-42FA-5143-BAD0-7A5EA4D06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Key techniques:</a:t>
            </a:r>
          </a:p>
          <a:p>
            <a:pPr lvl="1"/>
            <a:r>
              <a:rPr lang="en-US" dirty="0"/>
              <a:t>Decomposition</a:t>
            </a:r>
          </a:p>
          <a:p>
            <a:pPr lvl="1"/>
            <a:r>
              <a:rPr lang="en-US" dirty="0"/>
              <a:t>Pattern Recognition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Algorithmic Thinking</a:t>
            </a:r>
          </a:p>
          <a:p>
            <a:r>
              <a:rPr lang="en-US" dirty="0"/>
              <a:t>Goal: make problem solving easier (perhaps with computers!)</a:t>
            </a:r>
          </a:p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Develop better problem-solving skills</a:t>
            </a:r>
          </a:p>
          <a:p>
            <a:pPr lvl="1"/>
            <a:r>
              <a:rPr lang="en-US" dirty="0"/>
              <a:t>Be able to automate with computers</a:t>
            </a:r>
          </a:p>
          <a:p>
            <a:pPr lvl="1"/>
            <a:r>
              <a:rPr lang="en-US" dirty="0"/>
              <a:t>Enhance research, testing, and quality of life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96307-2FAB-BE41-86E2-EBC5F11B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00824" y="6453386"/>
            <a:ext cx="407357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CMD Seminar - Justin Ventura</a:t>
            </a:r>
          </a:p>
        </p:txBody>
      </p:sp>
    </p:spTree>
    <p:extLst>
      <p:ext uri="{BB962C8B-B14F-4D97-AF65-F5344CB8AC3E}">
        <p14:creationId xmlns:p14="http://schemas.microsoft.com/office/powerpoint/2010/main" val="233097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7FA60-4386-C948-8B72-88DC98730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sz="3700"/>
              <a:t>What is Computational Thinking?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0CE2E-C2D8-1E4C-9B1A-B79C0556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CMD Seminar - Justin Ventura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8DB237E-40D7-4390-A4CA-0AFDEC4D5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863422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811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B2A7-7807-3748-9645-E1A0C86B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even is an “Algorithm”?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E6D3A-6E3C-4A44-A822-C519227E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CMD Seminar - Justin Ventura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094DC6-CC25-4947-B413-B36D53165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891584"/>
              </p:ext>
            </p:extLst>
          </p:nvPr>
        </p:nvGraphicFramePr>
        <p:xfrm>
          <a:off x="1814146" y="875546"/>
          <a:ext cx="8439665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379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F1FC-C983-0F4A-907B-ADEAB577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30382"/>
            <a:ext cx="9601200" cy="1485900"/>
          </a:xfrm>
        </p:spPr>
        <p:txBody>
          <a:bodyPr/>
          <a:lstStyle/>
          <a:p>
            <a:r>
              <a:rPr lang="en-US" dirty="0"/>
              <a:t>How can we construct these “algorithms”?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FACD94F-4D6A-4F90-A5B4-EE432470C8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CB51C-72BB-4147-A09E-B231567D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CMD Seminar - Justin Ventura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8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6B2E-1F00-F441-9440-A7043992A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sz="3700"/>
              <a:t>Let’s break it down further…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E7A48-DEF4-4547-B2D6-7C2A6A4F8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Computational Thinking consists of 4 tactics combined:</a:t>
            </a:r>
          </a:p>
          <a:p>
            <a:pPr lvl="1"/>
            <a:r>
              <a:rPr lang="en-US" dirty="0"/>
              <a:t>Decomposition</a:t>
            </a:r>
          </a:p>
          <a:p>
            <a:pPr lvl="1"/>
            <a:r>
              <a:rPr lang="en-US" dirty="0"/>
              <a:t>Pattern Recognition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Algorithmic Thinking</a:t>
            </a:r>
          </a:p>
        </p:txBody>
      </p:sp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D0718235-1625-4B7F-BCA9-BBA1A9FD5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6126" y="645106"/>
            <a:ext cx="5247747" cy="524774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3DE47-F9A9-7649-AA6C-D32CF0A1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CMD Seminar - Justin Ventura</a:t>
            </a:r>
          </a:p>
        </p:txBody>
      </p:sp>
    </p:spTree>
    <p:extLst>
      <p:ext uri="{BB962C8B-B14F-4D97-AF65-F5344CB8AC3E}">
        <p14:creationId xmlns:p14="http://schemas.microsoft.com/office/powerpoint/2010/main" val="294195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EC5F-BED0-5848-A4F6-BC108FE0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Decomposition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B5C10-FC8D-C043-A452-CCD8203A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CMD Seminar - Justin Ventura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EE7D5F7-4515-400D-BC98-3A44F0B492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34350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881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F4018-1CA5-C243-BD82-E2DCF98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04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Pattern Recognition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2EBB5-9F2C-2346-A630-916D367D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CMD Seminar - Justin Ventura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82528D4-09F9-49FC-9099-B06AF812C6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227887"/>
              </p:ext>
            </p:extLst>
          </p:nvPr>
        </p:nvGraphicFramePr>
        <p:xfrm>
          <a:off x="3751545" y="639704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961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1518A-F3CA-5D4E-B7D7-61832242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Abstraction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3D9D6-AECA-CE4D-AFC2-D217A05B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CMD Seminar - Justin Ventura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2D48903-3F5E-4A76-9F2D-0A361011B9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699151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4602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121D-4765-464B-AE7A-1FDD7DF3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13A8D-67C8-AB47-8784-2860D0DC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previous are satisfied, we need steps to follow</a:t>
            </a:r>
          </a:p>
          <a:p>
            <a:pPr lvl="1"/>
            <a:r>
              <a:rPr lang="en-US" dirty="0"/>
              <a:t>We may need sub-algorithms for sub-problems in final algorithm</a:t>
            </a:r>
          </a:p>
          <a:p>
            <a:pPr lvl="1"/>
            <a:r>
              <a:rPr lang="en-US" dirty="0"/>
              <a:t>We might re-use algorithms we’ve used before</a:t>
            </a:r>
          </a:p>
          <a:p>
            <a:pPr lvl="1"/>
            <a:r>
              <a:rPr lang="en-US" dirty="0"/>
              <a:t>Our algorithm may not rely on certain details that we won’t need</a:t>
            </a:r>
          </a:p>
          <a:p>
            <a:r>
              <a:rPr lang="en-US" dirty="0"/>
              <a:t>We need steps that anyone can follow to solve the problem</a:t>
            </a:r>
          </a:p>
          <a:p>
            <a:pPr lvl="1"/>
            <a:r>
              <a:rPr lang="en-US" dirty="0"/>
              <a:t>Steps should be unambiguous</a:t>
            </a:r>
          </a:p>
          <a:p>
            <a:pPr lvl="1"/>
            <a:r>
              <a:rPr lang="en-US" dirty="0"/>
              <a:t>It should be theoretically repeatable by anyone (and computers*)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i="1" dirty="0"/>
              <a:t>*computability is a topic for another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3A0F6-8A84-8B4A-B52E-76D8DA05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CMD Seminar - Justin Ventura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5224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125</TotalTime>
  <Words>829</Words>
  <Application>Microsoft Macintosh PowerPoint</Application>
  <PresentationFormat>Widescreen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Franklin Gothic Book</vt:lpstr>
      <vt:lpstr>Crop</vt:lpstr>
      <vt:lpstr>Computational thinking</vt:lpstr>
      <vt:lpstr>What is Computational Thinking?</vt:lpstr>
      <vt:lpstr>What even is an “Algorithm”?</vt:lpstr>
      <vt:lpstr>How can we construct these “algorithms”?</vt:lpstr>
      <vt:lpstr>Let’s break it down further…</vt:lpstr>
      <vt:lpstr>Decomposition</vt:lpstr>
      <vt:lpstr>Pattern Recognition</vt:lpstr>
      <vt:lpstr>Abstraction</vt:lpstr>
      <vt:lpstr>Algorithmic Thinking</vt:lpstr>
      <vt:lpstr>Characteristics of an algorithm</vt:lpstr>
      <vt:lpstr>Putting it all together</vt:lpstr>
      <vt:lpstr>Why would we need computers?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</dc:title>
  <dc:creator>Justin Ventura</dc:creator>
  <cp:lastModifiedBy>Justin Ventura</cp:lastModifiedBy>
  <cp:revision>1</cp:revision>
  <dcterms:created xsi:type="dcterms:W3CDTF">2022-02-06T23:32:56Z</dcterms:created>
  <dcterms:modified xsi:type="dcterms:W3CDTF">2022-02-07T01:38:48Z</dcterms:modified>
</cp:coreProperties>
</file>