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992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240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996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0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12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161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6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710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0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429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546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37DA-F0F2-4074-96FC-4FA06D15615F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8D93-870F-4BB2-BA90-F9E107D768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31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 PRUEBA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4221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 PRUEBA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PRUEBA</dc:title>
  <dc:creator>Alumno</dc:creator>
  <cp:lastModifiedBy>Alumno</cp:lastModifiedBy>
  <cp:revision>1</cp:revision>
  <dcterms:created xsi:type="dcterms:W3CDTF">2020-02-02T14:59:00Z</dcterms:created>
  <dcterms:modified xsi:type="dcterms:W3CDTF">2020-02-02T14:59:14Z</dcterms:modified>
</cp:coreProperties>
</file>