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8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ED31-3413-4280-A89E-D30A71EC45B3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34D8-ECF0-42EA-BA46-D25F19B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43" y="359228"/>
            <a:ext cx="1328057" cy="271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</a:t>
            </a:r>
          </a:p>
          <a:p>
            <a:pPr algn="ctr"/>
            <a:r>
              <a:rPr lang="en-US" dirty="0" smtClean="0"/>
              <a:t>Wrapper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142" y="3690257"/>
            <a:ext cx="1328057" cy="271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</a:t>
            </a:r>
          </a:p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Address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7327" y="5127171"/>
            <a:ext cx="1077685" cy="250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user@mm.com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6059" y="3069771"/>
            <a:ext cx="1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27714" y="453566"/>
            <a:ext cx="2318657" cy="13861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Firebase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00199" y="1262740"/>
            <a:ext cx="2427515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00199" y="1807027"/>
            <a:ext cx="2427516" cy="46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951727">
            <a:off x="1913368" y="1722397"/>
            <a:ext cx="202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(2) Firebase (FCM) token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21032748">
            <a:off x="1913211" y="957992"/>
            <a:ext cx="189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(1) Connection request when app launches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06286" y="3069771"/>
            <a:ext cx="0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00755" y="3270478"/>
            <a:ext cx="202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(3) Collect email address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045029" y="2645231"/>
            <a:ext cx="538843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</a:t>
            </a:r>
            <a:r>
              <a:rPr lang="en-US" sz="1200" dirty="0" err="1" smtClean="0">
                <a:solidFill>
                  <a:schemeClr val="tx1"/>
                </a:solidFill>
              </a:rPr>
              <a:t>list</a:t>
            </a:r>
            <a:r>
              <a:rPr lang="en-U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2539" y="2620911"/>
            <a:ext cx="538843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8755" y="2635777"/>
            <a:ext cx="404132" cy="41476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55911" y="2209805"/>
            <a:ext cx="538843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FCM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token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03711" y="147312"/>
            <a:ext cx="2318657" cy="1790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Sinatra Web App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45060"/>
              </p:ext>
            </p:extLst>
          </p:nvPr>
        </p:nvGraphicFramePr>
        <p:xfrm>
          <a:off x="6242949" y="2558142"/>
          <a:ext cx="5840182" cy="154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8"/>
                <a:gridCol w="707572"/>
                <a:gridCol w="2176305"/>
                <a:gridCol w="2232397"/>
              </a:tblGrid>
              <a:tr h="26610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fcm_token</a:t>
                      </a:r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sdoe@abc.com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23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Scott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sdunn@def.org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Drury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sdrury@ghi.com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Dalby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sdalby@jkl.org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1594754" y="1917690"/>
            <a:ext cx="6408957" cy="91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3"/>
          </p:cNvCxnSpPr>
          <p:nvPr/>
        </p:nvCxnSpPr>
        <p:spPr>
          <a:xfrm flipV="1">
            <a:off x="1594754" y="1806306"/>
            <a:ext cx="6408957" cy="61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1202274">
            <a:off x="1983497" y="2198708"/>
            <a:ext cx="3774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(4) POST request (FCM token, email address)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28" idx="2"/>
            <a:endCxn id="30" idx="0"/>
          </p:cNvCxnSpPr>
          <p:nvPr/>
        </p:nvCxnSpPr>
        <p:spPr>
          <a:xfrm>
            <a:off x="9163040" y="1937662"/>
            <a:ext cx="0" cy="62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63543" y="3526970"/>
            <a:ext cx="4419588" cy="23876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27715" y="3461654"/>
            <a:ext cx="2109330" cy="35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(6) Match email 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87542" y="1986639"/>
            <a:ext cx="191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(5) Update database using POST data</a:t>
            </a:r>
            <a:endParaRPr lang="en-US" sz="14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18"/>
              </p:ext>
            </p:extLst>
          </p:nvPr>
        </p:nvGraphicFramePr>
        <p:xfrm>
          <a:off x="6242948" y="4794621"/>
          <a:ext cx="5840182" cy="154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8"/>
                <a:gridCol w="707572"/>
                <a:gridCol w="2176305"/>
                <a:gridCol w="2232397"/>
              </a:tblGrid>
              <a:tr h="26610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fcm_token</a:t>
                      </a:r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sdoe@abc.com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23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Scott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sdunn@def.org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Drury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sdrury@ghi.com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d3_B4mJfFdM:APA32bGU…</a:t>
                      </a:r>
                      <a:endParaRPr lang="en-US" sz="1400" dirty="0"/>
                    </a:p>
                  </a:txBody>
                  <a:tcPr/>
                </a:tc>
              </a:tr>
              <a:tr h="266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Dalby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sdalby@jkl.org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stCxn id="30" idx="2"/>
            <a:endCxn id="49" idx="0"/>
          </p:cNvCxnSpPr>
          <p:nvPr/>
        </p:nvCxnSpPr>
        <p:spPr>
          <a:xfrm flipH="1">
            <a:off x="9163039" y="4100834"/>
            <a:ext cx="1" cy="69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39885" y="5705399"/>
            <a:ext cx="2697159" cy="357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(7) Update record with FCM token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63542" y="5759829"/>
            <a:ext cx="4419588" cy="23876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776857" y="147312"/>
            <a:ext cx="1273620" cy="751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(8) Generate push notification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1451775" y="899147"/>
            <a:ext cx="76200" cy="486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11710321" y="899147"/>
            <a:ext cx="57137" cy="486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322368" y="752918"/>
            <a:ext cx="45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0322368" y="277715"/>
            <a:ext cx="45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6324600" y="549857"/>
            <a:ext cx="1679111" cy="20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594754" y="546090"/>
            <a:ext cx="2432960" cy="35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21166376">
            <a:off x="6685173" y="587858"/>
            <a:ext cx="1199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(9) Send push notification to Firebase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21166376">
            <a:off x="1889998" y="16511"/>
            <a:ext cx="1564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(10) Send </a:t>
            </a:r>
          </a:p>
          <a:p>
            <a:pPr algn="ctr"/>
            <a:r>
              <a:rPr lang="en-US" sz="1400" dirty="0" smtClean="0"/>
              <a:t>push notification to iOS app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10199914" y="3944263"/>
            <a:ext cx="1235531" cy="786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(9) Collect FCM token from database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137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jverbosk@gmail.com</dc:creator>
  <cp:lastModifiedBy>jverbosk@gmail.com</cp:lastModifiedBy>
  <cp:revision>6</cp:revision>
  <dcterms:created xsi:type="dcterms:W3CDTF">2017-04-26T18:48:28Z</dcterms:created>
  <dcterms:modified xsi:type="dcterms:W3CDTF">2017-04-26T19:22:25Z</dcterms:modified>
</cp:coreProperties>
</file>