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800"/>
    <a:srgbClr val="AAAAAA"/>
    <a:srgbClr val="0085C3"/>
    <a:srgbClr val="6E2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1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699B-9278-4197-8FCB-1BE89BDA294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D152-E84C-406A-B86D-C0340E96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 rot="16200000">
            <a:off x="4061316" y="1588782"/>
            <a:ext cx="278219" cy="514585"/>
          </a:xfrm>
          <a:prstGeom prst="flowChartDelay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71825" y="1267522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Flowchart: Delay 15"/>
          <p:cNvSpPr/>
          <p:nvPr/>
        </p:nvSpPr>
        <p:spPr>
          <a:xfrm rot="16200000">
            <a:off x="6243683" y="1588782"/>
            <a:ext cx="278219" cy="514585"/>
          </a:xfrm>
          <a:prstGeom prst="flowChartDelay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54192" y="1267522"/>
            <a:ext cx="457200" cy="457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Flowchart: Delay 17"/>
          <p:cNvSpPr/>
          <p:nvPr/>
        </p:nvSpPr>
        <p:spPr>
          <a:xfrm rot="16200000">
            <a:off x="8579369" y="1588782"/>
            <a:ext cx="278219" cy="514585"/>
          </a:xfrm>
          <a:prstGeom prst="flowChartDelay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89878" y="1267522"/>
            <a:ext cx="457200" cy="4572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Flowchart: Delay 43"/>
          <p:cNvSpPr/>
          <p:nvPr/>
        </p:nvSpPr>
        <p:spPr>
          <a:xfrm rot="16200000">
            <a:off x="1792742" y="1588782"/>
            <a:ext cx="278219" cy="514585"/>
          </a:xfrm>
          <a:prstGeom prst="flowChartDelay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03251" y="1267522"/>
            <a:ext cx="457200" cy="457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6" name="Flowchart: Delay 45"/>
          <p:cNvSpPr/>
          <p:nvPr/>
        </p:nvSpPr>
        <p:spPr>
          <a:xfrm rot="16200000">
            <a:off x="2880323" y="3580373"/>
            <a:ext cx="278219" cy="514585"/>
          </a:xfrm>
          <a:prstGeom prst="flowChartDelay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90832" y="3259113"/>
            <a:ext cx="457200" cy="4572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8" name="Flowchart: Delay 47"/>
          <p:cNvSpPr/>
          <p:nvPr/>
        </p:nvSpPr>
        <p:spPr>
          <a:xfrm rot="16200000">
            <a:off x="5270233" y="3580373"/>
            <a:ext cx="278219" cy="514585"/>
          </a:xfrm>
          <a:prstGeom prst="flowChartDela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80742" y="3259113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0" name="Flowchart: Delay 49"/>
          <p:cNvSpPr/>
          <p:nvPr/>
        </p:nvSpPr>
        <p:spPr>
          <a:xfrm rot="16200000">
            <a:off x="7688836" y="3580373"/>
            <a:ext cx="278219" cy="514585"/>
          </a:xfrm>
          <a:prstGeom prst="flowChartDela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99345" y="325911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7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jverbosk@gmail.com</dc:creator>
  <cp:lastModifiedBy>jverbosk@gmail.com</cp:lastModifiedBy>
  <cp:revision>15</cp:revision>
  <dcterms:created xsi:type="dcterms:W3CDTF">2016-06-23T18:26:47Z</dcterms:created>
  <dcterms:modified xsi:type="dcterms:W3CDTF">2017-03-31T02:20:21Z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73EFFE50-D511-4957-82A5-0EF02995623E</vt:lpwstr>
  </property>
  <property fmtid="{D5CDD505-2E9C-101B-9397-08002B2CF9AE}" pid="3" name="ArticulatePath">
    <vt:lpwstr>Presentation1</vt:lpwstr>
  </property>
</Properties>
</file>