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9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B07F-B621-4FC3-A4B0-DCD6A6A14A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7503-AF74-428A-A53A-78FB2B8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</p:spTree>
    <p:extLst>
      <p:ext uri="{BB962C8B-B14F-4D97-AF65-F5344CB8AC3E}">
        <p14:creationId xmlns:p14="http://schemas.microsoft.com/office/powerpoint/2010/main" val="375476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390780" y="1635371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;    ;</a:t>
            </a:r>
            <a:r>
              <a:rPr lang="pt-BR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 </a:t>
            </a:r>
            <a:endParaRPr lang="en-US" sz="4400" b="1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5446" y="1840345"/>
            <a:ext cx="811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C000"/>
                </a:solidFill>
                <a:latin typeface="Stencil" panose="040409050D0802020404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67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952" y="530352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7030A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7030A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35194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952" y="530352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0206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00206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205754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952" y="530352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070C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0070C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6536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952" y="530352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0B05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00B05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322902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952" y="530352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FFFF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FFFF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08605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952" y="530352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FFC0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FFC0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260433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6095" y="531178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FF00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rgbClr val="FF00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415583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6095" y="531178"/>
            <a:ext cx="621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bg1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GAME</a:t>
            </a:r>
          </a:p>
          <a:p>
            <a:pPr algn="ctr"/>
            <a:r>
              <a:rPr lang="en-US" sz="14000" b="1" dirty="0">
                <a:solidFill>
                  <a:schemeClr val="bg1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307579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495416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</p:spTree>
    <p:extLst>
      <p:ext uri="{BB962C8B-B14F-4D97-AF65-F5344CB8AC3E}">
        <p14:creationId xmlns:p14="http://schemas.microsoft.com/office/powerpoint/2010/main" val="12001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 rot="521603">
            <a:off x="2548955" y="3489211"/>
            <a:ext cx="5104246" cy="50292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206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21603">
            <a:off x="2779030" y="3732119"/>
            <a:ext cx="4640224" cy="4572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7030A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21603">
            <a:off x="2307800" y="3259851"/>
            <a:ext cx="5568269" cy="54864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70C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21603">
            <a:off x="2076903" y="3017850"/>
            <a:ext cx="6032291" cy="59436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21603">
            <a:off x="1855798" y="2776662"/>
            <a:ext cx="6496313" cy="64008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FFF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521603">
            <a:off x="1622398" y="2547947"/>
            <a:ext cx="6960336" cy="6858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FFC0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&gt; _ &lt;</a:t>
            </a:r>
          </a:p>
        </p:txBody>
      </p:sp>
    </p:spTree>
    <p:extLst>
      <p:ext uri="{BB962C8B-B14F-4D97-AF65-F5344CB8AC3E}">
        <p14:creationId xmlns:p14="http://schemas.microsoft.com/office/powerpoint/2010/main" val="84792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FF00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0734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495416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FFC0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5439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FFFF0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WON</a:t>
            </a:r>
          </a:p>
        </p:txBody>
      </p:sp>
    </p:spTree>
    <p:extLst>
      <p:ext uri="{BB962C8B-B14F-4D97-AF65-F5344CB8AC3E}">
        <p14:creationId xmlns:p14="http://schemas.microsoft.com/office/powerpoint/2010/main" val="162140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495416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0B05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WON</a:t>
            </a:r>
          </a:p>
        </p:txBody>
      </p:sp>
    </p:spTree>
    <p:extLst>
      <p:ext uri="{BB962C8B-B14F-4D97-AF65-F5344CB8AC3E}">
        <p14:creationId xmlns:p14="http://schemas.microsoft.com/office/powerpoint/2010/main" val="76999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070C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! ! !</a:t>
            </a:r>
          </a:p>
        </p:txBody>
      </p:sp>
    </p:spTree>
    <p:extLst>
      <p:ext uri="{BB962C8B-B14F-4D97-AF65-F5344CB8AC3E}">
        <p14:creationId xmlns:p14="http://schemas.microsoft.com/office/powerpoint/2010/main" val="205764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495416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00206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! ! !</a:t>
            </a:r>
          </a:p>
        </p:txBody>
      </p:sp>
    </p:spTree>
    <p:extLst>
      <p:ext uri="{BB962C8B-B14F-4D97-AF65-F5344CB8AC3E}">
        <p14:creationId xmlns:p14="http://schemas.microsoft.com/office/powerpoint/2010/main" val="185729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285264">
            <a:off x="1390387" y="2319345"/>
            <a:ext cx="7424358" cy="7315200"/>
            <a:chOff x="1390575" y="2103805"/>
            <a:chExt cx="7315200" cy="7315200"/>
          </a:xfrm>
        </p:grpSpPr>
        <p:sp>
          <p:nvSpPr>
            <p:cNvPr id="20" name="Arc 19"/>
            <p:cNvSpPr/>
            <p:nvPr/>
          </p:nvSpPr>
          <p:spPr>
            <a:xfrm rot="236339">
              <a:off x="2534308" y="3273702"/>
              <a:ext cx="5029200" cy="5029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206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236339">
              <a:off x="2762175" y="3516721"/>
              <a:ext cx="4572000" cy="4572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7030A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36339">
              <a:off x="2296668" y="3045102"/>
              <a:ext cx="5486400" cy="54864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70C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36339">
              <a:off x="2068067" y="2803055"/>
              <a:ext cx="5943600" cy="59436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36339">
              <a:off x="1849148" y="2561007"/>
              <a:ext cx="6400800" cy="64008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FF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236339">
              <a:off x="1619175" y="2332407"/>
              <a:ext cx="6858000" cy="68580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C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236339">
              <a:off x="1390575" y="2103805"/>
              <a:ext cx="7315200" cy="7315200"/>
            </a:xfrm>
            <a:prstGeom prst="arc">
              <a:avLst>
                <a:gd name="adj1" fmla="val 9522377"/>
                <a:gd name="adj2" fmla="val 0"/>
              </a:avLst>
            </a:prstGeom>
            <a:ln w="254000" cap="sq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^ _ ^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5520" y="-151252"/>
            <a:ext cx="419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rgbClr val="7030A0"/>
                </a:solidFill>
                <a:latin typeface="Harrington" panose="04040505050A02020702" pitchFamily="82" charset="0"/>
                <a:cs typeface="Courier New" panose="02070309020205020404" pitchFamily="49" charset="0"/>
              </a:rPr>
              <a:t>! ! !</a:t>
            </a:r>
          </a:p>
        </p:txBody>
      </p:sp>
    </p:spTree>
    <p:extLst>
      <p:ext uri="{BB962C8B-B14F-4D97-AF65-F5344CB8AC3E}">
        <p14:creationId xmlns:p14="http://schemas.microsoft.com/office/powerpoint/2010/main" val="144815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 rot="521603">
            <a:off x="2548955" y="3489211"/>
            <a:ext cx="5104246" cy="50292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206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21603">
            <a:off x="2779030" y="3732119"/>
            <a:ext cx="4640224" cy="4572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7030A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21603">
            <a:off x="2307800" y="3259851"/>
            <a:ext cx="5568269" cy="54864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70C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21603">
            <a:off x="2076903" y="3017850"/>
            <a:ext cx="6032291" cy="59436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21603">
            <a:off x="1855798" y="2776662"/>
            <a:ext cx="6496313" cy="64008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FFF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-- _ --</a:t>
            </a:r>
          </a:p>
        </p:txBody>
      </p:sp>
    </p:spTree>
    <p:extLst>
      <p:ext uri="{BB962C8B-B14F-4D97-AF65-F5344CB8AC3E}">
        <p14:creationId xmlns:p14="http://schemas.microsoft.com/office/powerpoint/2010/main" val="234401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 rot="521603">
            <a:off x="2548955" y="3489211"/>
            <a:ext cx="5104246" cy="50292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206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21603">
            <a:off x="2779030" y="3732119"/>
            <a:ext cx="4640224" cy="4572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7030A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21603">
            <a:off x="2307800" y="3259851"/>
            <a:ext cx="5568269" cy="54864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70C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21603">
            <a:off x="2076903" y="3017850"/>
            <a:ext cx="6032291" cy="59436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85827" y="1706430"/>
            <a:ext cx="1452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*   *</a:t>
            </a:r>
          </a:p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   ~</a:t>
            </a:r>
          </a:p>
        </p:txBody>
      </p:sp>
    </p:spTree>
    <p:extLst>
      <p:ext uri="{BB962C8B-B14F-4D97-AF65-F5344CB8AC3E}">
        <p14:creationId xmlns:p14="http://schemas.microsoft.com/office/powerpoint/2010/main" val="28607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 rot="521603">
            <a:off x="2548955" y="3489211"/>
            <a:ext cx="5104246" cy="50292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206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21603">
            <a:off x="2779030" y="3732119"/>
            <a:ext cx="4640224" cy="4572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7030A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21603">
            <a:off x="2307800" y="3259851"/>
            <a:ext cx="5568269" cy="54864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70C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326905" y="1424004"/>
            <a:ext cx="1452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_  _</a:t>
            </a:r>
          </a:p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12539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 rot="521603">
            <a:off x="2548955" y="3489211"/>
            <a:ext cx="5104246" cy="50292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00206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21603">
            <a:off x="2779030" y="3732119"/>
            <a:ext cx="4640224" cy="4572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7030A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30569" y="1861923"/>
            <a:ext cx="1452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~    ~</a:t>
            </a:r>
          </a:p>
          <a:p>
            <a:endParaRPr lang="en-US" sz="4400" b="1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36059" y="1722984"/>
            <a:ext cx="2034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.   .</a:t>
            </a:r>
          </a:p>
          <a:p>
            <a:r>
              <a:rPr lang="en-US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  ~</a:t>
            </a:r>
          </a:p>
        </p:txBody>
      </p:sp>
    </p:spTree>
    <p:extLst>
      <p:ext uri="{BB962C8B-B14F-4D97-AF65-F5344CB8AC3E}">
        <p14:creationId xmlns:p14="http://schemas.microsoft.com/office/powerpoint/2010/main" val="13703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 rot="521603">
            <a:off x="2779030" y="3732119"/>
            <a:ext cx="4640224" cy="4572000"/>
          </a:xfrm>
          <a:prstGeom prst="arc">
            <a:avLst>
              <a:gd name="adj1" fmla="val 9522377"/>
              <a:gd name="adj2" fmla="val 0"/>
            </a:avLst>
          </a:prstGeom>
          <a:ln w="254000" cap="sq">
            <a:solidFill>
              <a:srgbClr val="7030A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71385" y="1467236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4400" b="1" dirty="0">
                <a:solidFill>
                  <a:srgbClr val="FFC000"/>
                </a:solidFill>
              </a:rPr>
              <a:t>ﾟДﾟ</a:t>
            </a:r>
            <a:endParaRPr lang="en-US" sz="4400" b="1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3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-2297929" y="951139"/>
            <a:ext cx="7110805" cy="25710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423699" y="1647680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ಠ_ಠ</a:t>
            </a:r>
            <a:endParaRPr lang="en-US" sz="4400" b="1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875982" y="571768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2880" y="6465347"/>
            <a:ext cx="11349318" cy="9897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91779" y="581988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2171" y="5567082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1782" y="5174429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313" y="5325036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2773" y="5889811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8393" y="5959735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4887" y="6083447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877880" y="5889810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1685" y="6223293"/>
            <a:ext cx="2904565" cy="22806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/>
          <p:cNvSpPr/>
          <p:nvPr/>
        </p:nvSpPr>
        <p:spPr>
          <a:xfrm>
            <a:off x="8128747" y="203601"/>
            <a:ext cx="3657600" cy="3657600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76480" y="1841111"/>
            <a:ext cx="145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╹⌓╹</a:t>
            </a:r>
            <a:r>
              <a:rPr lang="pt-BR" sz="4400" b="1" dirty="0">
                <a:solidFill>
                  <a:srgbClr val="FFC000"/>
                </a:solidFill>
                <a:latin typeface="Stencil" panose="040409050D0802020404" pitchFamily="82" charset="0"/>
              </a:rPr>
              <a:t> </a:t>
            </a:r>
            <a:endParaRPr lang="en-US" sz="4400" b="1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6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86</Words>
  <Application>Microsoft Office PowerPoint</Application>
  <PresentationFormat>Widescreen</PresentationFormat>
  <Paragraphs>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 New</vt:lpstr>
      <vt:lpstr>Harrington</vt:lpstr>
      <vt:lpstr>Stencil</vt:lpstr>
      <vt:lpstr>Tunga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jverbosk@gmail.com</dc:creator>
  <cp:lastModifiedBy>John Verbosky</cp:lastModifiedBy>
  <cp:revision>14</cp:revision>
  <dcterms:created xsi:type="dcterms:W3CDTF">2017-02-15T04:17:37Z</dcterms:created>
  <dcterms:modified xsi:type="dcterms:W3CDTF">2017-02-15T18:50:17Z</dcterms:modified>
</cp:coreProperties>
</file>