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8229600" cy="8229600"/>
  <p:notesSz cx="6858000" cy="9144000"/>
  <p:defaultText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1588"/>
    <a:srgbClr val="ECC7DC"/>
    <a:srgbClr val="EDC8DB"/>
    <a:srgbClr val="BA2824"/>
    <a:srgbClr val="EDD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8" autoAdjust="0"/>
    <p:restoredTop sz="94660"/>
  </p:normalViewPr>
  <p:slideViewPr>
    <p:cSldViewPr snapToGrid="0">
      <p:cViewPr>
        <p:scale>
          <a:sx n="150" d="100"/>
          <a:sy n="150" d="100"/>
        </p:scale>
        <p:origin x="25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1346836"/>
            <a:ext cx="6995160" cy="286512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700" y="4322446"/>
            <a:ext cx="6172200" cy="1986914"/>
          </a:xfrm>
        </p:spPr>
        <p:txBody>
          <a:bodyPr/>
          <a:lstStyle>
            <a:lvl1pPr marL="0" indent="0" algn="ctr">
              <a:buNone/>
              <a:defRPr sz="2160"/>
            </a:lvl1pPr>
            <a:lvl2pPr marL="411476" indent="0" algn="ctr">
              <a:buNone/>
              <a:defRPr sz="1800"/>
            </a:lvl2pPr>
            <a:lvl3pPr marL="822952" indent="0" algn="ctr">
              <a:buNone/>
              <a:defRPr sz="1620"/>
            </a:lvl3pPr>
            <a:lvl4pPr marL="1234427" indent="0" algn="ctr">
              <a:buNone/>
              <a:defRPr sz="1440"/>
            </a:lvl4pPr>
            <a:lvl5pPr marL="1645904" indent="0" algn="ctr">
              <a:buNone/>
              <a:defRPr sz="1440"/>
            </a:lvl5pPr>
            <a:lvl6pPr marL="2057379" indent="0" algn="ctr">
              <a:buNone/>
              <a:defRPr sz="1440"/>
            </a:lvl6pPr>
            <a:lvl7pPr marL="2468856" indent="0" algn="ctr">
              <a:buNone/>
              <a:defRPr sz="1440"/>
            </a:lvl7pPr>
            <a:lvl8pPr marL="2880331" indent="0" algn="ctr">
              <a:buNone/>
              <a:defRPr sz="1440"/>
            </a:lvl8pPr>
            <a:lvl9pPr marL="3291807"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11-4-2021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5007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11-4-2021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7456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438150"/>
            <a:ext cx="1774508"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438150"/>
            <a:ext cx="5220653"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11-4-2021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1164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11-4-2021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62687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2051688"/>
            <a:ext cx="7098030" cy="3423284"/>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61499" y="5507359"/>
            <a:ext cx="7098030" cy="1800224"/>
          </a:xfrm>
        </p:spPr>
        <p:txBody>
          <a:bodyPr/>
          <a:lstStyle>
            <a:lvl1pPr marL="0" indent="0">
              <a:buNone/>
              <a:defRPr sz="2160">
                <a:solidFill>
                  <a:schemeClr val="tx1"/>
                </a:solidFill>
              </a:defRPr>
            </a:lvl1pPr>
            <a:lvl2pPr marL="411476" indent="0">
              <a:buNone/>
              <a:defRPr sz="1800">
                <a:solidFill>
                  <a:schemeClr val="tx1">
                    <a:tint val="75000"/>
                  </a:schemeClr>
                </a:solidFill>
              </a:defRPr>
            </a:lvl2pPr>
            <a:lvl3pPr marL="822952" indent="0">
              <a:buNone/>
              <a:defRPr sz="1620">
                <a:solidFill>
                  <a:schemeClr val="tx1">
                    <a:tint val="75000"/>
                  </a:schemeClr>
                </a:solidFill>
              </a:defRPr>
            </a:lvl3pPr>
            <a:lvl4pPr marL="1234427" indent="0">
              <a:buNone/>
              <a:defRPr sz="1440">
                <a:solidFill>
                  <a:schemeClr val="tx1">
                    <a:tint val="75000"/>
                  </a:schemeClr>
                </a:solidFill>
              </a:defRPr>
            </a:lvl4pPr>
            <a:lvl5pPr marL="1645904" indent="0">
              <a:buNone/>
              <a:defRPr sz="1440">
                <a:solidFill>
                  <a:schemeClr val="tx1">
                    <a:tint val="75000"/>
                  </a:schemeClr>
                </a:solidFill>
              </a:defRPr>
            </a:lvl5pPr>
            <a:lvl6pPr marL="2057379" indent="0">
              <a:buNone/>
              <a:defRPr sz="1440">
                <a:solidFill>
                  <a:schemeClr val="tx1">
                    <a:tint val="75000"/>
                  </a:schemeClr>
                </a:solidFill>
              </a:defRPr>
            </a:lvl6pPr>
            <a:lvl7pPr marL="2468856" indent="0">
              <a:buNone/>
              <a:defRPr sz="1440">
                <a:solidFill>
                  <a:schemeClr val="tx1">
                    <a:tint val="75000"/>
                  </a:schemeClr>
                </a:solidFill>
              </a:defRPr>
            </a:lvl7pPr>
            <a:lvl8pPr marL="2880331" indent="0">
              <a:buNone/>
              <a:defRPr sz="1440">
                <a:solidFill>
                  <a:schemeClr val="tx1">
                    <a:tint val="75000"/>
                  </a:schemeClr>
                </a:solidFill>
              </a:defRPr>
            </a:lvl8pPr>
            <a:lvl9pPr marL="3291807"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DB62C-5D5A-401A-95AC-9B0E11F36E48}" type="datetimeFigureOut">
              <a:rPr lang="nl-NL" smtClean="0"/>
              <a:t>11-4-2021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39152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DB62C-5D5A-401A-95AC-9B0E11F36E48}" type="datetimeFigureOut">
              <a:rPr lang="nl-NL" smtClean="0"/>
              <a:t>11-4-2021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199384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438152"/>
            <a:ext cx="709803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2017396"/>
            <a:ext cx="3481506"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4" name="Content Placeholder 3"/>
          <p:cNvSpPr>
            <a:spLocks noGrp="1"/>
          </p:cNvSpPr>
          <p:nvPr>
            <p:ph sz="half" idx="2"/>
          </p:nvPr>
        </p:nvSpPr>
        <p:spPr>
          <a:xfrm>
            <a:off x="566858" y="3006090"/>
            <a:ext cx="348150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2017396"/>
            <a:ext cx="3498652"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4166235" y="3006090"/>
            <a:ext cx="349865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DB62C-5D5A-401A-95AC-9B0E11F36E48}" type="datetimeFigureOut">
              <a:rPr lang="nl-NL" smtClean="0"/>
              <a:t>11-4-2021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1336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DB62C-5D5A-401A-95AC-9B0E11F36E48}" type="datetimeFigureOut">
              <a:rPr lang="nl-NL" smtClean="0"/>
              <a:t>11-4-2021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1998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DB62C-5D5A-401A-95AC-9B0E11F36E48}" type="datetimeFigureOut">
              <a:rPr lang="nl-NL" smtClean="0"/>
              <a:t>11-4-2021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832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3498653" y="1184913"/>
            <a:ext cx="4166235"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11-4-2021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45157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3" y="1184913"/>
            <a:ext cx="4166235" cy="5848350"/>
          </a:xfrm>
        </p:spPr>
        <p:txBody>
          <a:bodyPr anchor="t"/>
          <a:lstStyle>
            <a:lvl1pPr marL="0" indent="0">
              <a:buNone/>
              <a:defRPr sz="2880"/>
            </a:lvl1pPr>
            <a:lvl2pPr marL="411476" indent="0">
              <a:buNone/>
              <a:defRPr sz="2520"/>
            </a:lvl2pPr>
            <a:lvl3pPr marL="822952" indent="0">
              <a:buNone/>
              <a:defRPr sz="2160"/>
            </a:lvl3pPr>
            <a:lvl4pPr marL="1234427" indent="0">
              <a:buNone/>
              <a:defRPr sz="1800"/>
            </a:lvl4pPr>
            <a:lvl5pPr marL="1645904" indent="0">
              <a:buNone/>
              <a:defRPr sz="1800"/>
            </a:lvl5pPr>
            <a:lvl6pPr marL="2057379" indent="0">
              <a:buNone/>
              <a:defRPr sz="1800"/>
            </a:lvl6pPr>
            <a:lvl7pPr marL="2468856" indent="0">
              <a:buNone/>
              <a:defRPr sz="1800"/>
            </a:lvl7pPr>
            <a:lvl8pPr marL="2880331" indent="0">
              <a:buNone/>
              <a:defRPr sz="1800"/>
            </a:lvl8pPr>
            <a:lvl9pPr marL="3291807"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11-4-2021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20054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438152"/>
            <a:ext cx="709803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2190750"/>
            <a:ext cx="709803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7627623"/>
            <a:ext cx="1851660" cy="438150"/>
          </a:xfrm>
          <a:prstGeom prst="rect">
            <a:avLst/>
          </a:prstGeom>
        </p:spPr>
        <p:txBody>
          <a:bodyPr vert="horz" lIns="91440" tIns="45720" rIns="91440" bIns="45720" rtlCol="0" anchor="ctr"/>
          <a:lstStyle>
            <a:lvl1pPr algn="l">
              <a:defRPr sz="1080">
                <a:solidFill>
                  <a:schemeClr val="tx1">
                    <a:tint val="75000"/>
                  </a:schemeClr>
                </a:solidFill>
              </a:defRPr>
            </a:lvl1pPr>
          </a:lstStyle>
          <a:p>
            <a:fld id="{65EDB62C-5D5A-401A-95AC-9B0E11F36E48}" type="datetimeFigureOut">
              <a:rPr lang="nl-NL" smtClean="0"/>
              <a:t>11-4-2021</a:t>
            </a:fld>
            <a:endParaRPr lang="nl-NL"/>
          </a:p>
        </p:txBody>
      </p:sp>
      <p:sp>
        <p:nvSpPr>
          <p:cNvPr id="5" name="Footer Placeholder 4"/>
          <p:cNvSpPr>
            <a:spLocks noGrp="1"/>
          </p:cNvSpPr>
          <p:nvPr>
            <p:ph type="ftr" sz="quarter" idx="3"/>
          </p:nvPr>
        </p:nvSpPr>
        <p:spPr>
          <a:xfrm>
            <a:off x="2726055" y="7627623"/>
            <a:ext cx="2777490" cy="438150"/>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5812155" y="7627623"/>
            <a:ext cx="1851660"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07848F82-6E4E-44EE-9D6A-0BA7E45AE111}" type="slidenum">
              <a:rPr lang="nl-NL" smtClean="0"/>
              <a:t>‹#›</a:t>
            </a:fld>
            <a:endParaRPr lang="nl-NL"/>
          </a:p>
        </p:txBody>
      </p:sp>
    </p:spTree>
    <p:extLst>
      <p:ext uri="{BB962C8B-B14F-4D97-AF65-F5344CB8AC3E}">
        <p14:creationId xmlns:p14="http://schemas.microsoft.com/office/powerpoint/2010/main" val="417783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52"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38" indent="-205738" algn="l" defTabSz="822952"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14" indent="-205738" algn="l" defTabSz="822952"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690" indent="-205738" algn="l" defTabSz="822952"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66"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41"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18"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593"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069"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45"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9D5B74-D36E-4258-B8CA-5969C50780F8}"/>
              </a:ext>
            </a:extLst>
          </p:cNvPr>
          <p:cNvSpPr/>
          <p:nvPr/>
        </p:nvSpPr>
        <p:spPr>
          <a:xfrm>
            <a:off x="431667" y="558453"/>
            <a:ext cx="3146838" cy="5318472"/>
          </a:xfrm>
          <a:prstGeom prst="rect">
            <a:avLst/>
          </a:prstGeom>
          <a:solidFill>
            <a:srgbClr val="C715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3" name="Rectangle 12">
            <a:extLst>
              <a:ext uri="{FF2B5EF4-FFF2-40B4-BE49-F238E27FC236}">
                <a16:creationId xmlns:a16="http://schemas.microsoft.com/office/drawing/2014/main" id="{44CE3082-D32B-4E4E-AE54-29BBD9627F2C}"/>
              </a:ext>
            </a:extLst>
          </p:cNvPr>
          <p:cNvSpPr/>
          <p:nvPr/>
        </p:nvSpPr>
        <p:spPr>
          <a:xfrm>
            <a:off x="425730" y="131059"/>
            <a:ext cx="358131" cy="445715"/>
          </a:xfrm>
          <a:prstGeom prst="rect">
            <a:avLst/>
          </a:prstGeom>
          <a:solidFill>
            <a:srgbClr val="C715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Rectangle 13">
            <a:extLst>
              <a:ext uri="{FF2B5EF4-FFF2-40B4-BE49-F238E27FC236}">
                <a16:creationId xmlns:a16="http://schemas.microsoft.com/office/drawing/2014/main" id="{04C85488-B0A8-4D78-9DCC-6385B30FF8FB}"/>
              </a:ext>
            </a:extLst>
          </p:cNvPr>
          <p:cNvSpPr/>
          <p:nvPr/>
        </p:nvSpPr>
        <p:spPr>
          <a:xfrm>
            <a:off x="770097" y="131059"/>
            <a:ext cx="2808330" cy="4457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spcBef>
                <a:spcPts val="0"/>
              </a:spcBef>
              <a:spcAft>
                <a:spcPts val="0"/>
              </a:spcAft>
            </a:pPr>
            <a:r>
              <a:rPr lang="en-US" sz="1000" b="1">
                <a:effectLst/>
                <a:latin typeface="Proxima Nova Rg" panose="02000506030000020004" pitchFamily="50" charset="0"/>
                <a:ea typeface="Calibri" panose="020F0502020204030204" pitchFamily="34" charset="0"/>
                <a:cs typeface="Times New Roman" panose="02020603050405020304" pitchFamily="18" charset="0"/>
              </a:rPr>
              <a:t>Synchronous, Benign, i.i.d. Environment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2DB8F50-D212-4609-B441-E294499E2415}"/>
              </a:ext>
            </a:extLst>
          </p:cNvPr>
          <p:cNvSpPr/>
          <p:nvPr/>
        </p:nvSpPr>
        <p:spPr>
          <a:xfrm>
            <a:off x="507108" y="704850"/>
            <a:ext cx="2993330" cy="169085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Picture 482">
            <a:extLst>
              <a:ext uri="{FF2B5EF4-FFF2-40B4-BE49-F238E27FC236}">
                <a16:creationId xmlns:a16="http://schemas.microsoft.com/office/drawing/2014/main" id="{08D9C928-5947-47ED-BE0F-E28F49E40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 y="1112610"/>
            <a:ext cx="14097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83">
            <a:extLst>
              <a:ext uri="{FF2B5EF4-FFF2-40B4-BE49-F238E27FC236}">
                <a16:creationId xmlns:a16="http://schemas.microsoft.com/office/drawing/2014/main" id="{ADD5D845-5323-4F4D-A84D-554508F7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32" y="1122135"/>
            <a:ext cx="1295400" cy="11144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681811B-B6CC-49C9-8671-0DF9553D7606}"/>
              </a:ext>
            </a:extLst>
          </p:cNvPr>
          <p:cNvSpPr txBox="1"/>
          <p:nvPr/>
        </p:nvSpPr>
        <p:spPr>
          <a:xfrm>
            <a:off x="507108" y="704850"/>
            <a:ext cx="2993330" cy="246221"/>
          </a:xfrm>
          <a:prstGeom prst="rect">
            <a:avLst/>
          </a:prstGeom>
          <a:noFill/>
        </p:spPr>
        <p:txBody>
          <a:bodyPr wrap="square" rtlCol="0">
            <a:spAutoFit/>
          </a:bodyPr>
          <a:lstStyle/>
          <a:p>
            <a:pPr algn="ctr"/>
            <a:r>
              <a:rPr lang="en-US" sz="1000" b="1">
                <a:latin typeface="Proxima Nova Rg" panose="02000506030000020004" pitchFamily="50" charset="0"/>
              </a:rPr>
              <a:t>MNIST</a:t>
            </a:r>
            <a:endParaRPr lang="nl-NL" sz="1000" b="1">
              <a:latin typeface="Proxima Nova Rg" panose="02000506030000020004" pitchFamily="50" charset="0"/>
            </a:endParaRPr>
          </a:p>
        </p:txBody>
      </p:sp>
      <p:sp>
        <p:nvSpPr>
          <p:cNvPr id="20" name="TextBox 19">
            <a:extLst>
              <a:ext uri="{FF2B5EF4-FFF2-40B4-BE49-F238E27FC236}">
                <a16:creationId xmlns:a16="http://schemas.microsoft.com/office/drawing/2014/main" id="{2FD1A554-1B53-42D9-885F-6AF9D21C3115}"/>
              </a:ext>
            </a:extLst>
          </p:cNvPr>
          <p:cNvSpPr txBox="1"/>
          <p:nvPr/>
        </p:nvSpPr>
        <p:spPr>
          <a:xfrm>
            <a:off x="1050033" y="955447"/>
            <a:ext cx="556797" cy="215444"/>
          </a:xfrm>
          <a:prstGeom prst="rect">
            <a:avLst/>
          </a:prstGeom>
          <a:noFill/>
        </p:spPr>
        <p:txBody>
          <a:bodyPr wrap="square" rtlCol="0">
            <a:spAutoFit/>
          </a:bodyPr>
          <a:lstStyle/>
          <a:p>
            <a:pPr algn="ctr"/>
            <a:r>
              <a:rPr lang="en-US" sz="800" b="1">
                <a:latin typeface="Proxima Nova Rg" panose="02000506030000020004" pitchFamily="50" charset="0"/>
              </a:rPr>
              <a:t>Regular</a:t>
            </a:r>
            <a:endParaRPr lang="nl-NL" sz="800" b="1">
              <a:latin typeface="Proxima Nova Rg" panose="02000506030000020004" pitchFamily="50" charset="0"/>
            </a:endParaRPr>
          </a:p>
        </p:txBody>
      </p:sp>
      <p:sp>
        <p:nvSpPr>
          <p:cNvPr id="21" name="TextBox 20">
            <a:extLst>
              <a:ext uri="{FF2B5EF4-FFF2-40B4-BE49-F238E27FC236}">
                <a16:creationId xmlns:a16="http://schemas.microsoft.com/office/drawing/2014/main" id="{789E0377-7FCC-4CFE-8423-C2593732A56E}"/>
              </a:ext>
            </a:extLst>
          </p:cNvPr>
          <p:cNvSpPr txBox="1"/>
          <p:nvPr/>
        </p:nvSpPr>
        <p:spPr>
          <a:xfrm>
            <a:off x="2484264" y="955447"/>
            <a:ext cx="590136" cy="215444"/>
          </a:xfrm>
          <a:prstGeom prst="rect">
            <a:avLst/>
          </a:prstGeom>
          <a:noFill/>
        </p:spPr>
        <p:txBody>
          <a:bodyPr wrap="square" rtlCol="0">
            <a:spAutoFit/>
          </a:bodyPr>
          <a:lstStyle/>
          <a:p>
            <a:pPr algn="ctr"/>
            <a:r>
              <a:rPr lang="en-US" sz="800" b="1">
                <a:latin typeface="Proxima Nova Rg" panose="02000506030000020004" pitchFamily="50" charset="0"/>
              </a:rPr>
              <a:t>Transfer</a:t>
            </a:r>
            <a:endParaRPr lang="nl-NL" sz="800" b="1">
              <a:latin typeface="Proxima Nova Rg" panose="02000506030000020004" pitchFamily="50" charset="0"/>
            </a:endParaRPr>
          </a:p>
        </p:txBody>
      </p:sp>
    </p:spTree>
    <p:extLst>
      <p:ext uri="{BB962C8B-B14F-4D97-AF65-F5344CB8AC3E}">
        <p14:creationId xmlns:p14="http://schemas.microsoft.com/office/powerpoint/2010/main" val="127889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8D1CC-BA01-497E-AC35-4B1606E2B6AB}"/>
              </a:ext>
            </a:extLst>
          </p:cNvPr>
          <p:cNvSpPr/>
          <p:nvPr/>
        </p:nvSpPr>
        <p:spPr>
          <a:xfrm>
            <a:off x="256854" y="287676"/>
            <a:ext cx="2912294" cy="4736157"/>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BD4A6B85-6413-4A02-A404-DFC2D6D1A7A3}"/>
              </a:ext>
            </a:extLst>
          </p:cNvPr>
          <p:cNvSpPr/>
          <p:nvPr/>
        </p:nvSpPr>
        <p:spPr>
          <a:xfrm>
            <a:off x="5052402" y="287676"/>
            <a:ext cx="2794571" cy="4736141"/>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338616E-9C67-45BE-AA59-BD4DE27F3D6E}"/>
                  </a:ext>
                </a:extLst>
              </p:cNvPr>
              <p:cNvSpPr txBox="1"/>
              <p:nvPr/>
            </p:nvSpPr>
            <p:spPr>
              <a:xfrm>
                <a:off x="256854" y="544862"/>
                <a:ext cx="2794571" cy="261610"/>
              </a:xfrm>
              <a:prstGeom prst="rect">
                <a:avLst/>
              </a:prstGeom>
              <a:noFill/>
            </p:spPr>
            <p:txBody>
              <a:bodyPr wrap="square" rtlCol="0">
                <a:spAutoFit/>
              </a:bodyPr>
              <a:lstStyle/>
              <a:p>
                <a:r>
                  <a:rPr lang="nl-NL" sz="1100">
                    <a:latin typeface="NimbusRomNo9L" panose="00000500000000000000" pitchFamily="50" charset="0"/>
                  </a:rPr>
                  <a:t>Available classes (= </a:t>
                </a:r>
                <a14:m>
                  <m:oMath xmlns:m="http://schemas.openxmlformats.org/officeDocument/2006/math">
                    <m:r>
                      <a:rPr lang="nl-NL" sz="1100" i="1" smtClean="0">
                        <a:solidFill>
                          <a:srgbClr val="C00000"/>
                        </a:solidFill>
                        <a:latin typeface="Cambria Math" panose="02040503050406030204" pitchFamily="18" charset="0"/>
                      </a:rPr>
                      <m:t>𝐶</m:t>
                    </m:r>
                    <m:r>
                      <a:rPr lang="nl-NL" sz="1100" i="1" baseline="-25000" smtClean="0">
                        <a:solidFill>
                          <a:srgbClr val="C00000"/>
                        </a:solidFill>
                        <a:latin typeface="Cambria Math" panose="02040503050406030204" pitchFamily="18" charset="0"/>
                      </a:rPr>
                      <m:t>1</m:t>
                    </m:r>
                  </m:oMath>
                </a14:m>
                <a:r>
                  <a:rPr lang="nl-NL" sz="1100">
                    <a:latin typeface="NimbusRomNo9L" panose="00000500000000000000" pitchFamily="50" charset="0"/>
                  </a:rPr>
                  <a:t>)</a:t>
                </a:r>
              </a:p>
            </p:txBody>
          </p:sp>
        </mc:Choice>
        <mc:Fallback>
          <p:sp>
            <p:nvSpPr>
              <p:cNvPr id="6" name="TextBox 5">
                <a:extLst>
                  <a:ext uri="{FF2B5EF4-FFF2-40B4-BE49-F238E27FC236}">
                    <a16:creationId xmlns:a16="http://schemas.microsoft.com/office/drawing/2014/main" id="{9338616E-9C67-45BE-AA59-BD4DE27F3D6E}"/>
                  </a:ext>
                </a:extLst>
              </p:cNvPr>
              <p:cNvSpPr txBox="1">
                <a:spLocks noRot="1" noChangeAspect="1" noMove="1" noResize="1" noEditPoints="1" noAdjustHandles="1" noChangeArrowheads="1" noChangeShapeType="1" noTextEdit="1"/>
              </p:cNvSpPr>
              <p:nvPr/>
            </p:nvSpPr>
            <p:spPr>
              <a:xfrm>
                <a:off x="256854" y="544862"/>
                <a:ext cx="2794571" cy="261610"/>
              </a:xfrm>
              <a:prstGeom prst="rect">
                <a:avLst/>
              </a:prstGeom>
              <a:blipFill>
                <a:blip r:embed="rId2"/>
                <a:stretch>
                  <a:fillRect t="-2326" b="-13953"/>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9B57F35-54F6-49F1-84D0-8880CBB908E5}"/>
                  </a:ext>
                </a:extLst>
              </p:cNvPr>
              <p:cNvSpPr txBox="1"/>
              <p:nvPr/>
            </p:nvSpPr>
            <p:spPr>
              <a:xfrm>
                <a:off x="256853" y="806472"/>
                <a:ext cx="2794571" cy="4319837"/>
              </a:xfrm>
              <a:prstGeom prst="rect">
                <a:avLst/>
              </a:prstGeom>
              <a:noFill/>
              <a:ln>
                <a:noFill/>
              </a:ln>
            </p:spPr>
            <p:txBody>
              <a:bodyPr wrap="square" tIns="45720" rtlCol="0">
                <a:spAutoFit/>
              </a:bodyPr>
              <a:lstStyle/>
              <a:p>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oMath>
                </a14:m>
                <a:r>
                  <a:rPr lang="nl-NL" sz="1100">
                    <a:latin typeface="NimbusRomNo9L" panose="00000500000000000000" pitchFamily="50" charset="0"/>
                  </a:rPr>
                  <a:t> = random big prime number</a:t>
                </a:r>
              </a:p>
              <a:p>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r>
                  <a:rPr lang="nl-NL" sz="1100">
                    <a:solidFill>
                      <a:srgbClr val="C00000"/>
                    </a:solidFill>
                    <a:latin typeface="NimbusRomNo9L" panose="00000500000000000000" pitchFamily="50" charset="0"/>
                  </a:rPr>
                  <a:t> = </a:t>
                </a:r>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r>
                      <a:rPr lang="nl-NL" sz="1100" i="1" smtClean="0">
                        <a:solidFill>
                          <a:srgbClr val="C00000"/>
                        </a:solidFill>
                        <a:latin typeface="Cambria Math" panose="02040503050406030204" pitchFamily="18" charset="0"/>
                      </a:rPr>
                      <m:t> </m:t>
                    </m:r>
                    <m:r>
                      <a:rPr lang="nl-NL" sz="1100" i="1" smtClean="0">
                        <a:solidFill>
                          <a:schemeClr val="tx1"/>
                        </a:solidFill>
                        <a:latin typeface="Cambria Math" panose="02040503050406030204" pitchFamily="18" charset="0"/>
                      </a:rPr>
                      <m:t>– 1</m:t>
                    </m:r>
                  </m:oMath>
                </a14:m>
                <a:endParaRPr lang="nl-NL" sz="1100">
                  <a:solidFill>
                    <a:srgbClr val="C00000"/>
                  </a:solidFill>
                  <a:latin typeface="NimbusRomNo9L" panose="00000500000000000000" pitchFamily="50" charset="0"/>
                </a:endParaRPr>
              </a:p>
              <a:p>
                <a14:m>
                  <m:oMath xmlns:m="http://schemas.openxmlformats.org/officeDocument/2006/math">
                    <m:r>
                      <a:rPr lang="nl-NL" sz="1100" i="1" smtClean="0">
                        <a:solidFill>
                          <a:srgbClr val="C00000"/>
                        </a:solidFill>
                        <a:latin typeface="Cambria Math" panose="02040503050406030204" pitchFamily="18" charset="0"/>
                      </a:rPr>
                      <m:t>𝑠𝑒𝑐𝑟𝑒𝑡</m:t>
                    </m:r>
                    <m:r>
                      <a:rPr lang="nl-NL" sz="1100" i="1" baseline="-25000" smtClean="0">
                        <a:solidFill>
                          <a:srgbClr val="C00000"/>
                        </a:solidFill>
                        <a:latin typeface="Cambria Math" panose="02040503050406030204" pitchFamily="18" charset="0"/>
                      </a:rPr>
                      <m:t>1</m:t>
                    </m:r>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 random 32-bit integer that is invertible in modulus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endParaRPr lang="nl-NL" sz="1100">
                  <a:latin typeface="NimbusRomNo9L" panose="00000500000000000000" pitchFamily="50" charset="0"/>
                </a:endParaRPr>
              </a:p>
              <a:p>
                <a14:m>
                  <m:oMath xmlns:m="http://schemas.openxmlformats.org/officeDocument/2006/math">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a:t>
                </a:r>
                <a:r>
                  <a:rPr lang="nl-NL" sz="1100">
                    <a:solidFill>
                      <a:srgbClr val="C00000"/>
                    </a:solidFill>
                    <a:latin typeface="NimbusRomNo9L" panose="00000500000000000000" pitchFamily="50" charset="0"/>
                  </a:rPr>
                  <a:t> </a:t>
                </a:r>
                <a14:m>
                  <m:oMath xmlns:m="http://schemas.openxmlformats.org/officeDocument/2006/math">
                    <m:f>
                      <m:fPr>
                        <m:ctrlPr>
                          <a:rPr lang="nl-NL" sz="1100" b="0" i="1" smtClean="0">
                            <a:solidFill>
                              <a:schemeClr val="tx1"/>
                            </a:solidFill>
                            <a:latin typeface="Cambria Math" panose="02040503050406030204" pitchFamily="18" charset="0"/>
                          </a:rPr>
                        </m:ctrlPr>
                      </m:fPr>
                      <m:num>
                        <m:r>
                          <a:rPr lang="nl-NL" sz="1100" b="0" i="0" smtClean="0">
                            <a:solidFill>
                              <a:schemeClr val="tx1"/>
                            </a:solidFill>
                            <a:latin typeface="Cambria Math" panose="02040503050406030204" pitchFamily="18" charset="0"/>
                          </a:rPr>
                          <m:t>1</m:t>
                        </m:r>
                      </m:num>
                      <m:den>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r>
                          <a:rPr lang="nl-NL" sz="1100" b="0" i="1" smtClean="0">
                            <a:solidFill>
                              <a:schemeClr val="tx1"/>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chemeClr val="tx1"/>
                            </a:solidFill>
                            <a:latin typeface="Cambria Math" panose="02040503050406030204" pitchFamily="18" charset="0"/>
                          </a:rPr>
                          <m:t> </m:t>
                        </m:r>
                        <m:sSub>
                          <m:sSubPr>
                            <m:ctrlPr>
                              <a:rPr lang="nl-NL" sz="1100" i="1" smtClean="0">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𝜙</m:t>
                            </m:r>
                          </m:e>
                          <m:sub>
                            <m:r>
                              <a:rPr lang="nl-NL" sz="1100" i="1">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den>
                    </m:f>
                  </m:oMath>
                </a14:m>
                <a:endParaRPr lang="nl-NL" sz="1100">
                  <a:latin typeface="NimbusRomNo9L" panose="00000500000000000000" pitchFamily="50" charset="0"/>
                </a:endParaRPr>
              </a:p>
              <a:p>
                <a:r>
                  <a:rPr lang="nl-NL" sz="1100">
                    <a:latin typeface="NimbusRomNo9L" panose="00000500000000000000" pitchFamily="50" charset="0"/>
                  </a:rPr>
                  <a:t>  1)    Encrypt each entry </a:t>
                </a:r>
                <a14:m>
                  <m:oMath xmlns:m="http://schemas.openxmlformats.org/officeDocument/2006/math">
                    <m:r>
                      <a:rPr lang="nl-NL" sz="1100" b="0" i="1" smtClean="0">
                        <a:latin typeface="Cambria Math" panose="02040503050406030204" pitchFamily="18" charset="0"/>
                      </a:rPr>
                      <m:t>𝑖</m:t>
                    </m:r>
                  </m:oMath>
                </a14:m>
                <a:r>
                  <a:rPr lang="nl-NL" sz="1100">
                    <a:latin typeface="NimbusRomNo9L" panose="00000500000000000000" pitchFamily="50" charset="0"/>
                  </a:rPr>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r>
                      <a:rPr lang="nl-NL" sz="1100" b="0" i="1" smtClean="0">
                        <a:latin typeface="Cambria Math" panose="02040503050406030204" pitchFamily="18" charset="0"/>
                      </a:rPr>
                      <m:t>→ </m:t>
                    </m:r>
                  </m:oMath>
                </a14:m>
                <a:r>
                  <a:rPr lang="nl-NL" sz="1100">
                    <a:latin typeface="NimbusRomNo9L" panose="00000500000000000000" pitchFamily="50" charset="0"/>
                  </a:rPr>
                  <a:t>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r>
                      <a:rPr lang="nl-NL" sz="1100" b="0" i="1" smtClean="0">
                        <a:solidFill>
                          <a:schemeClr val="tx1"/>
                        </a:solidFill>
                        <a:latin typeface="Cambria Math" panose="02040503050406030204" pitchFamily="18" charset="0"/>
                      </a:rPr>
                      <m:t>=</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up>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𝑠𝑒𝑐𝑟𝑒𝑡</m:t>
                            </m:r>
                          </m:e>
                          <m:sub>
                            <m:r>
                              <a:rPr lang="nl-NL" sz="1100" b="0" i="1" smtClean="0">
                                <a:solidFill>
                                  <a:srgbClr val="C00000"/>
                                </a:solidFill>
                                <a:latin typeface="Cambria Math" panose="02040503050406030204" pitchFamily="18" charset="0"/>
                              </a:rPr>
                              <m:t>1</m:t>
                            </m:r>
                          </m:sub>
                        </m:sSub>
                      </m:sup>
                    </m:sSubSup>
                    <m:r>
                      <a:rPr lang="nl-NL" sz="1100" b="0" i="1" smtClean="0">
                        <a:solidFill>
                          <a:srgbClr val="C00000"/>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𝑝𝑟</m:t>
                        </m:r>
                      </m:e>
                      <m:sub>
                        <m:r>
                          <a:rPr lang="nl-NL" sz="1100" b="0" i="1" smtClean="0">
                            <a:solidFill>
                              <a:srgbClr val="C00000"/>
                            </a:solidFill>
                            <a:latin typeface="Cambria Math" panose="02040503050406030204" pitchFamily="18" charset="0"/>
                          </a:rPr>
                          <m:t>1</m:t>
                        </m:r>
                      </m:sub>
                    </m:sSub>
                  </m:oMath>
                </a14:m>
                <a:endParaRPr lang="nl-NL" sz="1100" i="1">
                  <a:latin typeface="NimbusRomNo9L" panose="00000500000000000000" pitchFamily="50" charset="0"/>
                </a:endParaRPr>
              </a:p>
              <a:p>
                <a:r>
                  <a:rPr lang="nl-NL" sz="1100">
                    <a:latin typeface="NimbusRomNo9L" panose="00000500000000000000" pitchFamily="50" charset="0"/>
                  </a:rPr>
                  <a:t>  2)    Shuffle </a:t>
                </a:r>
                <a14:m>
                  <m:oMath xmlns:m="http://schemas.openxmlformats.org/officeDocument/2006/math">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d>
                      <m:dPr>
                        <m:ctrlPr>
                          <a:rPr lang="nl-NL" sz="1100" i="1">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oMath>
                </a14:m>
                <a:endParaRPr lang="nl-NL" sz="1100" b="0">
                  <a:latin typeface="NimbusRomNo9L" panose="00000500000000000000" pitchFamily="50" charset="0"/>
                </a:endParaRPr>
              </a:p>
              <a:p>
                <a:r>
                  <a:rPr lang="nl-NL" sz="1100">
                    <a:latin typeface="NimbusRomNo9L" panose="00000500000000000000" pitchFamily="50" charset="0"/>
                  </a:rPr>
                  <a:t>  3)    Send to peer 2</a:t>
                </a:r>
              </a:p>
              <a:p>
                <a:endParaRPr lang="nl-NL" sz="1100">
                  <a:latin typeface="NimbusRomNo9L" panose="00000500000000000000" pitchFamily="50" charset="0"/>
                </a:endParaRPr>
              </a:p>
              <a:p>
                <a:r>
                  <a:rPr lang="nl-NL" sz="1100">
                    <a:latin typeface="NimbusRomNo9L" panose="00000500000000000000" pitchFamily="50" charset="0"/>
                  </a:rPr>
                  <a:t>  7)    Decrypt each entry i in </a:t>
                </a:r>
                <a14:m>
                  <m:oMath xmlns:m="http://schemas.openxmlformats.org/officeDocument/2006/math">
                    <m:sSub>
                      <m:sSubPr>
                        <m:ctrlPr>
                          <a:rPr lang="nl-NL" sz="1100" b="0" i="1" smtClean="0">
                            <a:latin typeface="Cambria Math" panose="02040503050406030204" pitchFamily="18" charset="0"/>
                          </a:rPr>
                        </m:ctrlPr>
                      </m:sSubPr>
                      <m:e>
                        <m:r>
                          <m:rPr>
                            <m:sty m:val="p"/>
                          </m:rPr>
                          <a:rPr lang="nl-NL" sz="1100" b="0" i="0" smtClean="0">
                            <a:latin typeface="Cambria Math" panose="02040503050406030204" pitchFamily="18" charset="0"/>
                          </a:rPr>
                          <m:t>C</m:t>
                        </m:r>
                      </m:e>
                      <m:sub>
                        <m:r>
                          <a:rPr lang="nl-NL" sz="1100" b="0" i="0" smtClean="0">
                            <a:latin typeface="Cambria Math" panose="02040503050406030204" pitchFamily="18" charset="0"/>
                          </a:rPr>
                          <m:t>1, </m:t>
                        </m:r>
                        <m:r>
                          <m:rPr>
                            <m:sty m:val="p"/>
                          </m:rPr>
                          <a:rPr lang="nl-NL" sz="1100" b="0" i="0" smtClean="0">
                            <a:latin typeface="Cambria Math" panose="02040503050406030204" pitchFamily="18" charset="0"/>
                          </a:rPr>
                          <m:t>i</m:t>
                        </m:r>
                      </m:sub>
                    </m:sSub>
                    <m:r>
                      <a:rPr lang="nl-NL" sz="1100" b="0" i="0" smtClean="0">
                        <a:latin typeface="Cambria Math" panose="02040503050406030204" pitchFamily="18" charset="0"/>
                      </a:rPr>
                      <m:t>→</m:t>
                    </m:r>
                  </m:oMath>
                </a14:m>
                <a:r>
                  <a:rPr lang="nl-NL" sz="1100" b="0" i="0">
                    <a:latin typeface="NimbusRomNo9L" panose="00000500000000000000" pitchFamily="50" charset="0"/>
                  </a:rPr>
                  <a:t> </a:t>
                </a:r>
              </a:p>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r>
                        <a:rPr lang="nl-NL" sz="1100" b="0" i="1" smtClean="0">
                          <a:latin typeface="Cambria Math" panose="02040503050406030204" pitchFamily="18" charset="0"/>
                        </a:rPr>
                        <m:t>= </m:t>
                      </m:r>
                      <m:r>
                        <a:rPr lang="nl-NL" sz="1100" i="1" smtClean="0">
                          <a:solidFill>
                            <a:schemeClr val="accent1"/>
                          </a:solidFill>
                          <a:latin typeface="Cambria Math" panose="02040503050406030204" pitchFamily="18" charset="0"/>
                        </a:rPr>
                        <m:t>𝐸𝑛</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𝑐</m:t>
                          </m:r>
                        </m:e>
                        <m:sub>
                          <m:r>
                            <a:rPr lang="nl-NL" sz="1100" i="1">
                              <a:solidFill>
                                <a:schemeClr val="accent1"/>
                              </a:solidFill>
                              <a:latin typeface="Cambria Math" panose="02040503050406030204" pitchFamily="18" charset="0"/>
                            </a:rPr>
                            <m:t>𝑠𝑒𝑐𝑟𝑒</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𝑡</m:t>
                              </m:r>
                            </m:e>
                            <m:sub>
                              <m:r>
                                <a:rPr lang="nl-NL" sz="1100" i="1">
                                  <a:solidFill>
                                    <a:schemeClr val="accent1"/>
                                  </a:solidFill>
                                  <a:latin typeface="Cambria Math" panose="02040503050406030204" pitchFamily="18" charset="0"/>
                                </a:rPr>
                                <m:t>2</m:t>
                              </m:r>
                            </m:sub>
                          </m:sSub>
                        </m:sub>
                      </m:sSub>
                      <m:sSup>
                        <m:sSupPr>
                          <m:ctrlPr>
                            <a:rPr lang="nl-NL" sz="1100" b="0" i="1" smtClean="0">
                              <a:solidFill>
                                <a:srgbClr val="C00000"/>
                              </a:solidFill>
                              <a:latin typeface="Cambria Math" panose="02040503050406030204" pitchFamily="18" charset="0"/>
                            </a:rPr>
                          </m:ctrlPr>
                        </m:sSupPr>
                        <m:e>
                          <m:d>
                            <m:dPr>
                              <m:ctrlPr>
                                <a:rPr lang="nl-NL" sz="1100" i="1" smtClean="0">
                                  <a:solidFill>
                                    <a:schemeClr val="tx1"/>
                                  </a:solidFill>
                                  <a:latin typeface="Cambria Math" panose="02040503050406030204" pitchFamily="18" charset="0"/>
                                </a:rPr>
                              </m:ctrlPr>
                            </m:dPr>
                            <m:e>
                              <m:r>
                                <a:rPr lang="nl-NL" sz="1100" i="1" smtClean="0">
                                  <a:solidFill>
                                    <a:srgbClr val="C00000"/>
                                  </a:solidFill>
                                  <a:latin typeface="Cambria Math" panose="02040503050406030204" pitchFamily="18" charset="0"/>
                                </a:rPr>
                                <m:t>𝐸𝑛</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𝑐</m:t>
                                  </m:r>
                                </m:e>
                                <m:sub>
                                  <m:r>
                                    <a:rPr lang="nl-NL" sz="1100" i="1">
                                      <a:solidFill>
                                        <a:srgbClr val="C00000"/>
                                      </a:solidFill>
                                      <a:latin typeface="Cambria Math" panose="02040503050406030204" pitchFamily="18" charset="0"/>
                                    </a:rPr>
                                    <m:t>𝑠𝑒𝑐𝑟𝑒</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𝑡</m:t>
                                      </m:r>
                                    </m:e>
                                    <m:sub>
                                      <m:r>
                                        <a:rPr lang="nl-NL" sz="1100" i="1">
                                          <a:solidFill>
                                            <a:srgbClr val="C00000"/>
                                          </a:solidFill>
                                          <a:latin typeface="Cambria Math" panose="02040503050406030204" pitchFamily="18" charset="0"/>
                                        </a:rPr>
                                        <m:t>1</m:t>
                                      </m:r>
                                    </m:sub>
                                  </m:sSub>
                                </m:sub>
                              </m:sSub>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d>
                        </m:e>
                        <m:sup>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sup>
                      </m:sSup>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𝑝</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𝑟</m:t>
                          </m:r>
                        </m:e>
                        <m:sub>
                          <m:r>
                            <a:rPr lang="nl-NL" sz="1100" b="0" i="1" smtClean="0">
                              <a:solidFill>
                                <a:srgbClr val="C00000"/>
                              </a:solidFill>
                              <a:latin typeface="Cambria Math" panose="02040503050406030204" pitchFamily="18" charset="0"/>
                            </a:rPr>
                            <m:t>1</m:t>
                          </m:r>
                        </m:sub>
                      </m:sSub>
                    </m:oMath>
                  </m:oMathPara>
                </a14:m>
                <a:endParaRPr lang="nl-NL" sz="1100">
                  <a:latin typeface="NimbusRomNo9L" panose="00000500000000000000" pitchFamily="50" charset="0"/>
                </a:endParaRPr>
              </a:p>
              <a:p>
                <a:endParaRPr lang="nl-NL" sz="1100">
                  <a:latin typeface="NimbusRomNo9L" panose="00000500000000000000" pitchFamily="50" charset="0"/>
                </a:endParaRPr>
              </a:p>
              <a:p>
                <a:pPr algn="ctr"/>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9)    Calculate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e>
                    </m:d>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for each entry </a:t>
                </a:r>
                <a14:m>
                  <m:oMath xmlns:m="http://schemas.openxmlformats.org/officeDocument/2006/math">
                    <m:r>
                      <a:rPr lang="nl-NL" sz="1100" b="0" i="1" smtClean="0">
                        <a:latin typeface="Cambria Math" panose="02040503050406030204" pitchFamily="18" charset="0"/>
                      </a:rPr>
                      <m:t>𝑖</m:t>
                    </m:r>
                  </m:oMath>
                </a14:m>
                <a:r>
                  <a:rPr lang="nl-NL" sz="1100">
                    <a:latin typeface="NimbusRomNo9L" panose="00000500000000000000" pitchFamily="50" charset="0"/>
                  </a:rPr>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oMath>
                </a14:m>
                <a:endParaRPr lang="nl-NL" sz="1100">
                  <a:latin typeface="NimbusRomNo9L" panose="00000500000000000000" pitchFamily="50" charset="0"/>
                </a:endParaRPr>
              </a:p>
              <a:p>
                <a:r>
                  <a:rPr lang="nl-NL" sz="1100">
                    <a:latin typeface="NimbusRomNo9L" panose="00000500000000000000" pitchFamily="50" charset="0"/>
                  </a:rPr>
                  <a:t>  10)    Check for matches with</a:t>
                </a:r>
                <a:r>
                  <a:rPr lang="nl-NL" sz="1100" b="0">
                    <a:latin typeface="NimbusRomNo9L" panose="00000500000000000000" pitchFamily="50" charset="0"/>
                  </a:rPr>
                  <a:t>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a:latin typeface="NimbusRomNo9L" panose="00000500000000000000" pitchFamily="50" charset="0"/>
                </a:endParaRPr>
              </a:p>
              <a:p>
                <a:r>
                  <a:rPr lang="nl-NL" sz="1100">
                    <a:latin typeface="NimbusRomNo9L" panose="00000500000000000000" pitchFamily="50" charset="0"/>
                  </a:rPr>
                  <a:t>  11)   Get cardinality of intersections</a:t>
                </a:r>
              </a:p>
            </p:txBody>
          </p:sp>
        </mc:Choice>
        <mc:Fallback>
          <p:sp>
            <p:nvSpPr>
              <p:cNvPr id="7" name="TextBox 6">
                <a:extLst>
                  <a:ext uri="{FF2B5EF4-FFF2-40B4-BE49-F238E27FC236}">
                    <a16:creationId xmlns:a16="http://schemas.microsoft.com/office/drawing/2014/main" id="{F9B57F35-54F6-49F1-84D0-8880CBB908E5}"/>
                  </a:ext>
                </a:extLst>
              </p:cNvPr>
              <p:cNvSpPr txBox="1">
                <a:spLocks noRot="1" noChangeAspect="1" noMove="1" noResize="1" noEditPoints="1" noAdjustHandles="1" noChangeArrowheads="1" noChangeShapeType="1" noTextEdit="1"/>
              </p:cNvSpPr>
              <p:nvPr/>
            </p:nvSpPr>
            <p:spPr>
              <a:xfrm>
                <a:off x="256853" y="806472"/>
                <a:ext cx="2794571" cy="4319837"/>
              </a:xfrm>
              <a:prstGeom prst="rect">
                <a:avLst/>
              </a:prstGeom>
              <a:blipFill>
                <a:blip r:embed="rId3"/>
                <a:stretch>
                  <a:fillRect t="-141" r="-2832"/>
                </a:stretch>
              </a:blipFill>
              <a:ln>
                <a:noFill/>
              </a:ln>
            </p:spPr>
            <p:txBody>
              <a:bodyPr/>
              <a:lstStyle/>
              <a:p>
                <a:r>
                  <a:rPr lang="nl-NL">
                    <a:noFill/>
                  </a:rPr>
                  <a:t> </a:t>
                </a:r>
              </a:p>
            </p:txBody>
          </p:sp>
        </mc:Fallback>
      </mc:AlternateContent>
      <p:sp>
        <p:nvSpPr>
          <p:cNvPr id="8" name="TextBox 7">
            <a:extLst>
              <a:ext uri="{FF2B5EF4-FFF2-40B4-BE49-F238E27FC236}">
                <a16:creationId xmlns:a16="http://schemas.microsoft.com/office/drawing/2014/main" id="{84522DF8-B028-441E-892A-59EFAF6B6D26}"/>
              </a:ext>
            </a:extLst>
          </p:cNvPr>
          <p:cNvSpPr txBox="1"/>
          <p:nvPr/>
        </p:nvSpPr>
        <p:spPr>
          <a:xfrm>
            <a:off x="256854" y="325642"/>
            <a:ext cx="2794571" cy="261610"/>
          </a:xfrm>
          <a:prstGeom prst="rect">
            <a:avLst/>
          </a:prstGeom>
          <a:noFill/>
        </p:spPr>
        <p:txBody>
          <a:bodyPr wrap="square" rtlCol="0">
            <a:spAutoFit/>
          </a:bodyPr>
          <a:lstStyle/>
          <a:p>
            <a:pPr algn="ctr"/>
            <a:r>
              <a:rPr lang="nl-NL" sz="1100" b="1">
                <a:solidFill>
                  <a:srgbClr val="C00000"/>
                </a:solidFill>
              </a:rPr>
              <a:t>Peer 1</a:t>
            </a:r>
          </a:p>
        </p:txBody>
      </p:sp>
      <p:sp>
        <p:nvSpPr>
          <p:cNvPr id="9" name="TextBox 8">
            <a:extLst>
              <a:ext uri="{FF2B5EF4-FFF2-40B4-BE49-F238E27FC236}">
                <a16:creationId xmlns:a16="http://schemas.microsoft.com/office/drawing/2014/main" id="{9A7B1D05-4B29-40E6-BE54-3D95FC0D047C}"/>
              </a:ext>
            </a:extLst>
          </p:cNvPr>
          <p:cNvSpPr txBox="1"/>
          <p:nvPr/>
        </p:nvSpPr>
        <p:spPr>
          <a:xfrm>
            <a:off x="5052402" y="287676"/>
            <a:ext cx="2794571" cy="261610"/>
          </a:xfrm>
          <a:prstGeom prst="rect">
            <a:avLst/>
          </a:prstGeom>
          <a:noFill/>
        </p:spPr>
        <p:txBody>
          <a:bodyPr wrap="square" rtlCol="0">
            <a:spAutoFit/>
          </a:bodyPr>
          <a:lstStyle/>
          <a:p>
            <a:pPr algn="ctr"/>
            <a:r>
              <a:rPr lang="nl-NL" sz="1100" b="1">
                <a:solidFill>
                  <a:schemeClr val="accent1"/>
                </a:solidFill>
              </a:rPr>
              <a:t>Peer 2</a:t>
            </a:r>
          </a:p>
        </p:txBody>
      </p:sp>
      <p:sp>
        <p:nvSpPr>
          <p:cNvPr id="10" name="TextBox 9">
            <a:extLst>
              <a:ext uri="{FF2B5EF4-FFF2-40B4-BE49-F238E27FC236}">
                <a16:creationId xmlns:a16="http://schemas.microsoft.com/office/drawing/2014/main" id="{E2443217-2092-419E-B138-A6C99AC7C7E0}"/>
              </a:ext>
            </a:extLst>
          </p:cNvPr>
          <p:cNvSpPr txBox="1"/>
          <p:nvPr/>
        </p:nvSpPr>
        <p:spPr>
          <a:xfrm>
            <a:off x="5052403" y="544862"/>
            <a:ext cx="2794571" cy="261610"/>
          </a:xfrm>
          <a:prstGeom prst="rect">
            <a:avLst/>
          </a:prstGeom>
          <a:noFill/>
        </p:spPr>
        <p:txBody>
          <a:bodyPr wrap="square" rtlCol="0">
            <a:spAutoFit/>
          </a:bodyPr>
          <a:lstStyle/>
          <a:p>
            <a:r>
              <a:rPr lang="nl-NL" sz="1100">
                <a:latin typeface="NimbusRomNo9L" panose="00000500000000000000" pitchFamily="50" charset="0"/>
              </a:rPr>
              <a:t>Available classes (= </a:t>
            </a:r>
            <a:r>
              <a:rPr lang="nl-NL" sz="1100">
                <a:solidFill>
                  <a:schemeClr val="accent1"/>
                </a:solidFill>
                <a:latin typeface="NimbusRomNo9L" panose="00000500000000000000" pitchFamily="50" charset="0"/>
              </a:rPr>
              <a:t>C</a:t>
            </a:r>
            <a:r>
              <a:rPr lang="nl-NL" sz="1100" baseline="-25000">
                <a:solidFill>
                  <a:schemeClr val="accent1"/>
                </a:solidFill>
                <a:latin typeface="NimbusRomNo9L" panose="00000500000000000000" pitchFamily="50" charset="0"/>
              </a:rPr>
              <a:t>2</a:t>
            </a:r>
            <a:r>
              <a:rPr lang="nl-NL" sz="1100">
                <a:latin typeface="NimbusRomNo9L" panose="00000500000000000000" pitchFamily="50" charset="0"/>
              </a:rPr>
              <a: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314B17E-0C5D-4959-9FB4-387B4EAE0135}"/>
                  </a:ext>
                </a:extLst>
              </p:cNvPr>
              <p:cNvSpPr txBox="1"/>
              <p:nvPr/>
            </p:nvSpPr>
            <p:spPr>
              <a:xfrm>
                <a:off x="5052402" y="806472"/>
                <a:ext cx="2794571" cy="3454535"/>
              </a:xfrm>
              <a:prstGeom prst="rect">
                <a:avLst/>
              </a:prstGeom>
              <a:noFill/>
            </p:spPr>
            <p:txBody>
              <a:bodyPr wrap="square" rtlCol="0">
                <a:spAutoFit/>
              </a:bodyPr>
              <a:lstStyle/>
              <a:p>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oMath>
                </a14:m>
                <a:r>
                  <a:rPr lang="nl-NL" sz="1100">
                    <a:latin typeface="NimbusRomNo9L" panose="00000500000000000000" pitchFamily="50" charset="0"/>
                  </a:rPr>
                  <a:t> = random big prime number</a:t>
                </a:r>
              </a:p>
              <a:p>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r>
                  <a:rPr lang="nl-NL" sz="1100">
                    <a:solidFill>
                      <a:schemeClr val="accent1"/>
                    </a:solidFill>
                    <a:latin typeface="NimbusRomNo9L" panose="00000500000000000000" pitchFamily="50" charset="0"/>
                  </a:rPr>
                  <a:t> = </a:t>
                </a:r>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r>
                      <a:rPr lang="nl-NL" sz="1100" i="1" smtClean="0">
                        <a:solidFill>
                          <a:schemeClr val="accent1"/>
                        </a:solidFill>
                        <a:latin typeface="Cambria Math" panose="02040503050406030204" pitchFamily="18" charset="0"/>
                      </a:rPr>
                      <m:t> </m:t>
                    </m:r>
                    <m:r>
                      <a:rPr lang="nl-NL" sz="1100" i="1" smtClean="0">
                        <a:solidFill>
                          <a:schemeClr val="tx1"/>
                        </a:solidFill>
                        <a:latin typeface="Cambria Math" panose="02040503050406030204" pitchFamily="18" charset="0"/>
                      </a:rPr>
                      <m:t>– 1</m:t>
                    </m:r>
                  </m:oMath>
                </a14:m>
                <a:endParaRPr lang="nl-NL" sz="1100">
                  <a:solidFill>
                    <a:schemeClr val="accent1"/>
                  </a:solidFill>
                  <a:latin typeface="NimbusRomNo9L" panose="00000500000000000000" pitchFamily="50" charset="0"/>
                </a:endParaRPr>
              </a:p>
              <a:p>
                <a14:m>
                  <m:oMath xmlns:m="http://schemas.openxmlformats.org/officeDocument/2006/math">
                    <m:r>
                      <a:rPr lang="nl-NL" sz="1100" i="1" smtClean="0">
                        <a:solidFill>
                          <a:schemeClr val="accent1"/>
                        </a:solidFill>
                        <a:latin typeface="Cambria Math" panose="02040503050406030204" pitchFamily="18" charset="0"/>
                      </a:rPr>
                      <m:t>𝑠𝑒𝑐𝑟𝑒𝑡</m:t>
                    </m:r>
                    <m:r>
                      <a:rPr lang="nl-NL" sz="1100" i="1" baseline="-25000" smtClean="0">
                        <a:solidFill>
                          <a:schemeClr val="accent1"/>
                        </a:solidFill>
                        <a:latin typeface="Cambria Math" panose="02040503050406030204" pitchFamily="18" charset="0"/>
                      </a:rPr>
                      <m:t>1</m:t>
                    </m:r>
                  </m:oMath>
                </a14:m>
                <a:r>
                  <a:rPr lang="nl-NL" sz="1100">
                    <a:solidFill>
                      <a:schemeClr val="accent1"/>
                    </a:solidFill>
                    <a:latin typeface="NimbusRomNo9L" panose="00000500000000000000" pitchFamily="50" charset="0"/>
                  </a:rPr>
                  <a:t> </a:t>
                </a:r>
                <a:r>
                  <a:rPr lang="nl-NL" sz="1100">
                    <a:latin typeface="NimbusRomNo9L" panose="00000500000000000000" pitchFamily="50" charset="0"/>
                  </a:rPr>
                  <a:t>= random 32-bit integer that is invertible in modulus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endParaRPr lang="nl-NL" sz="1100">
                  <a:latin typeface="NimbusRomNo9L" panose="00000500000000000000" pitchFamily="50" charset="0"/>
                </a:endParaRPr>
              </a:p>
              <a:p>
                <a14:m>
                  <m:oMath xmlns:m="http://schemas.openxmlformats.org/officeDocument/2006/math">
                    <m:r>
                      <a:rPr lang="nl-NL" sz="1100" b="0" i="1" smtClean="0">
                        <a:solidFill>
                          <a:schemeClr val="accent1"/>
                        </a:solidFill>
                        <a:latin typeface="Cambria Math" panose="02040503050406030204" pitchFamily="18" charset="0"/>
                      </a:rPr>
                      <m:t>𝑠𝑒𝑐𝑟𝑒</m:t>
                    </m:r>
                    <m:sSubSup>
                      <m:sSubSupPr>
                        <m:ctrlPr>
                          <a:rPr lang="nl-NL" sz="1100" b="0" i="1" smtClean="0">
                            <a:solidFill>
                              <a:schemeClr val="accent1"/>
                            </a:solidFill>
                            <a:latin typeface="Cambria Math" panose="02040503050406030204" pitchFamily="18" charset="0"/>
                          </a:rPr>
                        </m:ctrlPr>
                      </m:sSubSup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up>
                        <m:r>
                          <a:rPr lang="nl-NL" sz="1100" b="0" i="1" smtClean="0">
                            <a:solidFill>
                              <a:schemeClr val="accent1"/>
                            </a:solidFill>
                            <a:latin typeface="Cambria Math" panose="02040503050406030204" pitchFamily="18" charset="0"/>
                          </a:rPr>
                          <m:t>−1</m:t>
                        </m:r>
                      </m:sup>
                    </m:sSubSup>
                  </m:oMath>
                </a14:m>
                <a:r>
                  <a:rPr lang="nl-NL" sz="1100">
                    <a:solidFill>
                      <a:schemeClr val="accent1"/>
                    </a:solidFill>
                    <a:latin typeface="NimbusRomNo9L" panose="00000500000000000000" pitchFamily="50" charset="0"/>
                  </a:rPr>
                  <a:t> </a:t>
                </a:r>
                <a:r>
                  <a:rPr lang="nl-NL" sz="1100">
                    <a:latin typeface="NimbusRomNo9L" panose="00000500000000000000" pitchFamily="50" charset="0"/>
                  </a:rPr>
                  <a:t>=</a:t>
                </a:r>
                <a:r>
                  <a:rPr lang="nl-NL" sz="1100">
                    <a:solidFill>
                      <a:schemeClr val="accent1"/>
                    </a:solidFill>
                    <a:latin typeface="NimbusRomNo9L" panose="00000500000000000000" pitchFamily="50" charset="0"/>
                  </a:rPr>
                  <a:t> </a:t>
                </a:r>
                <a14:m>
                  <m:oMath xmlns:m="http://schemas.openxmlformats.org/officeDocument/2006/math">
                    <m:f>
                      <m:fPr>
                        <m:ctrlPr>
                          <a:rPr lang="nl-NL" sz="1100" b="0" i="1" smtClean="0">
                            <a:solidFill>
                              <a:schemeClr val="tx1"/>
                            </a:solidFill>
                            <a:latin typeface="Cambria Math" panose="02040503050406030204" pitchFamily="18" charset="0"/>
                          </a:rPr>
                        </m:ctrlPr>
                      </m:fPr>
                      <m:num>
                        <m:r>
                          <a:rPr lang="nl-NL" sz="1100" b="0" i="0" smtClean="0">
                            <a:solidFill>
                              <a:schemeClr val="tx1"/>
                            </a:solidFill>
                            <a:latin typeface="Cambria Math" panose="02040503050406030204" pitchFamily="18" charset="0"/>
                          </a:rPr>
                          <m:t>1</m:t>
                        </m:r>
                      </m:num>
                      <m:den>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r>
                          <a:rPr lang="nl-NL" sz="1100" b="0" i="1" smtClean="0">
                            <a:solidFill>
                              <a:schemeClr val="tx1"/>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chemeClr val="tx1"/>
                            </a:solidFill>
                            <a:latin typeface="Cambria Math" panose="02040503050406030204" pitchFamily="18" charset="0"/>
                          </a:rPr>
                          <m:t> </m:t>
                        </m:r>
                        <m:sSub>
                          <m:sSubPr>
                            <m:ctrlPr>
                              <a:rPr lang="nl-NL" sz="1100" i="1" smtClean="0">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𝜙</m:t>
                            </m:r>
                          </m:e>
                          <m:sub>
                            <m:r>
                              <a:rPr lang="nl-NL" sz="1100" i="1">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den>
                    </m:f>
                  </m:oMath>
                </a14:m>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4)    Shuffle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a14:m>
                <a:endParaRPr lang="nl-NL" sz="1100" b="0">
                  <a:latin typeface="NimbusRomNo9L" panose="00000500000000000000" pitchFamily="50" charset="0"/>
                </a:endParaRPr>
              </a:p>
              <a:p>
                <a:r>
                  <a:rPr lang="nl-NL" sz="1100">
                    <a:latin typeface="NimbusRomNo9L" panose="00000500000000000000" pitchFamily="50" charset="0"/>
                  </a:rPr>
                  <a:t>  5)    Encrypt </a:t>
                </a:r>
                <a14:m>
                  <m:oMath xmlns:m="http://schemas.openxmlformats.org/officeDocument/2006/math">
                    <m:r>
                      <a:rPr lang="nl-NL" sz="1100" b="0" i="1" smtClean="0">
                        <a:latin typeface="Cambria Math" panose="02040503050406030204" pitchFamily="18" charset="0"/>
                      </a:rPr>
                      <m:t>→ </m:t>
                    </m:r>
                  </m:oMath>
                </a14:m>
                <a:r>
                  <a:rPr lang="nl-NL" sz="1100">
                    <a:latin typeface="NimbusRomNo9L" panose="00000500000000000000" pitchFamily="50" charset="0"/>
                  </a:rPr>
                  <a:t>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Enc</m:t>
                        </m:r>
                      </m:e>
                      <m:sub>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secret</m:t>
                            </m:r>
                          </m:e>
                          <m:sub>
                            <m:r>
                              <a:rPr lang="nl-NL" sz="1100" b="0" i="0"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r>
                      <a:rPr lang="nl-NL" sz="1100" b="0" i="1" smtClean="0">
                        <a:solidFill>
                          <a:schemeClr val="tx1"/>
                        </a:solidFill>
                        <a:latin typeface="Cambria Math" panose="02040503050406030204" pitchFamily="18" charset="0"/>
                      </a:rPr>
                      <m:t>=</m:t>
                    </m:r>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sup>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p>
                    </m:sSup>
                    <m:r>
                      <a:rPr lang="nl-NL" sz="1100" b="0" i="1" smtClean="0">
                        <a:solidFill>
                          <a:srgbClr val="C00000"/>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𝑝𝑟</m:t>
                        </m:r>
                      </m:e>
                      <m:sub>
                        <m:r>
                          <a:rPr lang="nl-NL" sz="1100" b="0" i="1" smtClean="0">
                            <a:solidFill>
                              <a:schemeClr val="accent1"/>
                            </a:solidFill>
                            <a:latin typeface="Cambria Math" panose="02040503050406030204" pitchFamily="18" charset="0"/>
                          </a:rPr>
                          <m:t>2</m:t>
                        </m:r>
                      </m:sub>
                    </m:sSub>
                  </m:oMath>
                </a14:m>
                <a:endParaRPr lang="nl-NL" sz="1100" b="0">
                  <a:latin typeface="NimbusRomNo9L" panose="00000500000000000000" pitchFamily="50" charset="0"/>
                </a:endParaRPr>
              </a:p>
              <a:p>
                <a:r>
                  <a:rPr lang="nl-NL" sz="1100">
                    <a:latin typeface="NimbusRomNo9L" panose="00000500000000000000" pitchFamily="50" charset="0"/>
                  </a:rPr>
                  <a:t>  6)    Send to peer 1</a:t>
                </a: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8)    Send bloom filter: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b="0">
                  <a:latin typeface="NimbusRomNo9L" panose="00000500000000000000" pitchFamily="50" charset="0"/>
                </a:endParaRPr>
              </a:p>
              <a:p>
                <a:pPr algn="ctr"/>
                <a:r>
                  <a:rPr lang="nl-NL" sz="1100" b="0">
                    <a:latin typeface="NimbusRomNo9L" panose="00000500000000000000" pitchFamily="50" charset="0"/>
                  </a:rPr>
                  <a:t>(BF can be pre-computed)</a:t>
                </a:r>
              </a:p>
            </p:txBody>
          </p:sp>
        </mc:Choice>
        <mc:Fallback>
          <p:sp>
            <p:nvSpPr>
              <p:cNvPr id="11" name="TextBox 10">
                <a:extLst>
                  <a:ext uri="{FF2B5EF4-FFF2-40B4-BE49-F238E27FC236}">
                    <a16:creationId xmlns:a16="http://schemas.microsoft.com/office/drawing/2014/main" id="{2314B17E-0C5D-4959-9FB4-387B4EAE0135}"/>
                  </a:ext>
                </a:extLst>
              </p:cNvPr>
              <p:cNvSpPr txBox="1">
                <a:spLocks noRot="1" noChangeAspect="1" noMove="1" noResize="1" noEditPoints="1" noAdjustHandles="1" noChangeArrowheads="1" noChangeShapeType="1" noTextEdit="1"/>
              </p:cNvSpPr>
              <p:nvPr/>
            </p:nvSpPr>
            <p:spPr>
              <a:xfrm>
                <a:off x="5052402" y="806472"/>
                <a:ext cx="2794571" cy="3454535"/>
              </a:xfrm>
              <a:prstGeom prst="rect">
                <a:avLst/>
              </a:prstGeom>
              <a:blipFill>
                <a:blip r:embed="rId4"/>
                <a:stretch>
                  <a:fillRect t="-176" b="-176"/>
                </a:stretch>
              </a:blipFill>
            </p:spPr>
            <p:txBody>
              <a:bodyPr/>
              <a:lstStyle/>
              <a:p>
                <a:r>
                  <a:rPr lang="nl-NL">
                    <a:noFill/>
                  </a:rPr>
                  <a:t> </a:t>
                </a:r>
              </a:p>
            </p:txBody>
          </p:sp>
        </mc:Fallback>
      </mc:AlternateContent>
      <p:cxnSp>
        <p:nvCxnSpPr>
          <p:cNvPr id="13" name="Straight Arrow Connector 12">
            <a:extLst>
              <a:ext uri="{FF2B5EF4-FFF2-40B4-BE49-F238E27FC236}">
                <a16:creationId xmlns:a16="http://schemas.microsoft.com/office/drawing/2014/main" id="{94E102D8-91C9-4B74-8673-4A2034C4EAD1}"/>
              </a:ext>
            </a:extLst>
          </p:cNvPr>
          <p:cNvCxnSpPr>
            <a:cxnSpLocks/>
          </p:cNvCxnSpPr>
          <p:nvPr/>
        </p:nvCxnSpPr>
        <p:spPr>
          <a:xfrm>
            <a:off x="3175884" y="2072640"/>
            <a:ext cx="187071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B64ADA5-0CD6-4CE6-B375-FA802750ECA8}"/>
                  </a:ext>
                </a:extLst>
              </p:cNvPr>
              <p:cNvSpPr txBox="1"/>
              <p:nvPr/>
            </p:nvSpPr>
            <p:spPr>
              <a:xfrm>
                <a:off x="3169148" y="1788169"/>
                <a:ext cx="1870710" cy="276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m:oMathPara>
                </a14:m>
                <a:endParaRPr lang="nl-NL" sz="1100"/>
              </a:p>
            </p:txBody>
          </p:sp>
        </mc:Choice>
        <mc:Fallback>
          <p:sp>
            <p:nvSpPr>
              <p:cNvPr id="15" name="TextBox 14">
                <a:extLst>
                  <a:ext uri="{FF2B5EF4-FFF2-40B4-BE49-F238E27FC236}">
                    <a16:creationId xmlns:a16="http://schemas.microsoft.com/office/drawing/2014/main" id="{4B64ADA5-0CD6-4CE6-B375-FA802750ECA8}"/>
                  </a:ext>
                </a:extLst>
              </p:cNvPr>
              <p:cNvSpPr txBox="1">
                <a:spLocks noRot="1" noChangeAspect="1" noMove="1" noResize="1" noEditPoints="1" noAdjustHandles="1" noChangeArrowheads="1" noChangeShapeType="1" noTextEdit="1"/>
              </p:cNvSpPr>
              <p:nvPr/>
            </p:nvSpPr>
            <p:spPr>
              <a:xfrm>
                <a:off x="3169148" y="1788169"/>
                <a:ext cx="1870710" cy="276101"/>
              </a:xfrm>
              <a:prstGeom prst="rect">
                <a:avLst/>
              </a:prstGeom>
              <a:blipFill>
                <a:blip r:embed="rId5"/>
                <a:stretch>
                  <a:fillRect/>
                </a:stretch>
              </a:blipFill>
            </p:spPr>
            <p:txBody>
              <a:bodyPr/>
              <a:lstStyle/>
              <a:p>
                <a:r>
                  <a:rPr lang="nl-NL">
                    <a:noFill/>
                  </a:rPr>
                  <a:t> </a:t>
                </a:r>
              </a:p>
            </p:txBody>
          </p:sp>
        </mc:Fallback>
      </mc:AlternateContent>
      <p:cxnSp>
        <p:nvCxnSpPr>
          <p:cNvPr id="16" name="Straight Arrow Connector 15">
            <a:extLst>
              <a:ext uri="{FF2B5EF4-FFF2-40B4-BE49-F238E27FC236}">
                <a16:creationId xmlns:a16="http://schemas.microsoft.com/office/drawing/2014/main" id="{BAF47FE9-806C-4E75-A679-FDF93D800EAA}"/>
              </a:ext>
            </a:extLst>
          </p:cNvPr>
          <p:cNvCxnSpPr>
            <a:cxnSpLocks/>
          </p:cNvCxnSpPr>
          <p:nvPr/>
        </p:nvCxnSpPr>
        <p:spPr>
          <a:xfrm flipH="1">
            <a:off x="3172074" y="2869320"/>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4574ED9-0307-45F0-818F-D4F18B2CE994}"/>
                  </a:ext>
                </a:extLst>
              </p:cNvPr>
              <p:cNvSpPr txBox="1"/>
              <p:nvPr/>
            </p:nvSpPr>
            <p:spPr>
              <a:xfrm>
                <a:off x="3169147" y="2519088"/>
                <a:ext cx="1883253"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oMath>
                  </m:oMathPara>
                </a14:m>
                <a:endParaRPr lang="nl-NL" sz="1100"/>
              </a:p>
            </p:txBody>
          </p:sp>
        </mc:Choice>
        <mc:Fallback>
          <p:sp>
            <p:nvSpPr>
              <p:cNvPr id="19" name="TextBox 18">
                <a:extLst>
                  <a:ext uri="{FF2B5EF4-FFF2-40B4-BE49-F238E27FC236}">
                    <a16:creationId xmlns:a16="http://schemas.microsoft.com/office/drawing/2014/main" id="{84574ED9-0307-45F0-818F-D4F18B2CE994}"/>
                  </a:ext>
                </a:extLst>
              </p:cNvPr>
              <p:cNvSpPr txBox="1">
                <a:spLocks noRot="1" noChangeAspect="1" noMove="1" noResize="1" noEditPoints="1" noAdjustHandles="1" noChangeArrowheads="1" noChangeShapeType="1" noTextEdit="1"/>
              </p:cNvSpPr>
              <p:nvPr/>
            </p:nvSpPr>
            <p:spPr>
              <a:xfrm>
                <a:off x="3169147" y="2519088"/>
                <a:ext cx="1883253" cy="345672"/>
              </a:xfrm>
              <a:prstGeom prst="rect">
                <a:avLst/>
              </a:prstGeom>
              <a:blipFill>
                <a:blip r:embed="rId6"/>
                <a:stretch>
                  <a:fillRect/>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4C5FB16-92D9-4365-B27E-072A46DD8167}"/>
                  </a:ext>
                </a:extLst>
              </p:cNvPr>
              <p:cNvSpPr/>
              <p:nvPr/>
            </p:nvSpPr>
            <p:spPr>
              <a:xfrm>
                <a:off x="432242" y="3443695"/>
                <a:ext cx="2331720" cy="468007"/>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latin typeface="NimbusRomNo9L" panose="00000500000000000000" pitchFamily="50" charset="0"/>
                  </a:rPr>
                  <a:t>Commutative encryption</a:t>
                </a:r>
                <a:r>
                  <a:rPr lang="nl-NL" sz="1100">
                    <a:solidFill>
                      <a:schemeClr val="tx1"/>
                    </a:solidFill>
                    <a:latin typeface="NimbusRomNo9L" panose="00000500000000000000" pitchFamily="50" charset="0"/>
                  </a:rPr>
                  <a:t>:</a:t>
                </a:r>
              </a:p>
              <a:p>
                <a:pPr/>
                <a14:m>
                  <m:oMathPara xmlns:m="http://schemas.openxmlformats.org/officeDocument/2006/math">
                    <m:oMathParaPr>
                      <m:jc m:val="centerGroup"/>
                    </m:oMathParaPr>
                    <m:oMath xmlns:m="http://schemas.openxmlformats.org/officeDocument/2006/math">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r>
                        <a:rPr lang="nl-NL" sz="1100" b="0" i="1" smtClean="0">
                          <a:solidFill>
                            <a:schemeClr val="tx1"/>
                          </a:solidFill>
                          <a:latin typeface="Cambria Math" panose="02040503050406030204" pitchFamily="18" charset="0"/>
                        </a:rPr>
                        <m:t>=</m:t>
                      </m:r>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oMath>
                  </m:oMathPara>
                </a14:m>
                <a:endParaRPr lang="nl-NL" sz="1100">
                  <a:solidFill>
                    <a:schemeClr val="tx1"/>
                  </a:solidFill>
                  <a:latin typeface="NimbusRomNo9L" panose="00000500000000000000" pitchFamily="50" charset="0"/>
                </a:endParaRPr>
              </a:p>
            </p:txBody>
          </p:sp>
        </mc:Choice>
        <mc:Fallback>
          <p:sp>
            <p:nvSpPr>
              <p:cNvPr id="20" name="Rectangle 19">
                <a:extLst>
                  <a:ext uri="{FF2B5EF4-FFF2-40B4-BE49-F238E27FC236}">
                    <a16:creationId xmlns:a16="http://schemas.microsoft.com/office/drawing/2014/main" id="{34C5FB16-92D9-4365-B27E-072A46DD8167}"/>
                  </a:ext>
                </a:extLst>
              </p:cNvPr>
              <p:cNvSpPr>
                <a:spLocks noRot="1" noChangeAspect="1" noMove="1" noResize="1" noEditPoints="1" noAdjustHandles="1" noChangeArrowheads="1" noChangeShapeType="1" noTextEdit="1"/>
              </p:cNvSpPr>
              <p:nvPr/>
            </p:nvSpPr>
            <p:spPr>
              <a:xfrm>
                <a:off x="432242" y="3443695"/>
                <a:ext cx="2331720" cy="468007"/>
              </a:xfrm>
              <a:prstGeom prst="rect">
                <a:avLst/>
              </a:prstGeom>
              <a:blipFill>
                <a:blip r:embed="rId7"/>
                <a:stretch>
                  <a:fillRect/>
                </a:stretch>
              </a:blipFill>
              <a:ln>
                <a:noFill/>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B0981356-6837-4E55-B3A9-CAFD6FBB62C4}"/>
                  </a:ext>
                </a:extLst>
              </p:cNvPr>
              <p:cNvSpPr/>
              <p:nvPr/>
            </p:nvSpPr>
            <p:spPr>
              <a:xfrm>
                <a:off x="5162550" y="4307148"/>
                <a:ext cx="2571750" cy="618882"/>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latin typeface="NimbusRomNo9L" panose="00000500000000000000" pitchFamily="50" charset="0"/>
                  </a:rPr>
                  <a:t>Bloom filter</a:t>
                </a:r>
                <a:r>
                  <a:rPr lang="nl-NL" sz="1100">
                    <a:solidFill>
                      <a:schemeClr val="tx1"/>
                    </a:solidFill>
                    <a:latin typeface="NimbusRomNo9L" panose="00000500000000000000" pitchFamily="50" charset="0"/>
                  </a:rPr>
                  <a:t>:</a:t>
                </a:r>
              </a:p>
              <a:p>
                <a:pPr algn="ctr"/>
                <a:r>
                  <a:rPr lang="nl-NL" sz="1100">
                    <a:solidFill>
                      <a:schemeClr val="tx1"/>
                    </a:solidFill>
                    <a:latin typeface="NimbusRomNo9L" panose="00000500000000000000" pitchFamily="50" charset="0"/>
                  </a:rPr>
                  <a:t>Use </a:t>
                </a:r>
                <a14:m>
                  <m:oMath xmlns:m="http://schemas.openxmlformats.org/officeDocument/2006/math">
                    <m:r>
                      <a:rPr lang="nl-NL" sz="1100" b="0" i="1" smtClean="0">
                        <a:solidFill>
                          <a:schemeClr val="tx1"/>
                        </a:solidFill>
                        <a:latin typeface="Cambria Math" panose="02040503050406030204" pitchFamily="18" charset="0"/>
                      </a:rPr>
                      <m:t>𝑘</m:t>
                    </m:r>
                  </m:oMath>
                </a14:m>
                <a:r>
                  <a:rPr lang="nl-NL" sz="1100">
                    <a:solidFill>
                      <a:schemeClr val="tx1"/>
                    </a:solidFill>
                    <a:latin typeface="NimbusRomNo9L" panose="00000500000000000000" pitchFamily="50" charset="0"/>
                  </a:rPr>
                  <a:t> has functions on entry, save results in bit array </a:t>
                </a:r>
                <a14:m>
                  <m:oMath xmlns:m="http://schemas.openxmlformats.org/officeDocument/2006/math">
                    <m:sSup>
                      <m:sSupPr>
                        <m:ctrlPr>
                          <a:rPr lang="nl-NL" sz="1100" b="0" i="1" smtClean="0">
                            <a:solidFill>
                              <a:schemeClr val="tx1"/>
                            </a:solidFill>
                            <a:latin typeface="Cambria Math" panose="02040503050406030204" pitchFamily="18" charset="0"/>
                          </a:rPr>
                        </m:ctrlPr>
                      </m:sSupPr>
                      <m:e>
                        <m:d>
                          <m:dPr>
                            <m:begChr m:val="["/>
                            <m:endChr m:val="]"/>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0, 1</m:t>
                            </m:r>
                          </m:e>
                        </m:d>
                      </m:e>
                      <m:sup>
                        <m:r>
                          <a:rPr lang="nl-NL" sz="1100" b="0" i="1" smtClean="0">
                            <a:solidFill>
                              <a:schemeClr val="tx1"/>
                            </a:solidFill>
                            <a:latin typeface="Cambria Math" panose="02040503050406030204" pitchFamily="18" charset="0"/>
                          </a:rPr>
                          <m:t>𝑚</m:t>
                        </m:r>
                      </m:sup>
                    </m:sSup>
                  </m:oMath>
                </a14:m>
                <a:endParaRPr lang="nl-NL" sz="1100">
                  <a:solidFill>
                    <a:schemeClr val="tx1"/>
                  </a:solidFill>
                  <a:latin typeface="NimbusRomNo9L" panose="00000500000000000000" pitchFamily="50" charset="0"/>
                </a:endParaRPr>
              </a:p>
            </p:txBody>
          </p:sp>
        </mc:Choice>
        <mc:Fallback>
          <p:sp>
            <p:nvSpPr>
              <p:cNvPr id="21" name="Rectangle 20">
                <a:extLst>
                  <a:ext uri="{FF2B5EF4-FFF2-40B4-BE49-F238E27FC236}">
                    <a16:creationId xmlns:a16="http://schemas.microsoft.com/office/drawing/2014/main" id="{B0981356-6837-4E55-B3A9-CAFD6FBB62C4}"/>
                  </a:ext>
                </a:extLst>
              </p:cNvPr>
              <p:cNvSpPr>
                <a:spLocks noRot="1" noChangeAspect="1" noMove="1" noResize="1" noEditPoints="1" noAdjustHandles="1" noChangeArrowheads="1" noChangeShapeType="1" noTextEdit="1"/>
              </p:cNvSpPr>
              <p:nvPr/>
            </p:nvSpPr>
            <p:spPr>
              <a:xfrm>
                <a:off x="5162550" y="4307148"/>
                <a:ext cx="2571750" cy="618882"/>
              </a:xfrm>
              <a:prstGeom prst="rect">
                <a:avLst/>
              </a:prstGeom>
              <a:blipFill>
                <a:blip r:embed="rId8"/>
                <a:stretch>
                  <a:fillRect l="-1422" r="-2370" b="-4950"/>
                </a:stretch>
              </a:blipFill>
              <a:ln>
                <a:noFill/>
              </a:ln>
            </p:spPr>
            <p:txBody>
              <a:bodyPr/>
              <a:lstStyle/>
              <a:p>
                <a:r>
                  <a:rPr lang="nl-NL">
                    <a:noFill/>
                  </a:rPr>
                  <a:t> </a:t>
                </a:r>
              </a:p>
            </p:txBody>
          </p:sp>
        </mc:Fallback>
      </mc:AlternateContent>
      <p:cxnSp>
        <p:nvCxnSpPr>
          <p:cNvPr id="22" name="Straight Arrow Connector 21">
            <a:extLst>
              <a:ext uri="{FF2B5EF4-FFF2-40B4-BE49-F238E27FC236}">
                <a16:creationId xmlns:a16="http://schemas.microsoft.com/office/drawing/2014/main" id="{CE147F6E-2268-4C29-8F99-FE5260FFE666}"/>
              </a:ext>
            </a:extLst>
          </p:cNvPr>
          <p:cNvCxnSpPr>
            <a:cxnSpLocks/>
          </p:cNvCxnSpPr>
          <p:nvPr/>
        </p:nvCxnSpPr>
        <p:spPr>
          <a:xfrm flipH="1">
            <a:off x="3172074" y="3914995"/>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A5B73D2-5769-414B-82E2-F47A366391B7}"/>
                  </a:ext>
                </a:extLst>
              </p:cNvPr>
              <p:cNvSpPr txBox="1"/>
              <p:nvPr/>
            </p:nvSpPr>
            <p:spPr>
              <a:xfrm>
                <a:off x="3169148" y="3564763"/>
                <a:ext cx="1870710"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m:oMathPara>
                </a14:m>
                <a:endParaRPr lang="nl-NL" sz="1100"/>
              </a:p>
            </p:txBody>
          </p:sp>
        </mc:Choice>
        <mc:Fallback>
          <p:sp>
            <p:nvSpPr>
              <p:cNvPr id="23" name="TextBox 22">
                <a:extLst>
                  <a:ext uri="{FF2B5EF4-FFF2-40B4-BE49-F238E27FC236}">
                    <a16:creationId xmlns:a16="http://schemas.microsoft.com/office/drawing/2014/main" id="{8A5B73D2-5769-414B-82E2-F47A366391B7}"/>
                  </a:ext>
                </a:extLst>
              </p:cNvPr>
              <p:cNvSpPr txBox="1">
                <a:spLocks noRot="1" noChangeAspect="1" noMove="1" noResize="1" noEditPoints="1" noAdjustHandles="1" noChangeArrowheads="1" noChangeShapeType="1" noTextEdit="1"/>
              </p:cNvSpPr>
              <p:nvPr/>
            </p:nvSpPr>
            <p:spPr>
              <a:xfrm>
                <a:off x="3169148" y="3564763"/>
                <a:ext cx="1870710" cy="345672"/>
              </a:xfrm>
              <a:prstGeom prst="rect">
                <a:avLst/>
              </a:prstGeom>
              <a:blipFill>
                <a:blip r:embed="rId9"/>
                <a:stretch>
                  <a:fillRect/>
                </a:stretch>
              </a:blipFill>
            </p:spPr>
            <p:txBody>
              <a:bodyPr/>
              <a:lstStyle/>
              <a:p>
                <a:r>
                  <a:rPr lang="nl-NL">
                    <a:noFill/>
                  </a:rPr>
                  <a:t> </a:t>
                </a:r>
              </a:p>
            </p:txBody>
          </p:sp>
        </mc:Fallback>
      </mc:AlternateContent>
      <p:sp>
        <p:nvSpPr>
          <p:cNvPr id="18" name="TextBox 17">
            <a:extLst>
              <a:ext uri="{FF2B5EF4-FFF2-40B4-BE49-F238E27FC236}">
                <a16:creationId xmlns:a16="http://schemas.microsoft.com/office/drawing/2014/main" id="{8917937D-B301-448D-9546-34B21F06F292}"/>
              </a:ext>
            </a:extLst>
          </p:cNvPr>
          <p:cNvSpPr txBox="1"/>
          <p:nvPr/>
        </p:nvSpPr>
        <p:spPr>
          <a:xfrm>
            <a:off x="1145698" y="0"/>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Tree>
    <p:extLst>
      <p:ext uri="{BB962C8B-B14F-4D97-AF65-F5344CB8AC3E}">
        <p14:creationId xmlns:p14="http://schemas.microsoft.com/office/powerpoint/2010/main" val="350629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8A450-7407-4B12-AACC-BBC8ADE0AA9F}"/>
              </a:ext>
            </a:extLst>
          </p:cNvPr>
          <p:cNvSpPr/>
          <p:nvPr/>
        </p:nvSpPr>
        <p:spPr>
          <a:xfrm>
            <a:off x="4707076" y="1102109"/>
            <a:ext cx="3249452" cy="3233672"/>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50">
              <a:latin typeface="NimbusRomNo9L" panose="00000500000000000000" pitchFamily="50" charset="0"/>
            </a:endParaRPr>
          </a:p>
        </p:txBody>
      </p:sp>
      <p:sp>
        <p:nvSpPr>
          <p:cNvPr id="48" name="TextBox 47">
            <a:extLst>
              <a:ext uri="{FF2B5EF4-FFF2-40B4-BE49-F238E27FC236}">
                <a16:creationId xmlns:a16="http://schemas.microsoft.com/office/drawing/2014/main" id="{E7AAA2C8-4C6A-4A06-AEFD-8DDBB7CDA5C2}"/>
              </a:ext>
            </a:extLst>
          </p:cNvPr>
          <p:cNvSpPr txBox="1"/>
          <p:nvPr/>
        </p:nvSpPr>
        <p:spPr>
          <a:xfrm>
            <a:off x="5816750" y="1102108"/>
            <a:ext cx="1969365" cy="238527"/>
          </a:xfrm>
          <a:prstGeom prst="rect">
            <a:avLst/>
          </a:prstGeom>
          <a:noFill/>
        </p:spPr>
        <p:txBody>
          <a:bodyPr wrap="square" rtlCol="0">
            <a:spAutoFit/>
          </a:bodyPr>
          <a:lstStyle/>
          <a:p>
            <a:r>
              <a:rPr lang="nl-NL" sz="950">
                <a:latin typeface="NimbusRomNo9L" panose="00000500000000000000" pitchFamily="50" charset="0"/>
              </a:rPr>
              <a:t>Lowest IP-address</a:t>
            </a:r>
          </a:p>
        </p:txBody>
      </p:sp>
      <p:cxnSp>
        <p:nvCxnSpPr>
          <p:cNvPr id="52" name="Straight Connector 51">
            <a:extLst>
              <a:ext uri="{FF2B5EF4-FFF2-40B4-BE49-F238E27FC236}">
                <a16:creationId xmlns:a16="http://schemas.microsoft.com/office/drawing/2014/main" id="{012FC9D6-D80B-4A28-99F3-A8F808C431D8}"/>
              </a:ext>
            </a:extLst>
          </p:cNvPr>
          <p:cNvCxnSpPr/>
          <p:nvPr/>
        </p:nvCxnSpPr>
        <p:spPr>
          <a:xfrm flipH="1" flipV="1">
            <a:off x="5889854" y="1483741"/>
            <a:ext cx="28336" cy="20002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0F6C56-BF82-4967-BF39-458D0AFEABE5}"/>
              </a:ext>
            </a:extLst>
          </p:cNvPr>
          <p:cNvCxnSpPr>
            <a:cxnSpLocks/>
          </p:cNvCxnSpPr>
          <p:nvPr/>
        </p:nvCxnSpPr>
        <p:spPr>
          <a:xfrm flipV="1">
            <a:off x="6075550" y="1303422"/>
            <a:ext cx="0" cy="10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7FBCD2-2AB6-4199-92FB-C10D19197717}"/>
              </a:ext>
            </a:extLst>
          </p:cNvPr>
          <p:cNvSpPr txBox="1"/>
          <p:nvPr/>
        </p:nvSpPr>
        <p:spPr>
          <a:xfrm>
            <a:off x="4739500" y="1131105"/>
            <a:ext cx="1262801" cy="238527"/>
          </a:xfrm>
          <a:prstGeom prst="rect">
            <a:avLst/>
          </a:prstGeom>
          <a:noFill/>
        </p:spPr>
        <p:txBody>
          <a:bodyPr wrap="square" rtlCol="0">
            <a:spAutoFit/>
          </a:bodyPr>
          <a:lstStyle/>
          <a:p>
            <a:r>
              <a:rPr lang="nl-NL" sz="950">
                <a:latin typeface="NimbusRomNo9L" panose="00000500000000000000" pitchFamily="50" charset="0"/>
              </a:rPr>
              <a:t>Highest IP-address</a:t>
            </a:r>
          </a:p>
        </p:txBody>
      </p:sp>
      <p:cxnSp>
        <p:nvCxnSpPr>
          <p:cNvPr id="56" name="Straight Connector 55">
            <a:extLst>
              <a:ext uri="{FF2B5EF4-FFF2-40B4-BE49-F238E27FC236}">
                <a16:creationId xmlns:a16="http://schemas.microsoft.com/office/drawing/2014/main" id="{28B8F8E8-959D-4AB6-8B4E-D5717AEBD1E4}"/>
              </a:ext>
            </a:extLst>
          </p:cNvPr>
          <p:cNvCxnSpPr>
            <a:cxnSpLocks/>
          </p:cNvCxnSpPr>
          <p:nvPr/>
        </p:nvCxnSpPr>
        <p:spPr>
          <a:xfrm flipH="1" flipV="1">
            <a:off x="5601712" y="1350005"/>
            <a:ext cx="36934" cy="11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9217756-F4B5-48AD-B5A1-BC79A735518C}"/>
              </a:ext>
            </a:extLst>
          </p:cNvPr>
          <p:cNvCxnSpPr>
            <a:cxnSpLocks/>
          </p:cNvCxnSpPr>
          <p:nvPr/>
        </p:nvCxnSpPr>
        <p:spPr>
          <a:xfrm flipV="1">
            <a:off x="7476230" y="2074042"/>
            <a:ext cx="110163" cy="196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F9CA14-3455-458A-B9F2-0586AD039705}"/>
              </a:ext>
            </a:extLst>
          </p:cNvPr>
          <p:cNvSpPr txBox="1"/>
          <p:nvPr/>
        </p:nvSpPr>
        <p:spPr>
          <a:xfrm rot="18947719">
            <a:off x="5037693" y="2862102"/>
            <a:ext cx="1970491" cy="238527"/>
          </a:xfrm>
          <a:prstGeom prst="rect">
            <a:avLst/>
          </a:prstGeom>
          <a:noFill/>
        </p:spPr>
        <p:txBody>
          <a:bodyPr wrap="square" rtlCol="0">
            <a:spAutoFit/>
          </a:bodyPr>
          <a:lstStyle/>
          <a:p>
            <a:pPr algn="ctr"/>
            <a:r>
              <a:rPr lang="nl-NL" sz="950">
                <a:latin typeface="NimbusRomNo9L" panose="00000500000000000000" pitchFamily="50" charset="0"/>
              </a:rPr>
              <a:t>1 + 2 + 4</a:t>
            </a:r>
          </a:p>
        </p:txBody>
      </p:sp>
      <p:sp>
        <p:nvSpPr>
          <p:cNvPr id="85" name="Block Arc 84">
            <a:extLst>
              <a:ext uri="{FF2B5EF4-FFF2-40B4-BE49-F238E27FC236}">
                <a16:creationId xmlns:a16="http://schemas.microsoft.com/office/drawing/2014/main" id="{E8F96A79-876D-49DE-A16B-84F162AA4CF4}"/>
              </a:ext>
            </a:extLst>
          </p:cNvPr>
          <p:cNvSpPr/>
          <p:nvPr/>
        </p:nvSpPr>
        <p:spPr>
          <a:xfrm>
            <a:off x="4820162" y="1551674"/>
            <a:ext cx="2561046" cy="2561046"/>
          </a:xfrm>
          <a:prstGeom prst="blockArc">
            <a:avLst>
              <a:gd name="adj1" fmla="val 15063158"/>
              <a:gd name="adj2" fmla="val 16200000"/>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6" name="Block Arc 85">
            <a:extLst>
              <a:ext uri="{FF2B5EF4-FFF2-40B4-BE49-F238E27FC236}">
                <a16:creationId xmlns:a16="http://schemas.microsoft.com/office/drawing/2014/main" id="{EEC0E05B-DAE5-435D-9022-8E9ECF956F0D}"/>
              </a:ext>
            </a:extLst>
          </p:cNvPr>
          <p:cNvSpPr/>
          <p:nvPr/>
        </p:nvSpPr>
        <p:spPr>
          <a:xfrm>
            <a:off x="4820162" y="1551674"/>
            <a:ext cx="2561046" cy="2561046"/>
          </a:xfrm>
          <a:prstGeom prst="blockArc">
            <a:avLst>
              <a:gd name="adj1" fmla="val 13926316"/>
              <a:gd name="adj2" fmla="val 1506315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7" name="Block Arc 86">
            <a:extLst>
              <a:ext uri="{FF2B5EF4-FFF2-40B4-BE49-F238E27FC236}">
                <a16:creationId xmlns:a16="http://schemas.microsoft.com/office/drawing/2014/main" id="{0AC2C475-BF62-4B41-A8F3-0A0D7ABF6314}"/>
              </a:ext>
            </a:extLst>
          </p:cNvPr>
          <p:cNvSpPr/>
          <p:nvPr/>
        </p:nvSpPr>
        <p:spPr>
          <a:xfrm>
            <a:off x="4820162" y="1551674"/>
            <a:ext cx="2561046" cy="2561046"/>
          </a:xfrm>
          <a:prstGeom prst="blockArc">
            <a:avLst>
              <a:gd name="adj1" fmla="val 12789474"/>
              <a:gd name="adj2" fmla="val 1392631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8" name="Block Arc 87">
            <a:extLst>
              <a:ext uri="{FF2B5EF4-FFF2-40B4-BE49-F238E27FC236}">
                <a16:creationId xmlns:a16="http://schemas.microsoft.com/office/drawing/2014/main" id="{D16013EA-1644-4F6A-8B73-439D5459A74A}"/>
              </a:ext>
            </a:extLst>
          </p:cNvPr>
          <p:cNvSpPr/>
          <p:nvPr/>
        </p:nvSpPr>
        <p:spPr>
          <a:xfrm>
            <a:off x="4820162" y="1551674"/>
            <a:ext cx="2561046" cy="2561046"/>
          </a:xfrm>
          <a:prstGeom prst="blockArc">
            <a:avLst>
              <a:gd name="adj1" fmla="val 11652632"/>
              <a:gd name="adj2" fmla="val 1278947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9" name="Block Arc 88">
            <a:extLst>
              <a:ext uri="{FF2B5EF4-FFF2-40B4-BE49-F238E27FC236}">
                <a16:creationId xmlns:a16="http://schemas.microsoft.com/office/drawing/2014/main" id="{2B241127-DFC9-43E9-B82D-F590486BC1F7}"/>
              </a:ext>
            </a:extLst>
          </p:cNvPr>
          <p:cNvSpPr/>
          <p:nvPr/>
        </p:nvSpPr>
        <p:spPr>
          <a:xfrm>
            <a:off x="4820162" y="1551674"/>
            <a:ext cx="2561046" cy="2561046"/>
          </a:xfrm>
          <a:prstGeom prst="blockArc">
            <a:avLst>
              <a:gd name="adj1" fmla="val 10515789"/>
              <a:gd name="adj2" fmla="val 1165263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0" name="Block Arc 89">
            <a:extLst>
              <a:ext uri="{FF2B5EF4-FFF2-40B4-BE49-F238E27FC236}">
                <a16:creationId xmlns:a16="http://schemas.microsoft.com/office/drawing/2014/main" id="{A95FE894-959C-46BF-BCF9-383719163642}"/>
              </a:ext>
            </a:extLst>
          </p:cNvPr>
          <p:cNvSpPr/>
          <p:nvPr/>
        </p:nvSpPr>
        <p:spPr>
          <a:xfrm>
            <a:off x="4820162" y="1551674"/>
            <a:ext cx="2561046" cy="2561046"/>
          </a:xfrm>
          <a:prstGeom prst="blockArc">
            <a:avLst>
              <a:gd name="adj1" fmla="val 9378947"/>
              <a:gd name="adj2" fmla="val 1051578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1" name="Block Arc 90">
            <a:extLst>
              <a:ext uri="{FF2B5EF4-FFF2-40B4-BE49-F238E27FC236}">
                <a16:creationId xmlns:a16="http://schemas.microsoft.com/office/drawing/2014/main" id="{BBC6F26D-4ED1-49C8-84DD-E48199D3148E}"/>
              </a:ext>
            </a:extLst>
          </p:cNvPr>
          <p:cNvSpPr/>
          <p:nvPr/>
        </p:nvSpPr>
        <p:spPr>
          <a:xfrm>
            <a:off x="4820162" y="1551674"/>
            <a:ext cx="2561046" cy="2561046"/>
          </a:xfrm>
          <a:prstGeom prst="blockArc">
            <a:avLst>
              <a:gd name="adj1" fmla="val 8242105"/>
              <a:gd name="adj2" fmla="val 937894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2" name="Block Arc 91">
            <a:extLst>
              <a:ext uri="{FF2B5EF4-FFF2-40B4-BE49-F238E27FC236}">
                <a16:creationId xmlns:a16="http://schemas.microsoft.com/office/drawing/2014/main" id="{4F2C7C16-B016-4843-AFF9-32B221513E5B}"/>
              </a:ext>
            </a:extLst>
          </p:cNvPr>
          <p:cNvSpPr/>
          <p:nvPr/>
        </p:nvSpPr>
        <p:spPr>
          <a:xfrm>
            <a:off x="4820162" y="1551674"/>
            <a:ext cx="2561046" cy="2561046"/>
          </a:xfrm>
          <a:prstGeom prst="blockArc">
            <a:avLst>
              <a:gd name="adj1" fmla="val 7105263"/>
              <a:gd name="adj2" fmla="val 824210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3" name="Block Arc 92">
            <a:extLst>
              <a:ext uri="{FF2B5EF4-FFF2-40B4-BE49-F238E27FC236}">
                <a16:creationId xmlns:a16="http://schemas.microsoft.com/office/drawing/2014/main" id="{EE853080-7408-4E49-8702-292C1A15055B}"/>
              </a:ext>
            </a:extLst>
          </p:cNvPr>
          <p:cNvSpPr/>
          <p:nvPr/>
        </p:nvSpPr>
        <p:spPr>
          <a:xfrm>
            <a:off x="4820162" y="1551674"/>
            <a:ext cx="2561046" cy="2561046"/>
          </a:xfrm>
          <a:prstGeom prst="blockArc">
            <a:avLst>
              <a:gd name="adj1" fmla="val 5968421"/>
              <a:gd name="adj2" fmla="val 710526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4" name="Block Arc 93">
            <a:extLst>
              <a:ext uri="{FF2B5EF4-FFF2-40B4-BE49-F238E27FC236}">
                <a16:creationId xmlns:a16="http://schemas.microsoft.com/office/drawing/2014/main" id="{A828D079-B0A9-4B2D-9D50-CC3D33043B07}"/>
              </a:ext>
            </a:extLst>
          </p:cNvPr>
          <p:cNvSpPr/>
          <p:nvPr/>
        </p:nvSpPr>
        <p:spPr>
          <a:xfrm>
            <a:off x="4820162" y="1551674"/>
            <a:ext cx="2561046" cy="2561046"/>
          </a:xfrm>
          <a:prstGeom prst="blockArc">
            <a:avLst>
              <a:gd name="adj1" fmla="val 4831579"/>
              <a:gd name="adj2" fmla="val 596842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5" name="Block Arc 94">
            <a:extLst>
              <a:ext uri="{FF2B5EF4-FFF2-40B4-BE49-F238E27FC236}">
                <a16:creationId xmlns:a16="http://schemas.microsoft.com/office/drawing/2014/main" id="{E7150605-D70C-4669-950F-1BB5FCA6AD34}"/>
              </a:ext>
            </a:extLst>
          </p:cNvPr>
          <p:cNvSpPr/>
          <p:nvPr/>
        </p:nvSpPr>
        <p:spPr>
          <a:xfrm>
            <a:off x="4820162" y="1551674"/>
            <a:ext cx="2561046" cy="2561046"/>
          </a:xfrm>
          <a:prstGeom prst="blockArc">
            <a:avLst>
              <a:gd name="adj1" fmla="val 3694737"/>
              <a:gd name="adj2" fmla="val 483157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6" name="Block Arc 95">
            <a:extLst>
              <a:ext uri="{FF2B5EF4-FFF2-40B4-BE49-F238E27FC236}">
                <a16:creationId xmlns:a16="http://schemas.microsoft.com/office/drawing/2014/main" id="{B8B24FFF-B356-4266-A6FC-52FA07E5EBDF}"/>
              </a:ext>
            </a:extLst>
          </p:cNvPr>
          <p:cNvSpPr/>
          <p:nvPr/>
        </p:nvSpPr>
        <p:spPr>
          <a:xfrm>
            <a:off x="4820162" y="1551674"/>
            <a:ext cx="2561046" cy="2561046"/>
          </a:xfrm>
          <a:prstGeom prst="blockArc">
            <a:avLst>
              <a:gd name="adj1" fmla="val 2557895"/>
              <a:gd name="adj2" fmla="val 369473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7" name="Block Arc 96">
            <a:extLst>
              <a:ext uri="{FF2B5EF4-FFF2-40B4-BE49-F238E27FC236}">
                <a16:creationId xmlns:a16="http://schemas.microsoft.com/office/drawing/2014/main" id="{656516CA-8446-4192-8F69-F81D5F96379F}"/>
              </a:ext>
            </a:extLst>
          </p:cNvPr>
          <p:cNvSpPr/>
          <p:nvPr/>
        </p:nvSpPr>
        <p:spPr>
          <a:xfrm>
            <a:off x="4820162" y="1551674"/>
            <a:ext cx="2561046" cy="2561046"/>
          </a:xfrm>
          <a:prstGeom prst="blockArc">
            <a:avLst>
              <a:gd name="adj1" fmla="val 1421053"/>
              <a:gd name="adj2" fmla="val 255789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8" name="Block Arc 97">
            <a:extLst>
              <a:ext uri="{FF2B5EF4-FFF2-40B4-BE49-F238E27FC236}">
                <a16:creationId xmlns:a16="http://schemas.microsoft.com/office/drawing/2014/main" id="{5DCD02E3-FCFE-40CA-AB9D-7F29F6231C40}"/>
              </a:ext>
            </a:extLst>
          </p:cNvPr>
          <p:cNvSpPr/>
          <p:nvPr/>
        </p:nvSpPr>
        <p:spPr>
          <a:xfrm>
            <a:off x="4820162" y="1551674"/>
            <a:ext cx="2561046" cy="2561046"/>
          </a:xfrm>
          <a:prstGeom prst="blockArc">
            <a:avLst>
              <a:gd name="adj1" fmla="val 284211"/>
              <a:gd name="adj2" fmla="val 142105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9" name="Block Arc 98">
            <a:extLst>
              <a:ext uri="{FF2B5EF4-FFF2-40B4-BE49-F238E27FC236}">
                <a16:creationId xmlns:a16="http://schemas.microsoft.com/office/drawing/2014/main" id="{5BFE3668-7F48-41D8-BCCD-38FE8F90D5B9}"/>
              </a:ext>
            </a:extLst>
          </p:cNvPr>
          <p:cNvSpPr/>
          <p:nvPr/>
        </p:nvSpPr>
        <p:spPr>
          <a:xfrm>
            <a:off x="4820162" y="1551674"/>
            <a:ext cx="2561046" cy="2561046"/>
          </a:xfrm>
          <a:prstGeom prst="blockArc">
            <a:avLst>
              <a:gd name="adj1" fmla="val 20747368"/>
              <a:gd name="adj2" fmla="val 28421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0" name="Block Arc 99">
            <a:extLst>
              <a:ext uri="{FF2B5EF4-FFF2-40B4-BE49-F238E27FC236}">
                <a16:creationId xmlns:a16="http://schemas.microsoft.com/office/drawing/2014/main" id="{697A76AA-A5E2-4A60-9C95-085038E8EEBE}"/>
              </a:ext>
            </a:extLst>
          </p:cNvPr>
          <p:cNvSpPr/>
          <p:nvPr/>
        </p:nvSpPr>
        <p:spPr>
          <a:xfrm>
            <a:off x="4820162" y="1551674"/>
            <a:ext cx="2561046" cy="2561046"/>
          </a:xfrm>
          <a:prstGeom prst="blockArc">
            <a:avLst>
              <a:gd name="adj1" fmla="val 19610526"/>
              <a:gd name="adj2" fmla="val 2074736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1" name="Block Arc 100">
            <a:extLst>
              <a:ext uri="{FF2B5EF4-FFF2-40B4-BE49-F238E27FC236}">
                <a16:creationId xmlns:a16="http://schemas.microsoft.com/office/drawing/2014/main" id="{9AC000E6-AB84-49CC-8955-A22F32B11294}"/>
              </a:ext>
            </a:extLst>
          </p:cNvPr>
          <p:cNvSpPr/>
          <p:nvPr/>
        </p:nvSpPr>
        <p:spPr>
          <a:xfrm>
            <a:off x="4820162" y="1551674"/>
            <a:ext cx="2561046" cy="2561046"/>
          </a:xfrm>
          <a:prstGeom prst="blockArc">
            <a:avLst>
              <a:gd name="adj1" fmla="val 18473684"/>
              <a:gd name="adj2" fmla="val 1961052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2" name="Block Arc 101">
            <a:extLst>
              <a:ext uri="{FF2B5EF4-FFF2-40B4-BE49-F238E27FC236}">
                <a16:creationId xmlns:a16="http://schemas.microsoft.com/office/drawing/2014/main" id="{C22EA333-076A-480C-996D-1F3C4562F4AF}"/>
              </a:ext>
            </a:extLst>
          </p:cNvPr>
          <p:cNvSpPr/>
          <p:nvPr/>
        </p:nvSpPr>
        <p:spPr>
          <a:xfrm>
            <a:off x="4820162" y="1551674"/>
            <a:ext cx="2561046" cy="2561046"/>
          </a:xfrm>
          <a:prstGeom prst="blockArc">
            <a:avLst>
              <a:gd name="adj1" fmla="val 17336842"/>
              <a:gd name="adj2" fmla="val 1847368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3" name="Block Arc 102">
            <a:extLst>
              <a:ext uri="{FF2B5EF4-FFF2-40B4-BE49-F238E27FC236}">
                <a16:creationId xmlns:a16="http://schemas.microsoft.com/office/drawing/2014/main" id="{340219B6-DCF6-4776-8E8B-F81E3392A970}"/>
              </a:ext>
            </a:extLst>
          </p:cNvPr>
          <p:cNvSpPr/>
          <p:nvPr/>
        </p:nvSpPr>
        <p:spPr>
          <a:xfrm>
            <a:off x="4820162" y="1551674"/>
            <a:ext cx="2561046" cy="2561046"/>
          </a:xfrm>
          <a:prstGeom prst="blockArc">
            <a:avLst>
              <a:gd name="adj1" fmla="val 16200000"/>
              <a:gd name="adj2" fmla="val 1733684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4" name="Freeform: Shape 103">
            <a:extLst>
              <a:ext uri="{FF2B5EF4-FFF2-40B4-BE49-F238E27FC236}">
                <a16:creationId xmlns:a16="http://schemas.microsoft.com/office/drawing/2014/main" id="{0022124F-0558-47F0-ABF3-24D3B60CE7A9}"/>
              </a:ext>
            </a:extLst>
          </p:cNvPr>
          <p:cNvSpPr/>
          <p:nvPr/>
        </p:nvSpPr>
        <p:spPr>
          <a:xfrm rot="3534547">
            <a:off x="5729468" y="2430526"/>
            <a:ext cx="368109" cy="368109"/>
          </a:xfrm>
          <a:custGeom>
            <a:avLst/>
            <a:gdLst>
              <a:gd name="connsiteX0" fmla="*/ 0 w 368109"/>
              <a:gd name="connsiteY0" fmla="*/ 184055 h 368109"/>
              <a:gd name="connsiteX1" fmla="*/ 184055 w 368109"/>
              <a:gd name="connsiteY1" fmla="*/ 0 h 368109"/>
              <a:gd name="connsiteX2" fmla="*/ 368110 w 368109"/>
              <a:gd name="connsiteY2" fmla="*/ 184055 h 368109"/>
              <a:gd name="connsiteX3" fmla="*/ 184055 w 368109"/>
              <a:gd name="connsiteY3" fmla="*/ 368110 h 368109"/>
              <a:gd name="connsiteX4" fmla="*/ 0 w 368109"/>
              <a:gd name="connsiteY4" fmla="*/ 184055 h 36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09" h="368109">
                <a:moveTo>
                  <a:pt x="0" y="184055"/>
                </a:moveTo>
                <a:cubicBezTo>
                  <a:pt x="0" y="82404"/>
                  <a:pt x="82404" y="0"/>
                  <a:pt x="184055" y="0"/>
                </a:cubicBezTo>
                <a:cubicBezTo>
                  <a:pt x="285706" y="0"/>
                  <a:pt x="368110" y="82404"/>
                  <a:pt x="368110" y="184055"/>
                </a:cubicBezTo>
                <a:cubicBezTo>
                  <a:pt x="368110" y="285706"/>
                  <a:pt x="285706" y="368110"/>
                  <a:pt x="184055" y="368110"/>
                </a:cubicBezTo>
                <a:cubicBezTo>
                  <a:pt x="82404" y="368110"/>
                  <a:pt x="0" y="285706"/>
                  <a:pt x="0" y="184055"/>
                </a:cubicBez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2958" tIns="72958" rIns="72958" bIns="72958" numCol="1" spcCol="1270" anchor="ctr" anchorCtr="0">
            <a:noAutofit/>
          </a:bodyPr>
          <a:lstStyle/>
          <a:p>
            <a:pPr marL="0" lvl="0" indent="0" algn="ctr" defTabSz="666750">
              <a:lnSpc>
                <a:spcPct val="90000"/>
              </a:lnSpc>
              <a:spcBef>
                <a:spcPct val="0"/>
              </a:spcBef>
              <a:spcAft>
                <a:spcPct val="35000"/>
              </a:spcAft>
              <a:buNone/>
            </a:pPr>
            <a:endParaRPr lang="nl-NL" sz="1500" kern="1200"/>
          </a:p>
        </p:txBody>
      </p:sp>
      <p:sp>
        <p:nvSpPr>
          <p:cNvPr id="105" name="Freeform: Shape 104">
            <a:extLst>
              <a:ext uri="{FF2B5EF4-FFF2-40B4-BE49-F238E27FC236}">
                <a16:creationId xmlns:a16="http://schemas.microsoft.com/office/drawing/2014/main" id="{CDC77E9D-789D-4382-9F5D-CB00A111E126}"/>
              </a:ext>
            </a:extLst>
          </p:cNvPr>
          <p:cNvSpPr/>
          <p:nvPr/>
        </p:nvSpPr>
        <p:spPr>
          <a:xfrm>
            <a:off x="5971847" y="143211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6" name="Freeform: Shape 105">
            <a:extLst>
              <a:ext uri="{FF2B5EF4-FFF2-40B4-BE49-F238E27FC236}">
                <a16:creationId xmlns:a16="http://schemas.microsoft.com/office/drawing/2014/main" id="{43250580-0EE2-4278-A246-0A0B9D8BEC60}"/>
              </a:ext>
            </a:extLst>
          </p:cNvPr>
          <p:cNvSpPr/>
          <p:nvPr/>
        </p:nvSpPr>
        <p:spPr>
          <a:xfrm>
            <a:off x="6384620"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7" name="Freeform: Shape 106">
            <a:extLst>
              <a:ext uri="{FF2B5EF4-FFF2-40B4-BE49-F238E27FC236}">
                <a16:creationId xmlns:a16="http://schemas.microsoft.com/office/drawing/2014/main" id="{BE2DC580-67F9-4473-ADD1-9A0D2BF8BE34}"/>
              </a:ext>
            </a:extLst>
          </p:cNvPr>
          <p:cNvSpPr/>
          <p:nvPr/>
        </p:nvSpPr>
        <p:spPr>
          <a:xfrm>
            <a:off x="6752663"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8" name="Freeform: Shape 107">
            <a:extLst>
              <a:ext uri="{FF2B5EF4-FFF2-40B4-BE49-F238E27FC236}">
                <a16:creationId xmlns:a16="http://schemas.microsoft.com/office/drawing/2014/main" id="{F2217FBA-3E4A-4E24-A259-DBB83542F6A9}"/>
              </a:ext>
            </a:extLst>
          </p:cNvPr>
          <p:cNvSpPr/>
          <p:nvPr/>
        </p:nvSpPr>
        <p:spPr>
          <a:xfrm>
            <a:off x="703609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9" name="Freeform: Shape 108">
            <a:extLst>
              <a:ext uri="{FF2B5EF4-FFF2-40B4-BE49-F238E27FC236}">
                <a16:creationId xmlns:a16="http://schemas.microsoft.com/office/drawing/2014/main" id="{6276B41F-295C-417B-9512-AC09535E4C11}"/>
              </a:ext>
            </a:extLst>
          </p:cNvPr>
          <p:cNvSpPr/>
          <p:nvPr/>
        </p:nvSpPr>
        <p:spPr>
          <a:xfrm>
            <a:off x="7204194"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rgbClr val="BA282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0" name="Freeform: Shape 109">
            <a:extLst>
              <a:ext uri="{FF2B5EF4-FFF2-40B4-BE49-F238E27FC236}">
                <a16:creationId xmlns:a16="http://schemas.microsoft.com/office/drawing/2014/main" id="{5A282A6C-23B6-4915-AFFF-E0F78ED2C0B2}"/>
              </a:ext>
            </a:extLst>
          </p:cNvPr>
          <p:cNvSpPr/>
          <p:nvPr/>
        </p:nvSpPr>
        <p:spPr>
          <a:xfrm>
            <a:off x="723875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1" name="Freeform: Shape 110">
            <a:extLst>
              <a:ext uri="{FF2B5EF4-FFF2-40B4-BE49-F238E27FC236}">
                <a16:creationId xmlns:a16="http://schemas.microsoft.com/office/drawing/2014/main" id="{6E04BC04-16AC-4288-832D-3CB2C93EC5A0}"/>
              </a:ext>
            </a:extLst>
          </p:cNvPr>
          <p:cNvSpPr/>
          <p:nvPr/>
        </p:nvSpPr>
        <p:spPr>
          <a:xfrm>
            <a:off x="7136021"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2" name="Freeform: Shape 111">
            <a:extLst>
              <a:ext uri="{FF2B5EF4-FFF2-40B4-BE49-F238E27FC236}">
                <a16:creationId xmlns:a16="http://schemas.microsoft.com/office/drawing/2014/main" id="{B95624FE-A11F-4733-8BC6-756E71DEF0D7}"/>
              </a:ext>
            </a:extLst>
          </p:cNvPr>
          <p:cNvSpPr/>
          <p:nvPr/>
        </p:nvSpPr>
        <p:spPr>
          <a:xfrm>
            <a:off x="6907134"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3" name="Freeform: Shape 112">
            <a:extLst>
              <a:ext uri="{FF2B5EF4-FFF2-40B4-BE49-F238E27FC236}">
                <a16:creationId xmlns:a16="http://schemas.microsoft.com/office/drawing/2014/main" id="{581B4447-F86F-4612-BC08-8657DDC1490B}"/>
              </a:ext>
            </a:extLst>
          </p:cNvPr>
          <p:cNvSpPr/>
          <p:nvPr/>
        </p:nvSpPr>
        <p:spPr>
          <a:xfrm>
            <a:off x="6576894"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4" name="Freeform: Shape 113">
            <a:extLst>
              <a:ext uri="{FF2B5EF4-FFF2-40B4-BE49-F238E27FC236}">
                <a16:creationId xmlns:a16="http://schemas.microsoft.com/office/drawing/2014/main" id="{D7AE2301-F46D-4D90-8F49-82EADEFF70F9}"/>
              </a:ext>
            </a:extLst>
          </p:cNvPr>
          <p:cNvSpPr/>
          <p:nvPr/>
        </p:nvSpPr>
        <p:spPr>
          <a:xfrm>
            <a:off x="6181088"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5" name="Freeform: Shape 114">
            <a:extLst>
              <a:ext uri="{FF2B5EF4-FFF2-40B4-BE49-F238E27FC236}">
                <a16:creationId xmlns:a16="http://schemas.microsoft.com/office/drawing/2014/main" id="{5FAEC48E-00C0-4E40-B7C5-F8AB1EA67948}"/>
              </a:ext>
            </a:extLst>
          </p:cNvPr>
          <p:cNvSpPr/>
          <p:nvPr/>
        </p:nvSpPr>
        <p:spPr>
          <a:xfrm>
            <a:off x="5762607"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6" name="Freeform: Shape 115">
            <a:extLst>
              <a:ext uri="{FF2B5EF4-FFF2-40B4-BE49-F238E27FC236}">
                <a16:creationId xmlns:a16="http://schemas.microsoft.com/office/drawing/2014/main" id="{BF326D6B-C635-4277-B2AD-6A72041C8847}"/>
              </a:ext>
            </a:extLst>
          </p:cNvPr>
          <p:cNvSpPr/>
          <p:nvPr/>
        </p:nvSpPr>
        <p:spPr>
          <a:xfrm>
            <a:off x="5366801"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7" name="Freeform: Shape 116">
            <a:extLst>
              <a:ext uri="{FF2B5EF4-FFF2-40B4-BE49-F238E27FC236}">
                <a16:creationId xmlns:a16="http://schemas.microsoft.com/office/drawing/2014/main" id="{2BEA23E5-AE6C-4655-AB49-9D52080B8C24}"/>
              </a:ext>
            </a:extLst>
          </p:cNvPr>
          <p:cNvSpPr/>
          <p:nvPr/>
        </p:nvSpPr>
        <p:spPr>
          <a:xfrm>
            <a:off x="5036561"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8" name="Freeform: Shape 117">
            <a:extLst>
              <a:ext uri="{FF2B5EF4-FFF2-40B4-BE49-F238E27FC236}">
                <a16:creationId xmlns:a16="http://schemas.microsoft.com/office/drawing/2014/main" id="{9E6C5A8F-D8D3-476D-AB67-AD7A7226F46D}"/>
              </a:ext>
            </a:extLst>
          </p:cNvPr>
          <p:cNvSpPr/>
          <p:nvPr/>
        </p:nvSpPr>
        <p:spPr>
          <a:xfrm>
            <a:off x="4807673"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9" name="Freeform: Shape 118">
            <a:extLst>
              <a:ext uri="{FF2B5EF4-FFF2-40B4-BE49-F238E27FC236}">
                <a16:creationId xmlns:a16="http://schemas.microsoft.com/office/drawing/2014/main" id="{7491C953-8CF6-4462-8F16-C118409DEF69}"/>
              </a:ext>
            </a:extLst>
          </p:cNvPr>
          <p:cNvSpPr/>
          <p:nvPr/>
        </p:nvSpPr>
        <p:spPr>
          <a:xfrm>
            <a:off x="470494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0" name="Freeform: Shape 119">
            <a:extLst>
              <a:ext uri="{FF2B5EF4-FFF2-40B4-BE49-F238E27FC236}">
                <a16:creationId xmlns:a16="http://schemas.microsoft.com/office/drawing/2014/main" id="{29C5223C-625F-489B-9C24-CF0403BDA5E0}"/>
              </a:ext>
            </a:extLst>
          </p:cNvPr>
          <p:cNvSpPr/>
          <p:nvPr/>
        </p:nvSpPr>
        <p:spPr>
          <a:xfrm>
            <a:off x="4739500"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1" name="Freeform: Shape 120">
            <a:extLst>
              <a:ext uri="{FF2B5EF4-FFF2-40B4-BE49-F238E27FC236}">
                <a16:creationId xmlns:a16="http://schemas.microsoft.com/office/drawing/2014/main" id="{A069BD43-36D7-4D8A-A509-283BB06DBEBD}"/>
              </a:ext>
            </a:extLst>
          </p:cNvPr>
          <p:cNvSpPr/>
          <p:nvPr/>
        </p:nvSpPr>
        <p:spPr>
          <a:xfrm>
            <a:off x="490760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2" name="Freeform: Shape 121">
            <a:extLst>
              <a:ext uri="{FF2B5EF4-FFF2-40B4-BE49-F238E27FC236}">
                <a16:creationId xmlns:a16="http://schemas.microsoft.com/office/drawing/2014/main" id="{F402EBD9-B93F-4351-B374-ABEF56365F62}"/>
              </a:ext>
            </a:extLst>
          </p:cNvPr>
          <p:cNvSpPr/>
          <p:nvPr/>
        </p:nvSpPr>
        <p:spPr>
          <a:xfrm>
            <a:off x="5191031"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3" name="Freeform: Shape 122">
            <a:extLst>
              <a:ext uri="{FF2B5EF4-FFF2-40B4-BE49-F238E27FC236}">
                <a16:creationId xmlns:a16="http://schemas.microsoft.com/office/drawing/2014/main" id="{BEA06E35-4812-445E-BADA-51F79DFF00CE}"/>
              </a:ext>
            </a:extLst>
          </p:cNvPr>
          <p:cNvSpPr/>
          <p:nvPr/>
        </p:nvSpPr>
        <p:spPr>
          <a:xfrm>
            <a:off x="5559074"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59" name="TextBox 58">
            <a:extLst>
              <a:ext uri="{FF2B5EF4-FFF2-40B4-BE49-F238E27FC236}">
                <a16:creationId xmlns:a16="http://schemas.microsoft.com/office/drawing/2014/main" id="{5C95B148-C80E-4698-8774-BB80637ABAE6}"/>
              </a:ext>
            </a:extLst>
          </p:cNvPr>
          <p:cNvSpPr txBox="1"/>
          <p:nvPr/>
        </p:nvSpPr>
        <p:spPr>
          <a:xfrm>
            <a:off x="7293734" y="1855980"/>
            <a:ext cx="1969365" cy="238527"/>
          </a:xfrm>
          <a:prstGeom prst="rect">
            <a:avLst/>
          </a:prstGeom>
          <a:noFill/>
        </p:spPr>
        <p:txBody>
          <a:bodyPr wrap="square" rtlCol="0">
            <a:spAutoFit/>
          </a:bodyPr>
          <a:lstStyle/>
          <a:p>
            <a:r>
              <a:rPr lang="nl-NL" sz="950">
                <a:latin typeface="NimbusRomNo9L" panose="00000500000000000000" pitchFamily="50" charset="0"/>
              </a:rPr>
              <a:t>Our node</a:t>
            </a:r>
          </a:p>
        </p:txBody>
      </p:sp>
      <p:sp>
        <p:nvSpPr>
          <p:cNvPr id="81" name="TextBox 80">
            <a:extLst>
              <a:ext uri="{FF2B5EF4-FFF2-40B4-BE49-F238E27FC236}">
                <a16:creationId xmlns:a16="http://schemas.microsoft.com/office/drawing/2014/main" id="{DBCF34CC-05D8-404C-A073-B9F60FC9B9EC}"/>
              </a:ext>
            </a:extLst>
          </p:cNvPr>
          <p:cNvSpPr txBox="1"/>
          <p:nvPr/>
        </p:nvSpPr>
        <p:spPr>
          <a:xfrm>
            <a:off x="4600225" y="5270494"/>
            <a:ext cx="3391600" cy="2577629"/>
          </a:xfrm>
          <a:prstGeom prst="rect">
            <a:avLst/>
          </a:prstGeom>
          <a:noFill/>
        </p:spPr>
        <p:txBody>
          <a:bodyPr wrap="square">
            <a:spAutoFit/>
          </a:bodyPr>
          <a:lstStyle/>
          <a:p>
            <a:pPr marL="0" marR="0" algn="just">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We use two separate ways to test the performance of Pro-Bristle, namely in a local simulation and in a truly decentralized environment. In the former case, we run a single program that iteratively trains and combines up to 250 models to simulate a small-scale federated setting. This approach is not only relatively fast, but also makes it easy to accurately control a variety of settings, such as little computation power, low bandwidth, nodes that randomly join/exit, etc. We also emulate 16 completely independent smartphones to test if the results are comparable in a “real” setting. Unfortunately, this limit of 16 emulators is hardcoded in the Android emulator executable which makes it unpractical to run more emulators simultaneously. However, 16 emulators are enough to accurately measure the performance of different GARs and, if the programs works well on 16 emulators, gives us confidence that the code works as intended and scales to a higher number of nodes given the gossiping nature of the system and the cheap 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4" name="TextBox 133">
            <a:extLst>
              <a:ext uri="{FF2B5EF4-FFF2-40B4-BE49-F238E27FC236}">
                <a16:creationId xmlns:a16="http://schemas.microsoft.com/office/drawing/2014/main" id="{2985DEAF-FA2B-444C-9B29-DDE7C2E91B2A}"/>
              </a:ext>
            </a:extLst>
          </p:cNvPr>
          <p:cNvSpPr txBox="1"/>
          <p:nvPr/>
        </p:nvSpPr>
        <p:spPr>
          <a:xfrm>
            <a:off x="7398231" y="2589652"/>
            <a:ext cx="169317" cy="238527"/>
          </a:xfrm>
          <a:prstGeom prst="rect">
            <a:avLst/>
          </a:prstGeom>
          <a:noFill/>
        </p:spPr>
        <p:txBody>
          <a:bodyPr wrap="square" rtlCol="0">
            <a:spAutoFit/>
          </a:bodyPr>
          <a:lstStyle/>
          <a:p>
            <a:pPr algn="ctr"/>
            <a:r>
              <a:rPr lang="nl-NL" sz="950">
                <a:latin typeface="NimbusRomNo9L" panose="00000500000000000000" pitchFamily="50" charset="0"/>
              </a:rPr>
              <a:t>1</a:t>
            </a:r>
          </a:p>
        </p:txBody>
      </p:sp>
      <p:sp>
        <p:nvSpPr>
          <p:cNvPr id="136" name="TextBox 135">
            <a:extLst>
              <a:ext uri="{FF2B5EF4-FFF2-40B4-BE49-F238E27FC236}">
                <a16:creationId xmlns:a16="http://schemas.microsoft.com/office/drawing/2014/main" id="{96A4D2EF-BC9B-4AB4-B01F-5F6000587B24}"/>
              </a:ext>
            </a:extLst>
          </p:cNvPr>
          <p:cNvSpPr txBox="1"/>
          <p:nvPr/>
        </p:nvSpPr>
        <p:spPr>
          <a:xfrm rot="2627467">
            <a:off x="5689929" y="2056851"/>
            <a:ext cx="1626023" cy="238527"/>
          </a:xfrm>
          <a:prstGeom prst="rect">
            <a:avLst/>
          </a:prstGeom>
          <a:noFill/>
        </p:spPr>
        <p:txBody>
          <a:bodyPr wrap="square" rtlCol="0">
            <a:spAutoFit/>
          </a:bodyPr>
          <a:lstStyle/>
          <a:p>
            <a:pPr algn="ctr"/>
            <a:r>
              <a:rPr lang="nl-NL" sz="950">
                <a:latin typeface="NimbusRomNo9L" panose="00000500000000000000" pitchFamily="50" charset="0"/>
              </a:rPr>
              <a:t>1 + 2 + 4 + 8</a:t>
            </a:r>
          </a:p>
        </p:txBody>
      </p:sp>
      <p:sp>
        <p:nvSpPr>
          <p:cNvPr id="137" name="Arc 136">
            <a:extLst>
              <a:ext uri="{FF2B5EF4-FFF2-40B4-BE49-F238E27FC236}">
                <a16:creationId xmlns:a16="http://schemas.microsoft.com/office/drawing/2014/main" id="{235E1C3F-7604-4B79-A43D-A9FD009E788D}"/>
              </a:ext>
            </a:extLst>
          </p:cNvPr>
          <p:cNvSpPr/>
          <p:nvPr/>
        </p:nvSpPr>
        <p:spPr>
          <a:xfrm rot="2418321">
            <a:off x="7059505" y="2471146"/>
            <a:ext cx="554815" cy="569371"/>
          </a:xfrm>
          <a:prstGeom prst="arc">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8" name="Arc 137">
            <a:extLst>
              <a:ext uri="{FF2B5EF4-FFF2-40B4-BE49-F238E27FC236}">
                <a16:creationId xmlns:a16="http://schemas.microsoft.com/office/drawing/2014/main" id="{C20FC55D-DB50-4837-8AC4-0D4942617172}"/>
              </a:ext>
            </a:extLst>
          </p:cNvPr>
          <p:cNvSpPr/>
          <p:nvPr/>
        </p:nvSpPr>
        <p:spPr>
          <a:xfrm rot="13569010">
            <a:off x="6910190" y="2353529"/>
            <a:ext cx="1828800" cy="182880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9" name="TextBox 138">
            <a:extLst>
              <a:ext uri="{FF2B5EF4-FFF2-40B4-BE49-F238E27FC236}">
                <a16:creationId xmlns:a16="http://schemas.microsoft.com/office/drawing/2014/main" id="{728C9719-DDDE-4ADB-BE07-D462CD8E6E08}"/>
              </a:ext>
            </a:extLst>
          </p:cNvPr>
          <p:cNvSpPr txBox="1"/>
          <p:nvPr/>
        </p:nvSpPr>
        <p:spPr>
          <a:xfrm>
            <a:off x="6865070" y="3003011"/>
            <a:ext cx="478459" cy="238527"/>
          </a:xfrm>
          <a:prstGeom prst="rect">
            <a:avLst/>
          </a:prstGeom>
          <a:noFill/>
        </p:spPr>
        <p:txBody>
          <a:bodyPr wrap="square" rtlCol="0">
            <a:spAutoFit/>
          </a:bodyPr>
          <a:lstStyle/>
          <a:p>
            <a:pPr algn="ctr"/>
            <a:r>
              <a:rPr lang="nl-NL" sz="950">
                <a:latin typeface="NimbusRomNo9L" panose="00000500000000000000" pitchFamily="50" charset="0"/>
              </a:rPr>
              <a:t>1 + 2</a:t>
            </a:r>
          </a:p>
        </p:txBody>
      </p:sp>
      <p:sp>
        <p:nvSpPr>
          <p:cNvPr id="140" name="Arc 139">
            <a:extLst>
              <a:ext uri="{FF2B5EF4-FFF2-40B4-BE49-F238E27FC236}">
                <a16:creationId xmlns:a16="http://schemas.microsoft.com/office/drawing/2014/main" id="{037117B5-5088-4ACC-86A7-63B704E1BFCD}"/>
              </a:ext>
            </a:extLst>
          </p:cNvPr>
          <p:cNvSpPr/>
          <p:nvPr/>
        </p:nvSpPr>
        <p:spPr>
          <a:xfrm rot="15758007">
            <a:off x="5492620" y="2525112"/>
            <a:ext cx="3840480" cy="384048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41" name="Arc 140">
            <a:extLst>
              <a:ext uri="{FF2B5EF4-FFF2-40B4-BE49-F238E27FC236}">
                <a16:creationId xmlns:a16="http://schemas.microsoft.com/office/drawing/2014/main" id="{B2F2FD86-0F4E-4ED5-80C9-F4C668FA7949}"/>
              </a:ext>
            </a:extLst>
          </p:cNvPr>
          <p:cNvSpPr/>
          <p:nvPr/>
        </p:nvSpPr>
        <p:spPr>
          <a:xfrm rot="9115757">
            <a:off x="6042216" y="-643439"/>
            <a:ext cx="3200400" cy="3200400"/>
          </a:xfrm>
          <a:prstGeom prst="arc">
            <a:avLst>
              <a:gd name="adj1" fmla="val 18960681"/>
              <a:gd name="adj2"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79968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9BDBE6-D40E-4C51-8288-6543CCA2DE82}"/>
              </a:ext>
            </a:extLst>
          </p:cNvPr>
          <p:cNvSpPr/>
          <p:nvPr/>
        </p:nvSpPr>
        <p:spPr>
          <a:xfrm>
            <a:off x="5100570" y="4149677"/>
            <a:ext cx="2401254" cy="549378"/>
          </a:xfrm>
          <a:prstGeom prst="roundRect">
            <a:avLst>
              <a:gd name="adj" fmla="val 9531"/>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 name="Text Box 29">
            <a:extLst>
              <a:ext uri="{FF2B5EF4-FFF2-40B4-BE49-F238E27FC236}">
                <a16:creationId xmlns:a16="http://schemas.microsoft.com/office/drawing/2014/main" id="{A8DF190A-0704-4702-B65E-7D906F5D893C}"/>
              </a:ext>
            </a:extLst>
          </p:cNvPr>
          <p:cNvSpPr txBox="1"/>
          <p:nvPr/>
        </p:nvSpPr>
        <p:spPr>
          <a:xfrm>
            <a:off x="2895582" y="2759710"/>
            <a:ext cx="1726563"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Challenges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 name="Text Box 425">
            <a:extLst>
              <a:ext uri="{FF2B5EF4-FFF2-40B4-BE49-F238E27FC236}">
                <a16:creationId xmlns:a16="http://schemas.microsoft.com/office/drawing/2014/main" id="{4D7D1967-C646-4F75-B0A9-199AB9E77995}"/>
              </a:ext>
            </a:extLst>
          </p:cNvPr>
          <p:cNvSpPr txBox="1"/>
          <p:nvPr/>
        </p:nvSpPr>
        <p:spPr>
          <a:xfrm>
            <a:off x="5234490" y="2759710"/>
            <a:ext cx="2211818"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Solutions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0C403964-843B-4460-827D-70E06557FC80}"/>
              </a:ext>
            </a:extLst>
          </p:cNvPr>
          <p:cNvGrpSpPr/>
          <p:nvPr/>
        </p:nvGrpSpPr>
        <p:grpSpPr>
          <a:xfrm>
            <a:off x="4683267" y="3348990"/>
            <a:ext cx="73659" cy="73660"/>
            <a:chOff x="1439321" y="447820"/>
            <a:chExt cx="91440" cy="91614"/>
          </a:xfrm>
        </p:grpSpPr>
        <p:sp>
          <p:nvSpPr>
            <p:cNvPr id="63" name="Rectangle: Rounded Corners 62">
              <a:extLst>
                <a:ext uri="{FF2B5EF4-FFF2-40B4-BE49-F238E27FC236}">
                  <a16:creationId xmlns:a16="http://schemas.microsoft.com/office/drawing/2014/main" id="{A2F4AD4F-1215-443F-892B-6EF01BEB6E4E}"/>
                </a:ext>
              </a:extLst>
            </p:cNvPr>
            <p:cNvSpPr/>
            <p:nvPr/>
          </p:nvSpPr>
          <p:spPr>
            <a:xfrm>
              <a:off x="1439958" y="447820"/>
              <a:ext cx="45718" cy="45719"/>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64" name="Oval 63">
              <a:extLst>
                <a:ext uri="{FF2B5EF4-FFF2-40B4-BE49-F238E27FC236}">
                  <a16:creationId xmlns:a16="http://schemas.microsoft.com/office/drawing/2014/main" id="{D87B93B5-BF2A-4496-8488-EC3AF876ECC9}"/>
                </a:ext>
              </a:extLst>
            </p:cNvPr>
            <p:cNvSpPr/>
            <p:nvPr/>
          </p:nvSpPr>
          <p:spPr>
            <a:xfrm>
              <a:off x="1439321" y="447994"/>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8" name="Rectangle: Rounded Corners 7">
            <a:extLst>
              <a:ext uri="{FF2B5EF4-FFF2-40B4-BE49-F238E27FC236}">
                <a16:creationId xmlns:a16="http://schemas.microsoft.com/office/drawing/2014/main" id="{CC91C200-5651-4C72-8E6D-75EEA69BE545}"/>
              </a:ext>
            </a:extLst>
          </p:cNvPr>
          <p:cNvSpPr/>
          <p:nvPr/>
        </p:nvSpPr>
        <p:spPr>
          <a:xfrm>
            <a:off x="4622145" y="3403600"/>
            <a:ext cx="2879679" cy="192405"/>
          </a:xfrm>
          <a:prstGeom prst="roundRect">
            <a:avLst>
              <a:gd name="adj" fmla="val 2238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9" name="Rectangle: Rounded Corners 8">
            <a:extLst>
              <a:ext uri="{FF2B5EF4-FFF2-40B4-BE49-F238E27FC236}">
                <a16:creationId xmlns:a16="http://schemas.microsoft.com/office/drawing/2014/main" id="{E058DD5F-517E-4D39-9912-C2323A92BB22}"/>
              </a:ext>
            </a:extLst>
          </p:cNvPr>
          <p:cNvSpPr/>
          <p:nvPr/>
        </p:nvSpPr>
        <p:spPr>
          <a:xfrm>
            <a:off x="2891771" y="3404235"/>
            <a:ext cx="1828033" cy="471728"/>
          </a:xfrm>
          <a:prstGeom prst="roundRect">
            <a:avLst>
              <a:gd name="adj" fmla="val 970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0" name="Rectangle: Rounded Corners 9">
            <a:extLst>
              <a:ext uri="{FF2B5EF4-FFF2-40B4-BE49-F238E27FC236}">
                <a16:creationId xmlns:a16="http://schemas.microsoft.com/office/drawing/2014/main" id="{2F613D1D-3193-4AF9-AE38-32197C2680CC}"/>
              </a:ext>
            </a:extLst>
          </p:cNvPr>
          <p:cNvSpPr/>
          <p:nvPr/>
        </p:nvSpPr>
        <p:spPr>
          <a:xfrm>
            <a:off x="2891772" y="3000375"/>
            <a:ext cx="1791350" cy="600710"/>
          </a:xfrm>
          <a:prstGeom prst="roundRect">
            <a:avLst>
              <a:gd name="adj" fmla="val 6819"/>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1" name="Rectangle: Rounded Corners 10">
            <a:extLst>
              <a:ext uri="{FF2B5EF4-FFF2-40B4-BE49-F238E27FC236}">
                <a16:creationId xmlns:a16="http://schemas.microsoft.com/office/drawing/2014/main" id="{19874045-CC7C-41E2-A85C-96A72B1C312C}"/>
              </a:ext>
            </a:extLst>
          </p:cNvPr>
          <p:cNvSpPr/>
          <p:nvPr/>
        </p:nvSpPr>
        <p:spPr>
          <a:xfrm>
            <a:off x="4719937" y="3596005"/>
            <a:ext cx="36830" cy="36830"/>
          </a:xfrm>
          <a:prstGeom prst="roundRect">
            <a:avLst>
              <a:gd name="adj" fmla="val 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2" name="Oval 11">
            <a:extLst>
              <a:ext uri="{FF2B5EF4-FFF2-40B4-BE49-F238E27FC236}">
                <a16:creationId xmlns:a16="http://schemas.microsoft.com/office/drawing/2014/main" id="{4AB87753-C694-4764-B978-4A2A712D8259}"/>
              </a:ext>
            </a:extLst>
          </p:cNvPr>
          <p:cNvSpPr/>
          <p:nvPr/>
        </p:nvSpPr>
        <p:spPr>
          <a:xfrm>
            <a:off x="4719937" y="3596005"/>
            <a:ext cx="73660" cy="73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3" name="Rectangle: Rounded Corners 12">
            <a:extLst>
              <a:ext uri="{FF2B5EF4-FFF2-40B4-BE49-F238E27FC236}">
                <a16:creationId xmlns:a16="http://schemas.microsoft.com/office/drawing/2014/main" id="{04B65905-384E-4D06-BF94-F24BADD9BBBD}"/>
              </a:ext>
            </a:extLst>
          </p:cNvPr>
          <p:cNvSpPr/>
          <p:nvPr/>
        </p:nvSpPr>
        <p:spPr>
          <a:xfrm>
            <a:off x="2919711" y="3642361"/>
            <a:ext cx="2401254" cy="203199"/>
          </a:xfrm>
          <a:prstGeom prst="roundRect">
            <a:avLst>
              <a:gd name="adj" fmla="val 22659"/>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5" name="Rectangle: Rounded Corners 14">
            <a:extLst>
              <a:ext uri="{FF2B5EF4-FFF2-40B4-BE49-F238E27FC236}">
                <a16:creationId xmlns:a16="http://schemas.microsoft.com/office/drawing/2014/main" id="{C20C012A-9F66-4D4A-BC45-0F1E393102A7}"/>
              </a:ext>
            </a:extLst>
          </p:cNvPr>
          <p:cNvSpPr/>
          <p:nvPr/>
        </p:nvSpPr>
        <p:spPr>
          <a:xfrm>
            <a:off x="2891772" y="5174984"/>
            <a:ext cx="4610052" cy="192024"/>
          </a:xfrm>
          <a:prstGeom prst="roundRect">
            <a:avLst>
              <a:gd name="adj" fmla="val 24234"/>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6" name="Rectangle: Rounded Corners 15">
            <a:extLst>
              <a:ext uri="{FF2B5EF4-FFF2-40B4-BE49-F238E27FC236}">
                <a16:creationId xmlns:a16="http://schemas.microsoft.com/office/drawing/2014/main" id="{000C587E-662F-4E11-B381-D5284EB4B784}"/>
              </a:ext>
            </a:extLst>
          </p:cNvPr>
          <p:cNvSpPr/>
          <p:nvPr/>
        </p:nvSpPr>
        <p:spPr>
          <a:xfrm>
            <a:off x="2891772" y="4952734"/>
            <a:ext cx="4610052" cy="192405"/>
          </a:xfrm>
          <a:prstGeom prst="roundRect">
            <a:avLst>
              <a:gd name="adj" fmla="val 23637"/>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9" name="Rectangle: Rounded Corners 18">
            <a:extLst>
              <a:ext uri="{FF2B5EF4-FFF2-40B4-BE49-F238E27FC236}">
                <a16:creationId xmlns:a16="http://schemas.microsoft.com/office/drawing/2014/main" id="{D7BDF34B-606A-472E-B363-ACFE5F39C6C2}"/>
              </a:ext>
            </a:extLst>
          </p:cNvPr>
          <p:cNvSpPr/>
          <p:nvPr/>
        </p:nvSpPr>
        <p:spPr>
          <a:xfrm>
            <a:off x="2891771" y="4147087"/>
            <a:ext cx="2325755" cy="192405"/>
          </a:xfrm>
          <a:prstGeom prst="roundRect">
            <a:avLst>
              <a:gd name="adj" fmla="val 2345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0" name="Rectangle 19">
            <a:extLst>
              <a:ext uri="{FF2B5EF4-FFF2-40B4-BE49-F238E27FC236}">
                <a16:creationId xmlns:a16="http://schemas.microsoft.com/office/drawing/2014/main" id="{AA6CB1C0-CF73-47C8-A16A-3A7FAAC3F16B}"/>
              </a:ext>
            </a:extLst>
          </p:cNvPr>
          <p:cNvSpPr/>
          <p:nvPr/>
        </p:nvSpPr>
        <p:spPr>
          <a:xfrm>
            <a:off x="2919712" y="2987929"/>
            <a:ext cx="935112"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65E2CD2-388A-4603-B6FB-3B79E21B8E43}"/>
              </a:ext>
            </a:extLst>
          </p:cNvPr>
          <p:cNvSpPr/>
          <p:nvPr/>
        </p:nvSpPr>
        <p:spPr>
          <a:xfrm>
            <a:off x="2919712" y="318198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Reliability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C426A2C-E070-4188-B91D-CD4234F6DB1B}"/>
              </a:ext>
            </a:extLst>
          </p:cNvPr>
          <p:cNvSpPr/>
          <p:nvPr/>
        </p:nvSpPr>
        <p:spPr>
          <a:xfrm>
            <a:off x="2919712" y="3405176"/>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Massively distributed</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FD8831C9-E1BF-4B75-988C-CEAA49EF6F6B}"/>
              </a:ext>
            </a:extLst>
          </p:cNvPr>
          <p:cNvSpPr/>
          <p:nvPr/>
        </p:nvSpPr>
        <p:spPr>
          <a:xfrm>
            <a:off x="2947017" y="3645059"/>
            <a:ext cx="1278255"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Byzantine-resilience</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44A60AD-DB83-4591-BF04-C1F476FEBBE8}"/>
              </a:ext>
            </a:extLst>
          </p:cNvPr>
          <p:cNvSpPr/>
          <p:nvPr/>
        </p:nvSpPr>
        <p:spPr>
          <a:xfrm>
            <a:off x="2919712" y="4953370"/>
            <a:ext cx="1602422"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too few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F86E3A27-B9AB-4B6F-83E8-A83291484C23}"/>
              </a:ext>
            </a:extLst>
          </p:cNvPr>
          <p:cNvSpPr/>
          <p:nvPr/>
        </p:nvSpPr>
        <p:spPr>
          <a:xfrm>
            <a:off x="2919712" y="3915068"/>
            <a:ext cx="150304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stale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359ACDC-8FC0-43E5-8657-3FB3246648BD}"/>
              </a:ext>
            </a:extLst>
          </p:cNvPr>
          <p:cNvSpPr/>
          <p:nvPr/>
        </p:nvSpPr>
        <p:spPr>
          <a:xfrm>
            <a:off x="2919711" y="5172444"/>
            <a:ext cx="170243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too good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DCAC5C38-E9AB-40BE-BF4B-B9006DDFB758}"/>
              </a:ext>
            </a:extLst>
          </p:cNvPr>
          <p:cNvSpPr/>
          <p:nvPr/>
        </p:nvSpPr>
        <p:spPr>
          <a:xfrm>
            <a:off x="2919712" y="4141372"/>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Non-i.i.d. data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28CA7EC2-BD6F-442B-9458-51264781F4EB}"/>
              </a:ext>
            </a:extLst>
          </p:cNvPr>
          <p:cNvSpPr/>
          <p:nvPr/>
        </p:nvSpPr>
        <p:spPr>
          <a:xfrm>
            <a:off x="5234489" y="4143032"/>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9936716A-6B9F-48DB-A66F-C2487A87A7B0}"/>
              </a:ext>
            </a:extLst>
          </p:cNvPr>
          <p:cNvSpPr/>
          <p:nvPr/>
        </p:nvSpPr>
        <p:spPr>
          <a:xfrm>
            <a:off x="5234489" y="517219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Exploration vs exploitation strategy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CE005176-C97B-47F7-8EE8-9C4A6774F747}"/>
              </a:ext>
            </a:extLst>
          </p:cNvPr>
          <p:cNvSpPr/>
          <p:nvPr/>
        </p:nvSpPr>
        <p:spPr>
          <a:xfrm>
            <a:off x="5234489" y="495337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buffer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8BC3B499-EDD2-4E48-83E5-B5CE421C0CBE}"/>
              </a:ext>
            </a:extLst>
          </p:cNvPr>
          <p:cNvSpPr/>
          <p:nvPr/>
        </p:nvSpPr>
        <p:spPr>
          <a:xfrm>
            <a:off x="4622145" y="3156585"/>
            <a:ext cx="2879679" cy="192405"/>
          </a:xfrm>
          <a:prstGeom prst="roundRect">
            <a:avLst>
              <a:gd name="adj" fmla="val 23936"/>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7" name="Rectangle 36">
            <a:extLst>
              <a:ext uri="{FF2B5EF4-FFF2-40B4-BE49-F238E27FC236}">
                <a16:creationId xmlns:a16="http://schemas.microsoft.com/office/drawing/2014/main" id="{D8C855C5-39FC-401C-A863-17DCF0FF6A1B}"/>
              </a:ext>
            </a:extLst>
          </p:cNvPr>
          <p:cNvSpPr/>
          <p:nvPr/>
        </p:nvSpPr>
        <p:spPr>
          <a:xfrm>
            <a:off x="5234489" y="315658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Decentralized P2P gossip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5FCE1FAF-7A3C-4673-A09E-1FC7992E89D0}"/>
              </a:ext>
            </a:extLst>
          </p:cNvPr>
          <p:cNvSpPr/>
          <p:nvPr/>
        </p:nvSpPr>
        <p:spPr>
          <a:xfrm>
            <a:off x="5234489" y="3405504"/>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64F7B174-AD0A-49B5-B11F-11DC41AAF76D}"/>
              </a:ext>
            </a:extLst>
          </p:cNvPr>
          <p:cNvGrpSpPr/>
          <p:nvPr/>
        </p:nvGrpSpPr>
        <p:grpSpPr>
          <a:xfrm rot="5400000">
            <a:off x="5026911" y="4339189"/>
            <a:ext cx="73659" cy="73659"/>
            <a:chOff x="2053437" y="1818334"/>
            <a:chExt cx="91440" cy="91611"/>
          </a:xfrm>
        </p:grpSpPr>
        <p:sp>
          <p:nvSpPr>
            <p:cNvPr id="57" name="Rectangle: Rounded Corners 56">
              <a:extLst>
                <a:ext uri="{FF2B5EF4-FFF2-40B4-BE49-F238E27FC236}">
                  <a16:creationId xmlns:a16="http://schemas.microsoft.com/office/drawing/2014/main" id="{62A101D7-34AB-4C03-B608-40702D0B6640}"/>
                </a:ext>
              </a:extLst>
            </p:cNvPr>
            <p:cNvSpPr/>
            <p:nvPr/>
          </p:nvSpPr>
          <p:spPr>
            <a:xfrm>
              <a:off x="2054076" y="1818334"/>
              <a:ext cx="45718" cy="45720"/>
            </a:xfrm>
            <a:prstGeom prst="roundRect">
              <a:avLst>
                <a:gd name="adj"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8" name="Oval 57">
              <a:extLst>
                <a:ext uri="{FF2B5EF4-FFF2-40B4-BE49-F238E27FC236}">
                  <a16:creationId xmlns:a16="http://schemas.microsoft.com/office/drawing/2014/main" id="{8A13C8F4-0CC4-4B5B-97AE-B2E12316FA55}"/>
                </a:ext>
              </a:extLst>
            </p:cNvPr>
            <p:cNvSpPr/>
            <p:nvPr/>
          </p:nvSpPr>
          <p:spPr>
            <a:xfrm>
              <a:off x="2053437" y="1818504"/>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4" name="Group 43">
            <a:extLst>
              <a:ext uri="{FF2B5EF4-FFF2-40B4-BE49-F238E27FC236}">
                <a16:creationId xmlns:a16="http://schemas.microsoft.com/office/drawing/2014/main" id="{983421E6-B52F-4217-A5F6-4B17E2C1CEEF}"/>
              </a:ext>
            </a:extLst>
          </p:cNvPr>
          <p:cNvGrpSpPr/>
          <p:nvPr/>
        </p:nvGrpSpPr>
        <p:grpSpPr>
          <a:xfrm rot="16200000">
            <a:off x="4683122" y="3084671"/>
            <a:ext cx="73660" cy="73659"/>
            <a:chOff x="1436703" y="118647"/>
            <a:chExt cx="91440" cy="91614"/>
          </a:xfrm>
        </p:grpSpPr>
        <p:sp>
          <p:nvSpPr>
            <p:cNvPr id="55" name="Rectangle: Rounded Corners 54">
              <a:extLst>
                <a:ext uri="{FF2B5EF4-FFF2-40B4-BE49-F238E27FC236}">
                  <a16:creationId xmlns:a16="http://schemas.microsoft.com/office/drawing/2014/main" id="{D7C7B7ED-EDAB-4119-9D76-8527478189F1}"/>
                </a:ext>
              </a:extLst>
            </p:cNvPr>
            <p:cNvSpPr/>
            <p:nvPr/>
          </p:nvSpPr>
          <p:spPr>
            <a:xfrm>
              <a:off x="1437339" y="118647"/>
              <a:ext cx="45719" cy="45718"/>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6" name="Oval 55">
              <a:extLst>
                <a:ext uri="{FF2B5EF4-FFF2-40B4-BE49-F238E27FC236}">
                  <a16:creationId xmlns:a16="http://schemas.microsoft.com/office/drawing/2014/main" id="{2727BE71-82D5-4969-BBCC-8CEA77C0BC2E}"/>
                </a:ext>
              </a:extLst>
            </p:cNvPr>
            <p:cNvSpPr/>
            <p:nvPr/>
          </p:nvSpPr>
          <p:spPr>
            <a:xfrm>
              <a:off x="1436703" y="118821"/>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5" name="Group 44">
            <a:extLst>
              <a:ext uri="{FF2B5EF4-FFF2-40B4-BE49-F238E27FC236}">
                <a16:creationId xmlns:a16="http://schemas.microsoft.com/office/drawing/2014/main" id="{16D2C41B-374E-423E-885D-99ADF0EBAB85}"/>
              </a:ext>
            </a:extLst>
          </p:cNvPr>
          <p:cNvGrpSpPr/>
          <p:nvPr/>
        </p:nvGrpSpPr>
        <p:grpSpPr>
          <a:xfrm rot="10800000">
            <a:off x="4952924" y="4542056"/>
            <a:ext cx="73660" cy="73660"/>
            <a:chOff x="1926392" y="1962682"/>
            <a:chExt cx="91440" cy="91614"/>
          </a:xfrm>
        </p:grpSpPr>
        <p:sp>
          <p:nvSpPr>
            <p:cNvPr id="53" name="Rectangle: Rounded Corners 52">
              <a:extLst>
                <a:ext uri="{FF2B5EF4-FFF2-40B4-BE49-F238E27FC236}">
                  <a16:creationId xmlns:a16="http://schemas.microsoft.com/office/drawing/2014/main" id="{07109C2F-F712-4D14-9380-065400E25997}"/>
                </a:ext>
              </a:extLst>
            </p:cNvPr>
            <p:cNvSpPr/>
            <p:nvPr/>
          </p:nvSpPr>
          <p:spPr>
            <a:xfrm>
              <a:off x="1927029" y="1962682"/>
              <a:ext cx="45719"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4" name="Oval 53">
              <a:extLst>
                <a:ext uri="{FF2B5EF4-FFF2-40B4-BE49-F238E27FC236}">
                  <a16:creationId xmlns:a16="http://schemas.microsoft.com/office/drawing/2014/main" id="{2F027298-7A9F-4DA5-82FB-29B25B07A28A}"/>
                </a:ext>
              </a:extLst>
            </p:cNvPr>
            <p:cNvSpPr/>
            <p:nvPr/>
          </p:nvSpPr>
          <p:spPr>
            <a:xfrm>
              <a:off x="1926392" y="1962856"/>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6" name="Group 45">
            <a:extLst>
              <a:ext uri="{FF2B5EF4-FFF2-40B4-BE49-F238E27FC236}">
                <a16:creationId xmlns:a16="http://schemas.microsoft.com/office/drawing/2014/main" id="{7BAC8DEE-EB2A-4311-8EB4-3014898C6318}"/>
              </a:ext>
            </a:extLst>
          </p:cNvPr>
          <p:cNvGrpSpPr/>
          <p:nvPr/>
        </p:nvGrpSpPr>
        <p:grpSpPr>
          <a:xfrm rot="5400000">
            <a:off x="4954036" y="4805718"/>
            <a:ext cx="73659" cy="73660"/>
            <a:chOff x="1927736" y="2289198"/>
            <a:chExt cx="91440" cy="91614"/>
          </a:xfrm>
        </p:grpSpPr>
        <p:sp>
          <p:nvSpPr>
            <p:cNvPr id="51" name="Rectangle: Rounded Corners 50">
              <a:extLst>
                <a:ext uri="{FF2B5EF4-FFF2-40B4-BE49-F238E27FC236}">
                  <a16:creationId xmlns:a16="http://schemas.microsoft.com/office/drawing/2014/main" id="{081B4C61-5AEC-47F0-9C54-34F94533D125}"/>
                </a:ext>
              </a:extLst>
            </p:cNvPr>
            <p:cNvSpPr/>
            <p:nvPr/>
          </p:nvSpPr>
          <p:spPr>
            <a:xfrm>
              <a:off x="1928373" y="2289198"/>
              <a:ext cx="45718"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2" name="Oval 51">
              <a:extLst>
                <a:ext uri="{FF2B5EF4-FFF2-40B4-BE49-F238E27FC236}">
                  <a16:creationId xmlns:a16="http://schemas.microsoft.com/office/drawing/2014/main" id="{BC48EC3D-67C5-4B79-B0A8-84BFB3312998}"/>
                </a:ext>
              </a:extLst>
            </p:cNvPr>
            <p:cNvSpPr/>
            <p:nvPr/>
          </p:nvSpPr>
          <p:spPr>
            <a:xfrm>
              <a:off x="1927736" y="2289371"/>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66" name="TextBox 65">
            <a:extLst>
              <a:ext uri="{FF2B5EF4-FFF2-40B4-BE49-F238E27FC236}">
                <a16:creationId xmlns:a16="http://schemas.microsoft.com/office/drawing/2014/main" id="{44E02494-C550-4021-9139-94BF9980DA28}"/>
              </a:ext>
            </a:extLst>
          </p:cNvPr>
          <p:cNvSpPr txBox="1"/>
          <p:nvPr/>
        </p:nvSpPr>
        <p:spPr>
          <a:xfrm>
            <a:off x="1145698" y="2331479"/>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
        <p:nvSpPr>
          <p:cNvPr id="67" name="Text Box 29">
            <a:extLst>
              <a:ext uri="{FF2B5EF4-FFF2-40B4-BE49-F238E27FC236}">
                <a16:creationId xmlns:a16="http://schemas.microsoft.com/office/drawing/2014/main" id="{A6B51CE8-9B80-4AA7-9F77-58E8225E0A32}"/>
              </a:ext>
            </a:extLst>
          </p:cNvPr>
          <p:cNvSpPr txBox="1"/>
          <p:nvPr/>
        </p:nvSpPr>
        <p:spPr>
          <a:xfrm>
            <a:off x="2359379" y="2759710"/>
            <a:ext cx="66126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Section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69C04F55-B962-465E-A09A-63E7F34AF1BF}"/>
              </a:ext>
            </a:extLst>
          </p:cNvPr>
          <p:cNvSpPr/>
          <p:nvPr/>
        </p:nvSpPr>
        <p:spPr>
          <a:xfrm>
            <a:off x="2651496" y="3002609"/>
            <a:ext cx="182880" cy="16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7368718D-0C27-4AAF-A71B-779033B36390}"/>
              </a:ext>
            </a:extLst>
          </p:cNvPr>
          <p:cNvSpPr/>
          <p:nvPr/>
        </p:nvSpPr>
        <p:spPr>
          <a:xfrm>
            <a:off x="2651496" y="318198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35AB840-F7E8-43A3-B413-8B55CA9FB489}"/>
              </a:ext>
            </a:extLst>
          </p:cNvPr>
          <p:cNvSpPr/>
          <p:nvPr/>
        </p:nvSpPr>
        <p:spPr>
          <a:xfrm>
            <a:off x="2651496" y="338772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B3D25D61-EDC6-4502-81D6-8B1E975E114C}"/>
              </a:ext>
            </a:extLst>
          </p:cNvPr>
          <p:cNvSpPr/>
          <p:nvPr/>
        </p:nvSpPr>
        <p:spPr>
          <a:xfrm>
            <a:off x="2651496" y="364045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4</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0B773553-BFE8-4EAA-A0BF-1513D6172E0D}"/>
              </a:ext>
            </a:extLst>
          </p:cNvPr>
          <p:cNvSpPr/>
          <p:nvPr/>
        </p:nvSpPr>
        <p:spPr>
          <a:xfrm>
            <a:off x="2651496" y="4953370"/>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05004CEC-3F2C-4E87-A963-EC8FF95B5DA9}"/>
              </a:ext>
            </a:extLst>
          </p:cNvPr>
          <p:cNvSpPr/>
          <p:nvPr/>
        </p:nvSpPr>
        <p:spPr>
          <a:xfrm>
            <a:off x="2651496" y="3915068"/>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A584129C-7649-4232-9876-3BF707BE13DE}"/>
              </a:ext>
            </a:extLst>
          </p:cNvPr>
          <p:cNvSpPr/>
          <p:nvPr/>
        </p:nvSpPr>
        <p:spPr>
          <a:xfrm>
            <a:off x="2651496" y="5172444"/>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C8796C2F-18AB-4C83-9F87-8D1490154C6B}"/>
              </a:ext>
            </a:extLst>
          </p:cNvPr>
          <p:cNvSpPr/>
          <p:nvPr/>
        </p:nvSpPr>
        <p:spPr>
          <a:xfrm>
            <a:off x="2651496" y="4141372"/>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6</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F997369F-0584-4292-9EDD-CD0A35E40702}"/>
              </a:ext>
            </a:extLst>
          </p:cNvPr>
          <p:cNvSpPr/>
          <p:nvPr/>
        </p:nvSpPr>
        <p:spPr>
          <a:xfrm>
            <a:off x="2651496" y="461079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7</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FBE43-C687-49E2-B966-F0D0D4C8EA50}"/>
              </a:ext>
            </a:extLst>
          </p:cNvPr>
          <p:cNvSpPr/>
          <p:nvPr/>
        </p:nvSpPr>
        <p:spPr>
          <a:xfrm>
            <a:off x="5026960" y="4336710"/>
            <a:ext cx="2474864" cy="582759"/>
          </a:xfrm>
          <a:prstGeom prst="roundRect">
            <a:avLst>
              <a:gd name="adj" fmla="val 8787"/>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9" name="Rectangle: Rounded Corners 38">
            <a:extLst>
              <a:ext uri="{FF2B5EF4-FFF2-40B4-BE49-F238E27FC236}">
                <a16:creationId xmlns:a16="http://schemas.microsoft.com/office/drawing/2014/main" id="{186E709F-5A78-450E-9168-02CD79F72D1D}"/>
              </a:ext>
            </a:extLst>
          </p:cNvPr>
          <p:cNvSpPr/>
          <p:nvPr/>
        </p:nvSpPr>
        <p:spPr>
          <a:xfrm>
            <a:off x="2891772" y="4614605"/>
            <a:ext cx="2179959" cy="192405"/>
          </a:xfrm>
          <a:prstGeom prst="roundRect">
            <a:avLst>
              <a:gd name="adj" fmla="val 2214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0" name="Rectangle 39">
            <a:extLst>
              <a:ext uri="{FF2B5EF4-FFF2-40B4-BE49-F238E27FC236}">
                <a16:creationId xmlns:a16="http://schemas.microsoft.com/office/drawing/2014/main" id="{FA3A115D-281F-42D7-8AB8-2161167A1DFB}"/>
              </a:ext>
            </a:extLst>
          </p:cNvPr>
          <p:cNvSpPr/>
          <p:nvPr/>
        </p:nvSpPr>
        <p:spPr>
          <a:xfrm>
            <a:off x="2919712" y="461079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Communication-efficient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4A78F556-678F-4003-9DD7-CFBD8D7E47EA}"/>
              </a:ext>
            </a:extLst>
          </p:cNvPr>
          <p:cNvSpPr/>
          <p:nvPr/>
        </p:nvSpPr>
        <p:spPr>
          <a:xfrm>
            <a:off x="5234489" y="4722238"/>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compression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412FB1D4-C434-43D6-8477-ECD1E1B88873}"/>
              </a:ext>
            </a:extLst>
          </p:cNvPr>
          <p:cNvSpPr/>
          <p:nvPr/>
        </p:nvSpPr>
        <p:spPr>
          <a:xfrm>
            <a:off x="5234489" y="4332887"/>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l">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PSI-CA (Private-Set Intersection Cardinality)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B424B9DA-7200-42C0-B382-0BCF051DA00F}"/>
              </a:ext>
            </a:extLst>
          </p:cNvPr>
          <p:cNvSpPr/>
          <p:nvPr/>
        </p:nvSpPr>
        <p:spPr>
          <a:xfrm>
            <a:off x="5234489" y="452729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Deep transfer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Rounded Corners 84">
            <a:extLst>
              <a:ext uri="{FF2B5EF4-FFF2-40B4-BE49-F238E27FC236}">
                <a16:creationId xmlns:a16="http://schemas.microsoft.com/office/drawing/2014/main" id="{71BA2B65-A0C8-423E-9179-AAD061C0BFF9}"/>
              </a:ext>
            </a:extLst>
          </p:cNvPr>
          <p:cNvSpPr/>
          <p:nvPr/>
        </p:nvSpPr>
        <p:spPr>
          <a:xfrm>
            <a:off x="5174092" y="3644265"/>
            <a:ext cx="2327731" cy="482177"/>
          </a:xfrm>
          <a:prstGeom prst="roundRect">
            <a:avLst>
              <a:gd name="adj" fmla="val 953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8" name="Rectangle 27">
            <a:extLst>
              <a:ext uri="{FF2B5EF4-FFF2-40B4-BE49-F238E27FC236}">
                <a16:creationId xmlns:a16="http://schemas.microsoft.com/office/drawing/2014/main" id="{8CA12E29-E990-4CF4-BED6-0BCF5B59F10B}"/>
              </a:ext>
            </a:extLst>
          </p:cNvPr>
          <p:cNvSpPr/>
          <p:nvPr/>
        </p:nvSpPr>
        <p:spPr>
          <a:xfrm>
            <a:off x="5234489" y="3921615"/>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Per class performance-based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33CD04BC-D416-4953-8713-52BA6F85EDF1}"/>
              </a:ext>
            </a:extLst>
          </p:cNvPr>
          <p:cNvSpPr/>
          <p:nvPr/>
        </p:nvSpPr>
        <p:spPr>
          <a:xfrm>
            <a:off x="5236394" y="3646786"/>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lnSpc>
                <a:spcPts val="1000"/>
              </a:lnSpc>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Sigmoid weighted averaging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Rounded Corners 85">
            <a:extLst>
              <a:ext uri="{FF2B5EF4-FFF2-40B4-BE49-F238E27FC236}">
                <a16:creationId xmlns:a16="http://schemas.microsoft.com/office/drawing/2014/main" id="{046A8BEE-155E-48E9-8113-5B79CBD62120}"/>
              </a:ext>
            </a:extLst>
          </p:cNvPr>
          <p:cNvSpPr/>
          <p:nvPr/>
        </p:nvSpPr>
        <p:spPr>
          <a:xfrm>
            <a:off x="4829176" y="3642361"/>
            <a:ext cx="405314" cy="203199"/>
          </a:xfrm>
          <a:prstGeom prst="roundRect">
            <a:avLst>
              <a:gd name="adj" fmla="val 22659"/>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 name="Rectangle: Rounded Corners 3">
            <a:extLst>
              <a:ext uri="{FF2B5EF4-FFF2-40B4-BE49-F238E27FC236}">
                <a16:creationId xmlns:a16="http://schemas.microsoft.com/office/drawing/2014/main" id="{FC4EEED3-4342-4FAE-9C2D-FCCA11ED2D4C}"/>
              </a:ext>
            </a:extLst>
          </p:cNvPr>
          <p:cNvSpPr/>
          <p:nvPr/>
        </p:nvSpPr>
        <p:spPr>
          <a:xfrm>
            <a:off x="2891772" y="3920783"/>
            <a:ext cx="4590116" cy="192405"/>
          </a:xfrm>
          <a:prstGeom prst="roundRect">
            <a:avLst>
              <a:gd name="adj" fmla="val 22659"/>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Tree>
    <p:extLst>
      <p:ext uri="{BB962C8B-B14F-4D97-AF65-F5344CB8AC3E}">
        <p14:creationId xmlns:p14="http://schemas.microsoft.com/office/powerpoint/2010/main" val="331924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2847502311"/>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162374">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𝒎𝒚</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𝒐𝒕𝒉𝒆𝒓</m:t>
                                    </m:r>
                                    <m:r>
                                      <a:rPr lang="nl-NL" sz="800" b="1" i="1">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𝒄𝒆𝒓𝒕𝒂𝒊𝒏𝒕</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𝒚</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700" i="1" smtClean="0">
                                    <a:latin typeface="Cambria Math" panose="02040503050406030204" pitchFamily="18" charset="0"/>
                                    <a:ea typeface="Calibri" panose="020F0502020204030204" pitchFamily="34" charset="0"/>
                                    <a:cs typeface="Times New Roman" panose="02020603050405020304" pitchFamily="18" charset="0"/>
                                  </a:rPr>
                                  <m:t>𝑎𝑣𝑔</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nl-NL"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nl-NL" sz="700" i="1">
                                            <a:latin typeface="Cambria Math" panose="02040503050406030204" pitchFamily="18" charset="0"/>
                                            <a:ea typeface="Calibri" panose="020F0502020204030204" pitchFamily="34" charset="0"/>
                                            <a:cs typeface="Times New Roman" panose="02020603050405020304" pitchFamily="18" charset="0"/>
                                          </a:rPr>
                                          <m:t>𝑙</m:t>
                                        </m:r>
                                      </m:e>
                                      <m:sub>
                                        <m:r>
                                          <a:rPr lang="nl-NL" sz="700" i="1">
                                            <a:latin typeface="Cambria Math" panose="02040503050406030204" pitchFamily="18" charset="0"/>
                                            <a:ea typeface="Calibri" panose="020F0502020204030204" pitchFamily="34" charset="0"/>
                                            <a:cs typeface="Times New Roman" panose="02020603050405020304" pitchFamily="18" charset="0"/>
                                          </a:rPr>
                                          <m:t>𝑜𝑡</m:t>
                                        </m:r>
                                        <m:r>
                                          <a:rPr lang="en-US" sz="700" i="1">
                                            <a:latin typeface="Cambria Math" panose="02040503050406030204" pitchFamily="18" charset="0"/>
                                            <a:ea typeface="Calibri" panose="020F0502020204030204" pitchFamily="34" charset="0"/>
                                            <a:cs typeface="Times New Roman" panose="02020603050405020304" pitchFamily="18" charset="0"/>
                                          </a:rPr>
                                          <m:t>h</m:t>
                                        </m:r>
                                        <m:r>
                                          <a:rPr lang="nl-NL" sz="700" i="1">
                                            <a:latin typeface="Cambria Math" panose="02040503050406030204" pitchFamily="18" charset="0"/>
                                            <a:ea typeface="Calibri" panose="020F0502020204030204" pitchFamily="34" charset="0"/>
                                            <a:cs typeface="Times New Roman" panose="02020603050405020304" pitchFamily="18" charset="0"/>
                                          </a:rPr>
                                          <m:t>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nl-NL" sz="700" i="1">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700" i="1">
                                    <a:latin typeface="Cambria Math" panose="02040503050406030204" pitchFamily="18" charset="0"/>
                                    <a:ea typeface="Calibri" panose="020F0502020204030204" pitchFamily="34" charset="0"/>
                                    <a:cs typeface="Times New Roman" panose="02020603050405020304" pitchFamily="18" charset="0"/>
                                  </a:rPr>
                                  <m:t>−</m:t>
                                </m:r>
                                <m:r>
                                  <a:rPr lang="en-US" sz="700" i="1">
                                    <a:latin typeface="Cambria Math" panose="02040503050406030204" pitchFamily="18" charset="0"/>
                                    <a:ea typeface="Calibri" panose="020F0502020204030204" pitchFamily="34" charset="0"/>
                                    <a:cs typeface="Times New Roman" panose="02020603050405020304" pitchFamily="18" charset="0"/>
                                  </a:rPr>
                                  <m:t>𝑠𝑡𝑑</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en-US"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𝑙</m:t>
                                        </m:r>
                                      </m:e>
                                      <m:sub>
                                        <m:r>
                                          <a:rPr lang="en-US" sz="700" i="1">
                                            <a:latin typeface="Cambria Math" panose="02040503050406030204" pitchFamily="18" charset="0"/>
                                            <a:ea typeface="Calibri" panose="020F0502020204030204" pitchFamily="34" charset="0"/>
                                            <a:cs typeface="Times New Roman" panose="02020603050405020304" pitchFamily="18" charset="0"/>
                                          </a:rPr>
                                          <m:t>𝑜𝑡h𝑒𝑟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en-US" sz="700" i="1">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Choice>
        <mc:Fallback xmlns="">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2847502311"/>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236220">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22460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5405" r="-472519" b="-197297"/>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218821">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211111" r="-472519" b="-102778"/>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21336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320000" r="-472519" b="-5714"/>
                          </a:stretch>
                        </a:blipFill>
                      </a:tcPr>
                    </a:tc>
                    <a:tc>
                      <a:txBody>
                        <a:bodyPr/>
                        <a:lstStyle/>
                        <a:p>
                          <a:endParaRPr lang="nl-NL"/>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39" t="-320000" r="-88720" b="-5714"/>
                          </a:stretch>
                        </a:blip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𝒅𝒊𝒇𝒇</m:t>
                                        </m:r>
                                      </m:e>
                                    </m:d>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𝑥</m:t>
                                </m:r>
                                <m:r>
                                  <a:rPr lang="nl-NL" sz="700" i="1">
                                    <a:effectLst/>
                                    <a:latin typeface="Cambria Math" panose="02040503050406030204" pitchFamily="18" charset="0"/>
                                    <a:ea typeface="Calibri" panose="020F0502020204030204" pitchFamily="34" charset="0"/>
                                    <a:cs typeface="Times New Roman" panose="02020603050405020304" pitchFamily="18" charset="0"/>
                                  </a:rPr>
                                  <m:t> 10</m:t>
                                </m:r>
                              </m:oMath>
                            </m:oMathPara>
                          </a14:m>
                          <a:endParaRPr lang="nl-NL" sz="800"/>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𝒑𝒆</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𝒂𝒕𝒕𝒂𝒄𝒌</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undOvr"/>
                                    <m:ctrlPr>
                                      <a:rPr lang="nl-NL" sz="7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r>
                                      <a:rPr lang="nl-NL" sz="700" i="1">
                                        <a:effectLst/>
                                        <a:latin typeface="Cambria Math" panose="02040503050406030204" pitchFamily="18" charset="0"/>
                                        <a:ea typeface="Calibri" panose="020F0502020204030204" pitchFamily="34" charset="0"/>
                                        <a:cs typeface="Times New Roman" panose="02020603050405020304" pitchFamily="18" charset="0"/>
                                      </a:rPr>
                                      <m:t>= 0</m:t>
                                    </m:r>
                                  </m:sub>
                                  <m:sup>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r>
                                      <a:rPr lang="nl-NL" sz="700" i="1">
                                        <a:effectLst/>
                                        <a:latin typeface="Cambria Math" panose="02040503050406030204" pitchFamily="18" charset="0"/>
                                        <a:ea typeface="Calibri" panose="020F0502020204030204" pitchFamily="34" charset="0"/>
                                        <a:cs typeface="Times New Roman" panose="02020603050405020304" pitchFamily="18" charset="0"/>
                                      </a:rPr>
                                      <m:t>−1</m:t>
                                    </m:r>
                                  </m:sup>
                                  <m:e>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sub>
                                    </m:sSub>
                                    <m:r>
                                      <a:rPr lang="nl-NL" sz="700" i="1">
                                        <a:effectLst/>
                                        <a:latin typeface="Cambria Math" panose="02040503050406030204" pitchFamily="18" charset="0"/>
                                        <a:ea typeface="Calibri" panose="020F0502020204030204" pitchFamily="34" charset="0"/>
                                        <a:cs typeface="Times New Roman" panose="02020603050405020304" pitchFamily="18" charset="0"/>
                                      </a:rPr>
                                      <m:t>−</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nl-NL" sz="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nl-NL" sz="6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3+</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𝒊𝒇</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600" i="1">
                                            <a:effectLst/>
                                            <a:latin typeface="Cambria Math" panose="02040503050406030204" pitchFamily="18" charset="0"/>
                                            <a:ea typeface="Calibri" panose="020F0502020204030204" pitchFamily="34" charset="0"/>
                                            <a:cs typeface="Times New Roman" panose="02020603050405020304" pitchFamily="18" charset="0"/>
                                          </a:rPr>
                                          <m:t>&gt;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sub>
                                        </m:sSub>
                                      </m:e>
                                      <m:e>
                                        <m:r>
                                          <a:rPr lang="en-US" sz="6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4+</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1+</m:t>
                                            </m:r>
                                            <m:r>
                                              <a:rPr lang="en-US" sz="600" i="1">
                                                <a:effectLst/>
                                                <a:latin typeface="Cambria Math" panose="02040503050406030204" pitchFamily="18" charset="0"/>
                                                <a:ea typeface="Calibri" panose="020F0502020204030204" pitchFamily="34" charset="0"/>
                                                <a:cs typeface="Times New Roman" panose="02020603050405020304" pitchFamily="18" charset="0"/>
                                              </a:rPr>
                                              <m:t>𝑝𝑒</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𝑎𝑡𝑡𝑎𝑐𝑘</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𝒆𝒍𝒔𝒆</m:t>
                                        </m:r>
                                        <m:r>
                                          <a:rPr lang="en-US" sz="600" b="1" i="1" smtClean="0">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𝒔</m:t>
                                    </m:r>
                                  </m:e>
                                  <m:sub>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𝑠𝑐𝑜𝑟</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xmlns="">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21336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51429" r="-526596" b="-76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51429" r="-32000" b="-760000"/>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40728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79104" r="-526596" b="-297015"/>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79104" r="-32000" b="-297015"/>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38335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90476" r="-526596" b="-21587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190476" r="-32000" b="-215873"/>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6772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0000" r="-526596" b="-122951"/>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300000" r="-32000" b="-122951"/>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
        <p:nvSpPr>
          <p:cNvPr id="16" name="Rectangle 15">
            <a:extLst>
              <a:ext uri="{FF2B5EF4-FFF2-40B4-BE49-F238E27FC236}">
                <a16:creationId xmlns:a16="http://schemas.microsoft.com/office/drawing/2014/main" id="{BBF9852D-616D-4BE9-8703-9328444B4616}"/>
              </a:ext>
            </a:extLst>
          </p:cNvPr>
          <p:cNvSpPr/>
          <p:nvPr/>
        </p:nvSpPr>
        <p:spPr>
          <a:xfrm>
            <a:off x="434882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E9D8F7AF-A4B5-40A7-8CE9-C0729B5C7FC6}"/>
              </a:ext>
            </a:extLst>
          </p:cNvPr>
          <p:cNvSpPr/>
          <p:nvPr/>
        </p:nvSpPr>
        <p:spPr>
          <a:xfrm>
            <a:off x="455329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D887F04-D17B-4B20-9F6A-B76E9D17DA77}"/>
              </a:ext>
            </a:extLst>
          </p:cNvPr>
          <p:cNvSpPr/>
          <p:nvPr/>
        </p:nvSpPr>
        <p:spPr>
          <a:xfrm>
            <a:off x="4758400"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5151A2F9-AE2E-423A-85F2-5728E01238E4}"/>
              </a:ext>
            </a:extLst>
          </p:cNvPr>
          <p:cNvSpPr/>
          <p:nvPr/>
        </p:nvSpPr>
        <p:spPr>
          <a:xfrm>
            <a:off x="434882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62FE764C-68C2-4996-831C-27AC38F76D20}"/>
              </a:ext>
            </a:extLst>
          </p:cNvPr>
          <p:cNvSpPr/>
          <p:nvPr/>
        </p:nvSpPr>
        <p:spPr>
          <a:xfrm>
            <a:off x="455329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16781DB-9DA8-428D-9570-412BA7264329}"/>
              </a:ext>
            </a:extLst>
          </p:cNvPr>
          <p:cNvSpPr/>
          <p:nvPr/>
        </p:nvSpPr>
        <p:spPr>
          <a:xfrm>
            <a:off x="4758400"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26" name="Rectangle 25">
            <a:extLst>
              <a:ext uri="{FF2B5EF4-FFF2-40B4-BE49-F238E27FC236}">
                <a16:creationId xmlns:a16="http://schemas.microsoft.com/office/drawing/2014/main" id="{CCE817E3-2CEE-42B1-8BB1-C201CC981F90}"/>
              </a:ext>
            </a:extLst>
          </p:cNvPr>
          <p:cNvSpPr/>
          <p:nvPr/>
        </p:nvSpPr>
        <p:spPr>
          <a:xfrm>
            <a:off x="434882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58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494D75D8-60CE-44C9-90B8-5E7EC2EFC54E}"/>
              </a:ext>
            </a:extLst>
          </p:cNvPr>
          <p:cNvSpPr/>
          <p:nvPr/>
        </p:nvSpPr>
        <p:spPr>
          <a:xfrm>
            <a:off x="455329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a:t>
            </a:r>
            <a:r>
              <a:rPr lang="nl-NL" sz="700">
                <a:latin typeface="NimbusRomNo9L" panose="00000500000000000000" pitchFamily="50" charset="0"/>
                <a:ea typeface="Calibri" panose="020F0502020204030204" pitchFamily="34" charset="0"/>
                <a:cs typeface="Times New Roman" panose="02020603050405020304" pitchFamily="18" charset="0"/>
              </a:rPr>
              <a:t>100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0E9D24C4-EE83-4AC4-ADAF-65901EE688FB}"/>
              </a:ext>
            </a:extLst>
          </p:cNvPr>
          <p:cNvSpPr/>
          <p:nvPr/>
        </p:nvSpPr>
        <p:spPr>
          <a:xfrm>
            <a:off x="4758400"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216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Text Box 252">
            <a:extLst>
              <a:ext uri="{FF2B5EF4-FFF2-40B4-BE49-F238E27FC236}">
                <a16:creationId xmlns:a16="http://schemas.microsoft.com/office/drawing/2014/main" id="{C44A77A9-11F4-4233-8AA8-1261F36F7F61}"/>
              </a:ext>
            </a:extLst>
          </p:cNvPr>
          <p:cNvSpPr txBox="1"/>
          <p:nvPr/>
        </p:nvSpPr>
        <p:spPr>
          <a:xfrm>
            <a:off x="1495744" y="7008409"/>
            <a:ext cx="1513205" cy="23558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fontAlgn="base">
              <a:lnSpc>
                <a:spcPts val="1465"/>
              </a:lnSpc>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252">
            <a:extLst>
              <a:ext uri="{FF2B5EF4-FFF2-40B4-BE49-F238E27FC236}">
                <a16:creationId xmlns:a16="http://schemas.microsoft.com/office/drawing/2014/main" id="{A8426D6B-3C0A-463F-808B-03965968F5BB}"/>
              </a:ext>
            </a:extLst>
          </p:cNvPr>
          <p:cNvSpPr txBox="1"/>
          <p:nvPr/>
        </p:nvSpPr>
        <p:spPr>
          <a:xfrm>
            <a:off x="1495744" y="7240184"/>
            <a:ext cx="557530"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l">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71DCD25F-958B-40ED-8267-D7F650D9137F}"/>
              </a:ext>
            </a:extLst>
          </p:cNvPr>
          <p:cNvSpPr/>
          <p:nvPr/>
        </p:nvSpPr>
        <p:spPr>
          <a:xfrm>
            <a:off x="434882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1</a:t>
            </a:r>
            <a:r>
              <a:rPr lang="nl-NL" sz="700">
                <a:latin typeface="NimbusRomNo9L" panose="00000500000000000000" pitchFamily="50" charset="0"/>
                <a:ea typeface="Calibri" panose="020F0502020204030204" pitchFamily="34" charset="0"/>
                <a:cs typeface="Times New Roman" panose="02020603050405020304" pitchFamily="18" charset="0"/>
              </a:rPr>
              <a:t>.44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08D1F2A0-F5A9-4350-A9EB-3F79E9493091}"/>
              </a:ext>
            </a:extLst>
          </p:cNvPr>
          <p:cNvSpPr/>
          <p:nvPr/>
        </p:nvSpPr>
        <p:spPr>
          <a:xfrm>
            <a:off x="455329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B671F158-A08F-4AC9-A845-1D3E3DA9D378}"/>
              </a:ext>
            </a:extLst>
          </p:cNvPr>
          <p:cNvSpPr/>
          <p:nvPr/>
        </p:nvSpPr>
        <p:spPr>
          <a:xfrm>
            <a:off x="4758400"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2.96</a:t>
            </a:r>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9" name="Text Box 252">
            <a:extLst>
              <a:ext uri="{FF2B5EF4-FFF2-40B4-BE49-F238E27FC236}">
                <a16:creationId xmlns:a16="http://schemas.microsoft.com/office/drawing/2014/main" id="{9CEEEA0E-6E87-4959-AC4D-465E34ED202D}"/>
              </a:ext>
            </a:extLst>
          </p:cNvPr>
          <p:cNvSpPr txBox="1"/>
          <p:nvPr/>
        </p:nvSpPr>
        <p:spPr>
          <a:xfrm>
            <a:off x="1495744" y="7408459"/>
            <a:ext cx="1513205" cy="3987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48" name="Text Box 252">
            <a:extLst>
              <a:ext uri="{FF2B5EF4-FFF2-40B4-BE49-F238E27FC236}">
                <a16:creationId xmlns:a16="http://schemas.microsoft.com/office/drawing/2014/main" id="{C8E7C280-3D19-457B-83B9-C9E7980B943B}"/>
              </a:ext>
            </a:extLst>
          </p:cNvPr>
          <p:cNvSpPr txBox="1"/>
          <p:nvPr/>
        </p:nvSpPr>
        <p:spPr>
          <a:xfrm>
            <a:off x="4923153" y="7235104"/>
            <a:ext cx="2266630" cy="2387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r">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A06E4B2-85F4-4C31-A529-F280CB776155}"/>
              </a:ext>
            </a:extLst>
          </p:cNvPr>
          <p:cNvSpPr txBox="1"/>
          <p:nvPr/>
        </p:nvSpPr>
        <p:spPr>
          <a:xfrm>
            <a:off x="1145698" y="1807402"/>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grpSp>
        <p:nvGrpSpPr>
          <p:cNvPr id="99" name="Group 98">
            <a:extLst>
              <a:ext uri="{FF2B5EF4-FFF2-40B4-BE49-F238E27FC236}">
                <a16:creationId xmlns:a16="http://schemas.microsoft.com/office/drawing/2014/main" id="{EE9B937E-728D-4CDF-9756-AE5714B3E5CF}"/>
              </a:ext>
            </a:extLst>
          </p:cNvPr>
          <p:cNvGrpSpPr/>
          <p:nvPr/>
        </p:nvGrpSpPr>
        <p:grpSpPr>
          <a:xfrm>
            <a:off x="5798370" y="3180674"/>
            <a:ext cx="621665" cy="117475"/>
            <a:chOff x="6140132" y="3098876"/>
            <a:chExt cx="621665" cy="117475"/>
          </a:xfrm>
        </p:grpSpPr>
        <p:sp>
          <p:nvSpPr>
            <p:cNvPr id="64" name="Rectangle 63">
              <a:extLst>
                <a:ext uri="{FF2B5EF4-FFF2-40B4-BE49-F238E27FC236}">
                  <a16:creationId xmlns:a16="http://schemas.microsoft.com/office/drawing/2014/main" id="{353375EC-173F-435A-9496-BD2A7DFBBEA0}"/>
                </a:ext>
              </a:extLst>
            </p:cNvPr>
            <p:cNvSpPr/>
            <p:nvPr/>
          </p:nvSpPr>
          <p:spPr>
            <a:xfrm>
              <a:off x="6140132" y="3098876"/>
              <a:ext cx="212725" cy="11747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B41AD6DC-2EB6-4EA7-BE0B-4E1E227CCDE7}"/>
                </a:ext>
              </a:extLst>
            </p:cNvPr>
            <p:cNvSpPr/>
            <p:nvPr/>
          </p:nvSpPr>
          <p:spPr>
            <a:xfrm>
              <a:off x="6345237" y="3098876"/>
              <a:ext cx="21145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4D1C6892-A17E-4C65-8A62-EA1B95573D95}"/>
                </a:ext>
              </a:extLst>
            </p:cNvPr>
            <p:cNvSpPr/>
            <p:nvPr/>
          </p:nvSpPr>
          <p:spPr>
            <a:xfrm>
              <a:off x="6550342" y="3098876"/>
              <a:ext cx="21145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100" name="Group 99">
            <a:extLst>
              <a:ext uri="{FF2B5EF4-FFF2-40B4-BE49-F238E27FC236}">
                <a16:creationId xmlns:a16="http://schemas.microsoft.com/office/drawing/2014/main" id="{283A31CD-F03C-4E9F-A884-476487BEB532}"/>
              </a:ext>
            </a:extLst>
          </p:cNvPr>
          <p:cNvGrpSpPr/>
          <p:nvPr/>
        </p:nvGrpSpPr>
        <p:grpSpPr>
          <a:xfrm>
            <a:off x="5798370" y="3411179"/>
            <a:ext cx="621030" cy="116840"/>
            <a:chOff x="6140132" y="3276676"/>
            <a:chExt cx="621030" cy="116840"/>
          </a:xfrm>
        </p:grpSpPr>
        <p:sp>
          <p:nvSpPr>
            <p:cNvPr id="68" name="Rectangle 67">
              <a:extLst>
                <a:ext uri="{FF2B5EF4-FFF2-40B4-BE49-F238E27FC236}">
                  <a16:creationId xmlns:a16="http://schemas.microsoft.com/office/drawing/2014/main" id="{6A22F5CC-644A-44A2-B50C-5A4EFC2E45B7}"/>
                </a:ext>
              </a:extLst>
            </p:cNvPr>
            <p:cNvSpPr/>
            <p:nvPr/>
          </p:nvSpPr>
          <p:spPr>
            <a:xfrm>
              <a:off x="614013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CDCE0BF6-D5A1-49C9-973B-70409B4522FE}"/>
                </a:ext>
              </a:extLst>
            </p:cNvPr>
            <p:cNvSpPr/>
            <p:nvPr/>
          </p:nvSpPr>
          <p:spPr>
            <a:xfrm>
              <a:off x="634460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93CA5AC-A8F4-4C6F-9EED-C9BDFC67F82F}"/>
                </a:ext>
              </a:extLst>
            </p:cNvPr>
            <p:cNvSpPr/>
            <p:nvPr/>
          </p:nvSpPr>
          <p:spPr>
            <a:xfrm>
              <a:off x="6549707"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76" name="TextBox 75">
            <a:extLst>
              <a:ext uri="{FF2B5EF4-FFF2-40B4-BE49-F238E27FC236}">
                <a16:creationId xmlns:a16="http://schemas.microsoft.com/office/drawing/2014/main" id="{D53019CC-24C1-4B8E-A6C6-CE809AE0EC8B}"/>
              </a:ext>
            </a:extLst>
          </p:cNvPr>
          <p:cNvSpPr txBox="1"/>
          <p:nvPr/>
        </p:nvSpPr>
        <p:spPr>
          <a:xfrm>
            <a:off x="1464944" y="4195359"/>
            <a:ext cx="3588068" cy="238527"/>
          </a:xfrm>
          <a:prstGeom prst="rect">
            <a:avLst/>
          </a:prstGeom>
          <a:noFill/>
        </p:spPr>
        <p:txBody>
          <a:bodyPr wrap="square">
            <a:spAutoFit/>
          </a:bodyPr>
          <a:lstStyle/>
          <a:p>
            <a:pPr algn="ctr"/>
            <a:r>
              <a:rPr lang="en-US" sz="950" b="1">
                <a:latin typeface="NimbusRomNo9L" panose="00000500000000000000" pitchFamily="50" charset="0"/>
              </a:rPr>
              <a:t>Weights for familiar classes</a:t>
            </a:r>
            <a:endParaRPr lang="nl-NL" sz="950" b="1">
              <a:latin typeface="NimbusRomNo9L" panose="00000500000000000000" pitchFamily="50" charset="0"/>
            </a:endParaRPr>
          </a:p>
        </p:txBody>
      </p:sp>
      <p:sp>
        <p:nvSpPr>
          <p:cNvPr id="77" name="TextBox 76">
            <a:extLst>
              <a:ext uri="{FF2B5EF4-FFF2-40B4-BE49-F238E27FC236}">
                <a16:creationId xmlns:a16="http://schemas.microsoft.com/office/drawing/2014/main" id="{B97FB720-725E-48EE-BFAA-114351183053}"/>
              </a:ext>
            </a:extLst>
          </p:cNvPr>
          <p:cNvSpPr txBox="1"/>
          <p:nvPr/>
        </p:nvSpPr>
        <p:spPr>
          <a:xfrm>
            <a:off x="5090951" y="4195359"/>
            <a:ext cx="2535397" cy="238527"/>
          </a:xfrm>
          <a:prstGeom prst="rect">
            <a:avLst/>
          </a:prstGeom>
          <a:noFill/>
        </p:spPr>
        <p:txBody>
          <a:bodyPr wrap="square">
            <a:spAutoFit/>
          </a:bodyPr>
          <a:lstStyle/>
          <a:p>
            <a:pPr algn="ctr"/>
            <a:r>
              <a:rPr lang="en-US" sz="950" b="1">
                <a:latin typeface="NimbusRomNo9L" panose="00000500000000000000" pitchFamily="50" charset="0"/>
              </a:rPr>
              <a:t>Weight for foreign classes</a:t>
            </a:r>
            <a:endParaRPr lang="nl-NL" sz="950" b="1">
              <a:latin typeface="NimbusRomNo9L" panose="00000500000000000000" pitchFamily="50" charset="0"/>
            </a:endParaRPr>
          </a:p>
        </p:txBody>
      </p:sp>
      <p:cxnSp>
        <p:nvCxnSpPr>
          <p:cNvPr id="79" name="Straight Connector 78">
            <a:extLst>
              <a:ext uri="{FF2B5EF4-FFF2-40B4-BE49-F238E27FC236}">
                <a16:creationId xmlns:a16="http://schemas.microsoft.com/office/drawing/2014/main" id="{9BC0CDE1-CCE8-4D67-9A03-0EF796D74F21}"/>
              </a:ext>
            </a:extLst>
          </p:cNvPr>
          <p:cNvCxnSpPr>
            <a:cxnSpLocks/>
            <a:endCxn id="76" idx="0"/>
          </p:cNvCxnSpPr>
          <p:nvPr/>
        </p:nvCxnSpPr>
        <p:spPr>
          <a:xfrm flipH="1">
            <a:off x="3258978" y="3956599"/>
            <a:ext cx="1831973"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028251-3A9A-4610-B525-E567086388FF}"/>
              </a:ext>
            </a:extLst>
          </p:cNvPr>
          <p:cNvCxnSpPr>
            <a:cxnSpLocks/>
            <a:stCxn id="77" idx="0"/>
          </p:cNvCxnSpPr>
          <p:nvPr/>
        </p:nvCxnSpPr>
        <p:spPr>
          <a:xfrm flipH="1" flipV="1">
            <a:off x="5090951" y="3956599"/>
            <a:ext cx="1267699"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8FC06-4D84-445A-A148-13CAB191E4E0}"/>
              </a:ext>
            </a:extLst>
          </p:cNvPr>
          <p:cNvCxnSpPr>
            <a:cxnSpLocks/>
            <a:stCxn id="77" idx="1"/>
          </p:cNvCxnSpPr>
          <p:nvPr/>
        </p:nvCxnSpPr>
        <p:spPr>
          <a:xfrm>
            <a:off x="5090951" y="4314623"/>
            <a:ext cx="1" cy="15511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 Box 252">
            <a:extLst>
              <a:ext uri="{FF2B5EF4-FFF2-40B4-BE49-F238E27FC236}">
                <a16:creationId xmlns:a16="http://schemas.microsoft.com/office/drawing/2014/main" id="{A65B0A84-0843-4E5A-A1B5-8C98AACFF389}"/>
              </a:ext>
            </a:extLst>
          </p:cNvPr>
          <p:cNvSpPr txBox="1"/>
          <p:nvPr/>
        </p:nvSpPr>
        <p:spPr>
          <a:xfrm>
            <a:off x="2722401" y="4762576"/>
            <a:ext cx="397948"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2">
            <a:extLst>
              <a:ext uri="{FF2B5EF4-FFF2-40B4-BE49-F238E27FC236}">
                <a16:creationId xmlns:a16="http://schemas.microsoft.com/office/drawing/2014/main" id="{997EE012-07A2-468B-A90B-843C7D49C1D9}"/>
              </a:ext>
            </a:extLst>
          </p:cNvPr>
          <p:cNvSpPr txBox="1"/>
          <p:nvPr/>
        </p:nvSpPr>
        <p:spPr>
          <a:xfrm>
            <a:off x="2722402" y="4937831"/>
            <a:ext cx="364522"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1" name="Text Box 252">
            <a:extLst>
              <a:ext uri="{FF2B5EF4-FFF2-40B4-BE49-F238E27FC236}">
                <a16:creationId xmlns:a16="http://schemas.microsoft.com/office/drawing/2014/main" id="{962BA88D-4355-49A3-89C6-CD9D91E17336}"/>
              </a:ext>
            </a:extLst>
          </p:cNvPr>
          <p:cNvSpPr txBox="1"/>
          <p:nvPr/>
        </p:nvSpPr>
        <p:spPr>
          <a:xfrm>
            <a:off x="3409313" y="4950219"/>
            <a:ext cx="1029091" cy="1320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500"/>
              </a:spcAft>
            </a:pPr>
            <a:endParaRPr lang="nl-NL" sz="550">
              <a:effectLst/>
              <a:latin typeface="NimbusRomNo9L" panose="00000500000000000000" pitchFamily="50"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𝑠𝑐𝑜𝑟</m:t>
                                </m:r>
                                <m:sSub>
                                  <m:sSubPr>
                                    <m:ctrlP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US"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𝑡𝑜𝑡𝑎</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xmlns="">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r="-293269" b="-10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r="-17308" b="-100000"/>
                          </a:stretch>
                        </a:blip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78587">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101613" r="-293269" b="-161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t="-101613" r="-17308" b="-1613"/>
                          </a:stretch>
                        </a:blipFill>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Tree>
    <p:extLst>
      <p:ext uri="{BB962C8B-B14F-4D97-AF65-F5344CB8AC3E}">
        <p14:creationId xmlns:p14="http://schemas.microsoft.com/office/powerpoint/2010/main" val="381730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FF1C711-C23E-4710-B018-A3E677347A72}"/>
              </a:ext>
            </a:extLst>
          </p:cNvPr>
          <p:cNvCxnSpPr/>
          <p:nvPr/>
        </p:nvCxnSpPr>
        <p:spPr>
          <a:xfrm>
            <a:off x="350075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B5C81DC-931B-4366-B24D-FE6878F35A7C}"/>
              </a:ext>
            </a:extLst>
          </p:cNvPr>
          <p:cNvCxnSpPr/>
          <p:nvPr/>
        </p:nvCxnSpPr>
        <p:spPr>
          <a:xfrm>
            <a:off x="443166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9AC1375-BAB7-44C2-B251-132F5BF0BF09}"/>
              </a:ext>
            </a:extLst>
          </p:cNvPr>
          <p:cNvCxnSpPr/>
          <p:nvPr/>
        </p:nvCxnSpPr>
        <p:spPr>
          <a:xfrm>
            <a:off x="3519805" y="3789680"/>
            <a:ext cx="0" cy="72199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C4DF13-8EA6-4862-8628-01E3BA1B90C3}"/>
              </a:ext>
            </a:extLst>
          </p:cNvPr>
          <p:cNvCxnSpPr/>
          <p:nvPr/>
        </p:nvCxnSpPr>
        <p:spPr>
          <a:xfrm>
            <a:off x="4241800" y="3789680"/>
            <a:ext cx="0" cy="1485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995BF0-1F24-4050-92F3-9DF49A1B025B}"/>
              </a:ext>
            </a:extLst>
          </p:cNvPr>
          <p:cNvCxnSpPr/>
          <p:nvPr/>
        </p:nvCxnSpPr>
        <p:spPr>
          <a:xfrm>
            <a:off x="4822190" y="4144010"/>
            <a:ext cx="79184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23C01F-B9EC-4014-8053-1CC90DB236A0}"/>
              </a:ext>
            </a:extLst>
          </p:cNvPr>
          <p:cNvCxnSpPr/>
          <p:nvPr/>
        </p:nvCxnSpPr>
        <p:spPr>
          <a:xfrm>
            <a:off x="317246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B6C429-CFB4-41C7-B815-6CDA4F098304}"/>
              </a:ext>
            </a:extLst>
          </p:cNvPr>
          <p:cNvCxnSpPr/>
          <p:nvPr/>
        </p:nvCxnSpPr>
        <p:spPr>
          <a:xfrm>
            <a:off x="337693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C2D4710-2DA4-4351-9463-BA5C0049779B}"/>
              </a:ext>
            </a:extLst>
          </p:cNvPr>
          <p:cNvCxnSpPr/>
          <p:nvPr/>
        </p:nvCxnSpPr>
        <p:spPr>
          <a:xfrm>
            <a:off x="358203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58F10C-F7C9-4FD5-ABFA-CEF11C142FE1}"/>
              </a:ext>
            </a:extLst>
          </p:cNvPr>
          <p:cNvCxnSpPr/>
          <p:nvPr/>
        </p:nvCxnSpPr>
        <p:spPr>
          <a:xfrm>
            <a:off x="378714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EC8103-2B58-4F2B-A78B-0CAC74222548}"/>
              </a:ext>
            </a:extLst>
          </p:cNvPr>
          <p:cNvCxnSpPr/>
          <p:nvPr/>
        </p:nvCxnSpPr>
        <p:spPr>
          <a:xfrm>
            <a:off x="399288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2669-F2DC-4FC4-A655-339D6178C60A}"/>
              </a:ext>
            </a:extLst>
          </p:cNvPr>
          <p:cNvCxnSpPr/>
          <p:nvPr/>
        </p:nvCxnSpPr>
        <p:spPr>
          <a:xfrm>
            <a:off x="419798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85D547-684A-4404-97B9-1DC5A656FB89}"/>
              </a:ext>
            </a:extLst>
          </p:cNvPr>
          <p:cNvCxnSpPr/>
          <p:nvPr/>
        </p:nvCxnSpPr>
        <p:spPr>
          <a:xfrm>
            <a:off x="440309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64B5DD7-86CD-4932-BA6C-7BE7B0F16B5F}"/>
              </a:ext>
            </a:extLst>
          </p:cNvPr>
          <p:cNvCxnSpPr/>
          <p:nvPr/>
        </p:nvCxnSpPr>
        <p:spPr>
          <a:xfrm>
            <a:off x="460819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0D2AD8-FB48-443A-9BE8-058FC4F87126}"/>
              </a:ext>
            </a:extLst>
          </p:cNvPr>
          <p:cNvCxnSpPr/>
          <p:nvPr/>
        </p:nvCxnSpPr>
        <p:spPr>
          <a:xfrm>
            <a:off x="481330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43668-7372-4B19-BF43-7AC087328FA8}"/>
              </a:ext>
            </a:extLst>
          </p:cNvPr>
          <p:cNvCxnSpPr/>
          <p:nvPr/>
        </p:nvCxnSpPr>
        <p:spPr>
          <a:xfrm>
            <a:off x="501840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9B85D-C63E-4B27-9EA0-9A5DA3B9D01F}"/>
              </a:ext>
            </a:extLst>
          </p:cNvPr>
          <p:cNvCxnSpPr/>
          <p:nvPr/>
        </p:nvCxnSpPr>
        <p:spPr>
          <a:xfrm>
            <a:off x="3691255"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840F9E-C18A-4E0D-BE5C-8D042B5DA5CC}"/>
              </a:ext>
            </a:extLst>
          </p:cNvPr>
          <p:cNvCxnSpPr/>
          <p:nvPr/>
        </p:nvCxnSpPr>
        <p:spPr>
          <a:xfrm>
            <a:off x="389763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B0335A-9442-425A-963E-E1FB4D2B3F1E}"/>
              </a:ext>
            </a:extLst>
          </p:cNvPr>
          <p:cNvCxnSpPr/>
          <p:nvPr/>
        </p:nvCxnSpPr>
        <p:spPr>
          <a:xfrm>
            <a:off x="411099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F50D20-43E6-4545-919D-F3F18635F45A}"/>
              </a:ext>
            </a:extLst>
          </p:cNvPr>
          <p:cNvCxnSpPr/>
          <p:nvPr/>
        </p:nvCxnSpPr>
        <p:spPr>
          <a:xfrm>
            <a:off x="32531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B0A712-875D-465C-A470-37C3E8F9BF30}"/>
              </a:ext>
            </a:extLst>
          </p:cNvPr>
          <p:cNvCxnSpPr/>
          <p:nvPr/>
        </p:nvCxnSpPr>
        <p:spPr>
          <a:xfrm>
            <a:off x="345948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3F856B-8DDF-4F59-A6EA-B5047E4209CB}"/>
              </a:ext>
            </a:extLst>
          </p:cNvPr>
          <p:cNvCxnSpPr/>
          <p:nvPr/>
        </p:nvCxnSpPr>
        <p:spPr>
          <a:xfrm>
            <a:off x="367284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800BF1-507C-4D72-82DB-3D4CEBCB8E25}"/>
              </a:ext>
            </a:extLst>
          </p:cNvPr>
          <p:cNvCxnSpPr/>
          <p:nvPr/>
        </p:nvCxnSpPr>
        <p:spPr>
          <a:xfrm>
            <a:off x="38862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D6E66B-B278-4993-AE03-0C5918778C59}"/>
              </a:ext>
            </a:extLst>
          </p:cNvPr>
          <p:cNvCxnSpPr/>
          <p:nvPr/>
        </p:nvCxnSpPr>
        <p:spPr>
          <a:xfrm>
            <a:off x="409257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0564F82-D040-47E9-8769-AE83BE109653}"/>
              </a:ext>
            </a:extLst>
          </p:cNvPr>
          <p:cNvCxnSpPr/>
          <p:nvPr/>
        </p:nvCxnSpPr>
        <p:spPr>
          <a:xfrm>
            <a:off x="430593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E300A61-E551-416B-811E-C8BE4DDD2D74}"/>
              </a:ext>
            </a:extLst>
          </p:cNvPr>
          <p:cNvCxnSpPr/>
          <p:nvPr/>
        </p:nvCxnSpPr>
        <p:spPr>
          <a:xfrm>
            <a:off x="449453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732E057-0E29-477D-88D1-D33E2A70011B}"/>
              </a:ext>
            </a:extLst>
          </p:cNvPr>
          <p:cNvCxnSpPr/>
          <p:nvPr/>
        </p:nvCxnSpPr>
        <p:spPr>
          <a:xfrm>
            <a:off x="47009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65F226-8D22-438A-A7B1-B6DC127A8E0E}"/>
              </a:ext>
            </a:extLst>
          </p:cNvPr>
          <p:cNvCxnSpPr/>
          <p:nvPr/>
        </p:nvCxnSpPr>
        <p:spPr>
          <a:xfrm>
            <a:off x="491426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5D97B1-115F-4AB3-BE44-21B613CAACA7}"/>
              </a:ext>
            </a:extLst>
          </p:cNvPr>
          <p:cNvCxnSpPr/>
          <p:nvPr/>
        </p:nvCxnSpPr>
        <p:spPr>
          <a:xfrm>
            <a:off x="51181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53F80B-2446-4A21-8C5D-0C745AACF2AB}"/>
              </a:ext>
            </a:extLst>
          </p:cNvPr>
          <p:cNvCxnSpPr/>
          <p:nvPr/>
        </p:nvCxnSpPr>
        <p:spPr>
          <a:xfrm>
            <a:off x="3691255"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AA2AD8-47A8-43D0-95A3-755F22E508DA}"/>
              </a:ext>
            </a:extLst>
          </p:cNvPr>
          <p:cNvCxnSpPr/>
          <p:nvPr/>
        </p:nvCxnSpPr>
        <p:spPr>
          <a:xfrm>
            <a:off x="389763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C95CB8-A48D-4E99-A1E1-6CFBD988851A}"/>
              </a:ext>
            </a:extLst>
          </p:cNvPr>
          <p:cNvCxnSpPr/>
          <p:nvPr/>
        </p:nvCxnSpPr>
        <p:spPr>
          <a:xfrm>
            <a:off x="411099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CAE734-32BB-4B5B-B910-C5A1EF128344}"/>
              </a:ext>
            </a:extLst>
          </p:cNvPr>
          <p:cNvCxnSpPr/>
          <p:nvPr/>
        </p:nvCxnSpPr>
        <p:spPr>
          <a:xfrm>
            <a:off x="32531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B9F71FC-2701-4A0D-ACB3-F1189951D30A}"/>
              </a:ext>
            </a:extLst>
          </p:cNvPr>
          <p:cNvCxnSpPr/>
          <p:nvPr/>
        </p:nvCxnSpPr>
        <p:spPr>
          <a:xfrm>
            <a:off x="430593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72F120-842C-4A85-B368-841054BB7BC5}"/>
              </a:ext>
            </a:extLst>
          </p:cNvPr>
          <p:cNvCxnSpPr/>
          <p:nvPr/>
        </p:nvCxnSpPr>
        <p:spPr>
          <a:xfrm>
            <a:off x="449453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E650D-E1A1-4DEB-9E97-C7FE8E06FD4E}"/>
              </a:ext>
            </a:extLst>
          </p:cNvPr>
          <p:cNvCxnSpPr/>
          <p:nvPr/>
        </p:nvCxnSpPr>
        <p:spPr>
          <a:xfrm>
            <a:off x="47009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7C69D6C-BE74-453E-A3EA-BD6E938E1530}"/>
              </a:ext>
            </a:extLst>
          </p:cNvPr>
          <p:cNvCxnSpPr/>
          <p:nvPr/>
        </p:nvCxnSpPr>
        <p:spPr>
          <a:xfrm>
            <a:off x="491426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4851CA-AFCA-489D-B121-25FBFA166C23}"/>
              </a:ext>
            </a:extLst>
          </p:cNvPr>
          <p:cNvCxnSpPr/>
          <p:nvPr/>
        </p:nvCxnSpPr>
        <p:spPr>
          <a:xfrm>
            <a:off x="511810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2D8033-673D-49A5-9202-97C876F15491}"/>
              </a:ext>
            </a:extLst>
          </p:cNvPr>
          <p:cNvCxnSpPr/>
          <p:nvPr/>
        </p:nvCxnSpPr>
        <p:spPr>
          <a:xfrm flipH="1">
            <a:off x="3959225" y="3129915"/>
            <a:ext cx="0" cy="1003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818E8B-45B3-4DE8-A5A2-D5F24CA97EFC}"/>
              </a:ext>
            </a:extLst>
          </p:cNvPr>
          <p:cNvCxnSpPr/>
          <p:nvPr/>
        </p:nvCxnSpPr>
        <p:spPr>
          <a:xfrm flipH="1">
            <a:off x="3502660" y="3232785"/>
            <a:ext cx="45720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61086E-D71B-4A17-8EED-2D29D8F68B71}"/>
              </a:ext>
            </a:extLst>
          </p:cNvPr>
          <p:cNvCxnSpPr/>
          <p:nvPr/>
        </p:nvCxnSpPr>
        <p:spPr>
          <a:xfrm flipH="1">
            <a:off x="3505200" y="323723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D1B9267-8C36-42E4-8024-D5A6CEE92A4C}"/>
              </a:ext>
            </a:extLst>
          </p:cNvPr>
          <p:cNvCxnSpPr/>
          <p:nvPr/>
        </p:nvCxnSpPr>
        <p:spPr>
          <a:xfrm flipH="1">
            <a:off x="3488055" y="197358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0FAEA40-5FD4-4130-ABA7-E9888E92379B}"/>
              </a:ext>
            </a:extLst>
          </p:cNvPr>
          <p:cNvCxnSpPr/>
          <p:nvPr/>
        </p:nvCxnSpPr>
        <p:spPr>
          <a:xfrm flipH="1">
            <a:off x="3488055" y="224409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CD3E5DE-505B-4038-A72D-44F76024F11A}"/>
              </a:ext>
            </a:extLst>
          </p:cNvPr>
          <p:cNvGrpSpPr/>
          <p:nvPr/>
        </p:nvGrpSpPr>
        <p:grpSpPr>
          <a:xfrm>
            <a:off x="2865121" y="2890520"/>
            <a:ext cx="638812" cy="116205"/>
            <a:chOff x="321192" y="2147777"/>
            <a:chExt cx="640058" cy="117043"/>
          </a:xfrm>
        </p:grpSpPr>
        <p:sp>
          <p:nvSpPr>
            <p:cNvPr id="247" name="Rectangle 246">
              <a:extLst>
                <a:ext uri="{FF2B5EF4-FFF2-40B4-BE49-F238E27FC236}">
                  <a16:creationId xmlns:a16="http://schemas.microsoft.com/office/drawing/2014/main" id="{707725DF-F0E4-4F02-84DF-BFA2C459609C}"/>
                </a:ext>
              </a:extLst>
            </p:cNvPr>
            <p:cNvSpPr/>
            <p:nvPr/>
          </p:nvSpPr>
          <p:spPr>
            <a:xfrm>
              <a:off x="321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8" name="Rectangle 247">
              <a:extLst>
                <a:ext uri="{FF2B5EF4-FFF2-40B4-BE49-F238E27FC236}">
                  <a16:creationId xmlns:a16="http://schemas.microsoft.com/office/drawing/2014/main" id="{E8EB64E8-2E40-4E5A-BE16-E356A564C7BE}"/>
                </a:ext>
              </a:extLst>
            </p:cNvPr>
            <p:cNvSpPr/>
            <p:nvPr/>
          </p:nvSpPr>
          <p:spPr>
            <a:xfrm>
              <a:off x="3837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9" name="Rectangle 248">
              <a:extLst>
                <a:ext uri="{FF2B5EF4-FFF2-40B4-BE49-F238E27FC236}">
                  <a16:creationId xmlns:a16="http://schemas.microsoft.com/office/drawing/2014/main" id="{AFA22399-F3C1-4E6E-9F5B-5062B5E51FB4}"/>
                </a:ext>
              </a:extLst>
            </p:cNvPr>
            <p:cNvSpPr/>
            <p:nvPr/>
          </p:nvSpPr>
          <p:spPr>
            <a:xfrm>
              <a:off x="449099"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0" name="Rectangle 249">
              <a:extLst>
                <a:ext uri="{FF2B5EF4-FFF2-40B4-BE49-F238E27FC236}">
                  <a16:creationId xmlns:a16="http://schemas.microsoft.com/office/drawing/2014/main" id="{1454D5AC-62EB-4358-9F22-4282D1B2123F}"/>
                </a:ext>
              </a:extLst>
            </p:cNvPr>
            <p:cNvSpPr/>
            <p:nvPr/>
          </p:nvSpPr>
          <p:spPr>
            <a:xfrm>
              <a:off x="511692"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1" name="Rectangle 250">
              <a:extLst>
                <a:ext uri="{FF2B5EF4-FFF2-40B4-BE49-F238E27FC236}">
                  <a16:creationId xmlns:a16="http://schemas.microsoft.com/office/drawing/2014/main" id="{E436B443-91E3-4F5E-A8AC-8D791EF06F7A}"/>
                </a:ext>
              </a:extLst>
            </p:cNvPr>
            <p:cNvSpPr/>
            <p:nvPr/>
          </p:nvSpPr>
          <p:spPr>
            <a:xfrm>
              <a:off x="5742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2" name="Rectangle 251">
              <a:extLst>
                <a:ext uri="{FF2B5EF4-FFF2-40B4-BE49-F238E27FC236}">
                  <a16:creationId xmlns:a16="http://schemas.microsoft.com/office/drawing/2014/main" id="{15B86716-7AD1-47EA-8DEE-175F01169CAA}"/>
                </a:ext>
              </a:extLst>
            </p:cNvPr>
            <p:cNvSpPr/>
            <p:nvPr/>
          </p:nvSpPr>
          <p:spPr>
            <a:xfrm>
              <a:off x="639599"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3" name="Rectangle 252">
              <a:extLst>
                <a:ext uri="{FF2B5EF4-FFF2-40B4-BE49-F238E27FC236}">
                  <a16:creationId xmlns:a16="http://schemas.microsoft.com/office/drawing/2014/main" id="{DA2C1514-315E-41E5-9B55-748E38E9FD52}"/>
                </a:ext>
              </a:extLst>
            </p:cNvPr>
            <p:cNvSpPr/>
            <p:nvPr/>
          </p:nvSpPr>
          <p:spPr>
            <a:xfrm>
              <a:off x="702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4" name="Rectangle 253">
              <a:extLst>
                <a:ext uri="{FF2B5EF4-FFF2-40B4-BE49-F238E27FC236}">
                  <a16:creationId xmlns:a16="http://schemas.microsoft.com/office/drawing/2014/main" id="{157E3440-5C4F-490A-8526-0CEE84DCC59D}"/>
                </a:ext>
              </a:extLst>
            </p:cNvPr>
            <p:cNvSpPr/>
            <p:nvPr/>
          </p:nvSpPr>
          <p:spPr>
            <a:xfrm>
              <a:off x="767506"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5" name="Rectangle 254">
              <a:extLst>
                <a:ext uri="{FF2B5EF4-FFF2-40B4-BE49-F238E27FC236}">
                  <a16:creationId xmlns:a16="http://schemas.microsoft.com/office/drawing/2014/main" id="{A0EB7919-9F41-46CB-98A3-0F65987AE2ED}"/>
                </a:ext>
              </a:extLst>
            </p:cNvPr>
            <p:cNvSpPr/>
            <p:nvPr/>
          </p:nvSpPr>
          <p:spPr>
            <a:xfrm>
              <a:off x="832821"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6" name="Rectangle 255">
              <a:extLst>
                <a:ext uri="{FF2B5EF4-FFF2-40B4-BE49-F238E27FC236}">
                  <a16:creationId xmlns:a16="http://schemas.microsoft.com/office/drawing/2014/main" id="{33906F8C-6131-4EE8-A57D-DB1AB1E142CF}"/>
                </a:ext>
              </a:extLst>
            </p:cNvPr>
            <p:cNvSpPr/>
            <p:nvPr/>
          </p:nvSpPr>
          <p:spPr>
            <a:xfrm>
              <a:off x="895413"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8" name="Group 47">
            <a:extLst>
              <a:ext uri="{FF2B5EF4-FFF2-40B4-BE49-F238E27FC236}">
                <a16:creationId xmlns:a16="http://schemas.microsoft.com/office/drawing/2014/main" id="{78F6714E-5634-4139-8091-9A3FC5D02965}"/>
              </a:ext>
            </a:extLst>
          </p:cNvPr>
          <p:cNvGrpSpPr/>
          <p:nvPr/>
        </p:nvGrpSpPr>
        <p:grpSpPr>
          <a:xfrm>
            <a:off x="4062413" y="1031240"/>
            <a:ext cx="640715" cy="116205"/>
            <a:chOff x="1299387" y="2147777"/>
            <a:chExt cx="640715" cy="117043"/>
          </a:xfrm>
        </p:grpSpPr>
        <p:sp>
          <p:nvSpPr>
            <p:cNvPr id="237" name="Rectangle 236">
              <a:extLst>
                <a:ext uri="{FF2B5EF4-FFF2-40B4-BE49-F238E27FC236}">
                  <a16:creationId xmlns:a16="http://schemas.microsoft.com/office/drawing/2014/main" id="{BEE536D9-FF2A-4F0E-B65D-41E61730E231}"/>
                </a:ext>
              </a:extLst>
            </p:cNvPr>
            <p:cNvSpPr/>
            <p:nvPr/>
          </p:nvSpPr>
          <p:spPr>
            <a:xfrm>
              <a:off x="1367967"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8" name="Rectangle 237">
              <a:extLst>
                <a:ext uri="{FF2B5EF4-FFF2-40B4-BE49-F238E27FC236}">
                  <a16:creationId xmlns:a16="http://schemas.microsoft.com/office/drawing/2014/main" id="{97849A12-E765-4E40-A3C5-C0327EDDB41C}"/>
                </a:ext>
              </a:extLst>
            </p:cNvPr>
            <p:cNvSpPr/>
            <p:nvPr/>
          </p:nvSpPr>
          <p:spPr>
            <a:xfrm>
              <a:off x="1428927"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9" name="Rectangle 238">
              <a:extLst>
                <a:ext uri="{FF2B5EF4-FFF2-40B4-BE49-F238E27FC236}">
                  <a16:creationId xmlns:a16="http://schemas.microsoft.com/office/drawing/2014/main" id="{DB973C7B-9144-4AFE-B5DA-C80405571615}"/>
                </a:ext>
              </a:extLst>
            </p:cNvPr>
            <p:cNvSpPr/>
            <p:nvPr/>
          </p:nvSpPr>
          <p:spPr>
            <a:xfrm>
              <a:off x="149369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0" name="Rectangle 239">
              <a:extLst>
                <a:ext uri="{FF2B5EF4-FFF2-40B4-BE49-F238E27FC236}">
                  <a16:creationId xmlns:a16="http://schemas.microsoft.com/office/drawing/2014/main" id="{D3FEA98E-59FB-4A8E-87BB-D1372CEBD5D0}"/>
                </a:ext>
              </a:extLst>
            </p:cNvPr>
            <p:cNvSpPr/>
            <p:nvPr/>
          </p:nvSpPr>
          <p:spPr>
            <a:xfrm>
              <a:off x="155846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1" name="Rectangle 240">
              <a:extLst>
                <a:ext uri="{FF2B5EF4-FFF2-40B4-BE49-F238E27FC236}">
                  <a16:creationId xmlns:a16="http://schemas.microsoft.com/office/drawing/2014/main" id="{5A7826AE-E429-4FA6-BA21-FCD5CA004A15}"/>
                </a:ext>
              </a:extLst>
            </p:cNvPr>
            <p:cNvSpPr/>
            <p:nvPr/>
          </p:nvSpPr>
          <p:spPr>
            <a:xfrm>
              <a:off x="161942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2" name="Rectangle 241">
              <a:extLst>
                <a:ext uri="{FF2B5EF4-FFF2-40B4-BE49-F238E27FC236}">
                  <a16:creationId xmlns:a16="http://schemas.microsoft.com/office/drawing/2014/main" id="{0C271A9B-E843-4542-A62A-9B039BAAE7EC}"/>
                </a:ext>
              </a:extLst>
            </p:cNvPr>
            <p:cNvSpPr/>
            <p:nvPr/>
          </p:nvSpPr>
          <p:spPr>
            <a:xfrm>
              <a:off x="16841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3" name="Rectangle 242">
              <a:extLst>
                <a:ext uri="{FF2B5EF4-FFF2-40B4-BE49-F238E27FC236}">
                  <a16:creationId xmlns:a16="http://schemas.microsoft.com/office/drawing/2014/main" id="{A8CB7424-711D-441D-8CE1-2B94B1167E66}"/>
                </a:ext>
              </a:extLst>
            </p:cNvPr>
            <p:cNvSpPr/>
            <p:nvPr/>
          </p:nvSpPr>
          <p:spPr>
            <a:xfrm>
              <a:off x="174896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4" name="Rectangle 243">
              <a:extLst>
                <a:ext uri="{FF2B5EF4-FFF2-40B4-BE49-F238E27FC236}">
                  <a16:creationId xmlns:a16="http://schemas.microsoft.com/office/drawing/2014/main" id="{CD6630E1-B906-498F-A44C-66B55EE607D7}"/>
                </a:ext>
              </a:extLst>
            </p:cNvPr>
            <p:cNvSpPr/>
            <p:nvPr/>
          </p:nvSpPr>
          <p:spPr>
            <a:xfrm>
              <a:off x="181373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5" name="Rectangle 244">
              <a:extLst>
                <a:ext uri="{FF2B5EF4-FFF2-40B4-BE49-F238E27FC236}">
                  <a16:creationId xmlns:a16="http://schemas.microsoft.com/office/drawing/2014/main" id="{E200797F-8545-4971-9B31-4FD60533C4BB}"/>
                </a:ext>
              </a:extLst>
            </p:cNvPr>
            <p:cNvSpPr/>
            <p:nvPr/>
          </p:nvSpPr>
          <p:spPr>
            <a:xfrm>
              <a:off x="18746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6" name="Rectangle 245">
              <a:extLst>
                <a:ext uri="{FF2B5EF4-FFF2-40B4-BE49-F238E27FC236}">
                  <a16:creationId xmlns:a16="http://schemas.microsoft.com/office/drawing/2014/main" id="{A355E3B7-5607-4BF8-83BE-78B9DC33D40C}"/>
                </a:ext>
              </a:extLst>
            </p:cNvPr>
            <p:cNvSpPr/>
            <p:nvPr/>
          </p:nvSpPr>
          <p:spPr>
            <a:xfrm>
              <a:off x="129938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9" name="Group 48">
            <a:extLst>
              <a:ext uri="{FF2B5EF4-FFF2-40B4-BE49-F238E27FC236}">
                <a16:creationId xmlns:a16="http://schemas.microsoft.com/office/drawing/2014/main" id="{C7EEBECC-8973-4B1F-A162-6FFCF0FAD905}"/>
              </a:ext>
            </a:extLst>
          </p:cNvPr>
          <p:cNvGrpSpPr/>
          <p:nvPr/>
        </p:nvGrpSpPr>
        <p:grpSpPr>
          <a:xfrm>
            <a:off x="4913630" y="1031240"/>
            <a:ext cx="636905" cy="116205"/>
            <a:chOff x="2309480" y="2147777"/>
            <a:chExt cx="636905" cy="116840"/>
          </a:xfrm>
        </p:grpSpPr>
        <p:sp>
          <p:nvSpPr>
            <p:cNvPr id="227" name="Rectangle 226">
              <a:extLst>
                <a:ext uri="{FF2B5EF4-FFF2-40B4-BE49-F238E27FC236}">
                  <a16:creationId xmlns:a16="http://schemas.microsoft.com/office/drawing/2014/main" id="{A2C36BC3-4251-4879-AF01-C0B4D45BCF4D}"/>
                </a:ext>
              </a:extLst>
            </p:cNvPr>
            <p:cNvSpPr/>
            <p:nvPr/>
          </p:nvSpPr>
          <p:spPr>
            <a:xfrm>
              <a:off x="26295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8" name="Rectangle 227">
              <a:extLst>
                <a:ext uri="{FF2B5EF4-FFF2-40B4-BE49-F238E27FC236}">
                  <a16:creationId xmlns:a16="http://schemas.microsoft.com/office/drawing/2014/main" id="{3EB8EE70-2B47-4462-BD80-181A02404863}"/>
                </a:ext>
              </a:extLst>
            </p:cNvPr>
            <p:cNvSpPr/>
            <p:nvPr/>
          </p:nvSpPr>
          <p:spPr>
            <a:xfrm>
              <a:off x="26904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9" name="Rectangle 228">
              <a:extLst>
                <a:ext uri="{FF2B5EF4-FFF2-40B4-BE49-F238E27FC236}">
                  <a16:creationId xmlns:a16="http://schemas.microsoft.com/office/drawing/2014/main" id="{604E6C02-C120-4BB0-BEEA-7A3C50B3F709}"/>
                </a:ext>
              </a:extLst>
            </p:cNvPr>
            <p:cNvSpPr/>
            <p:nvPr/>
          </p:nvSpPr>
          <p:spPr>
            <a:xfrm>
              <a:off x="275906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0" name="Rectangle 229">
              <a:extLst>
                <a:ext uri="{FF2B5EF4-FFF2-40B4-BE49-F238E27FC236}">
                  <a16:creationId xmlns:a16="http://schemas.microsoft.com/office/drawing/2014/main" id="{2F615851-B941-4113-820E-076442C43E33}"/>
                </a:ext>
              </a:extLst>
            </p:cNvPr>
            <p:cNvSpPr/>
            <p:nvPr/>
          </p:nvSpPr>
          <p:spPr>
            <a:xfrm>
              <a:off x="282002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1" name="Rectangle 230">
              <a:extLst>
                <a:ext uri="{FF2B5EF4-FFF2-40B4-BE49-F238E27FC236}">
                  <a16:creationId xmlns:a16="http://schemas.microsoft.com/office/drawing/2014/main" id="{A81EFDBB-0677-4F66-928D-BDEE580BD0E2}"/>
                </a:ext>
              </a:extLst>
            </p:cNvPr>
            <p:cNvSpPr/>
            <p:nvPr/>
          </p:nvSpPr>
          <p:spPr>
            <a:xfrm>
              <a:off x="28809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2" name="Rectangle 231">
              <a:extLst>
                <a:ext uri="{FF2B5EF4-FFF2-40B4-BE49-F238E27FC236}">
                  <a16:creationId xmlns:a16="http://schemas.microsoft.com/office/drawing/2014/main" id="{42162FFA-867B-4150-9273-585226F18D5E}"/>
                </a:ext>
              </a:extLst>
            </p:cNvPr>
            <p:cNvSpPr/>
            <p:nvPr/>
          </p:nvSpPr>
          <p:spPr>
            <a:xfrm>
              <a:off x="23094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3" name="Rectangle 232">
              <a:extLst>
                <a:ext uri="{FF2B5EF4-FFF2-40B4-BE49-F238E27FC236}">
                  <a16:creationId xmlns:a16="http://schemas.microsoft.com/office/drawing/2014/main" id="{9E240AFA-D3B6-42A3-9040-DF56F33D95BD}"/>
                </a:ext>
              </a:extLst>
            </p:cNvPr>
            <p:cNvSpPr/>
            <p:nvPr/>
          </p:nvSpPr>
          <p:spPr>
            <a:xfrm>
              <a:off x="237044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4" name="Rectangle 233">
              <a:extLst>
                <a:ext uri="{FF2B5EF4-FFF2-40B4-BE49-F238E27FC236}">
                  <a16:creationId xmlns:a16="http://schemas.microsoft.com/office/drawing/2014/main" id="{6A840CE3-03F7-461D-A2EB-E102DD6B93E3}"/>
                </a:ext>
              </a:extLst>
            </p:cNvPr>
            <p:cNvSpPr/>
            <p:nvPr/>
          </p:nvSpPr>
          <p:spPr>
            <a:xfrm>
              <a:off x="24390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5" name="Rectangle 234">
              <a:extLst>
                <a:ext uri="{FF2B5EF4-FFF2-40B4-BE49-F238E27FC236}">
                  <a16:creationId xmlns:a16="http://schemas.microsoft.com/office/drawing/2014/main" id="{26E3809E-A83D-456D-90E9-652AE1428E42}"/>
                </a:ext>
              </a:extLst>
            </p:cNvPr>
            <p:cNvSpPr/>
            <p:nvPr/>
          </p:nvSpPr>
          <p:spPr>
            <a:xfrm>
              <a:off x="24999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6" name="Rectangle 235">
              <a:extLst>
                <a:ext uri="{FF2B5EF4-FFF2-40B4-BE49-F238E27FC236}">
                  <a16:creationId xmlns:a16="http://schemas.microsoft.com/office/drawing/2014/main" id="{69C05C2F-B698-497F-AA50-A1F5B5091D3E}"/>
                </a:ext>
              </a:extLst>
            </p:cNvPr>
            <p:cNvSpPr/>
            <p:nvPr/>
          </p:nvSpPr>
          <p:spPr>
            <a:xfrm>
              <a:off x="256856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50" name="Text Box 96">
            <a:extLst>
              <a:ext uri="{FF2B5EF4-FFF2-40B4-BE49-F238E27FC236}">
                <a16:creationId xmlns:a16="http://schemas.microsoft.com/office/drawing/2014/main" id="{CBD07A5C-847E-4EC1-95C2-C107D37D43CC}"/>
              </a:ext>
            </a:extLst>
          </p:cNvPr>
          <p:cNvSpPr txBox="1"/>
          <p:nvPr/>
        </p:nvSpPr>
        <p:spPr>
          <a:xfrm>
            <a:off x="2918460" y="83820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1" name="Text Box 99">
            <a:extLst>
              <a:ext uri="{FF2B5EF4-FFF2-40B4-BE49-F238E27FC236}">
                <a16:creationId xmlns:a16="http://schemas.microsoft.com/office/drawing/2014/main" id="{68841FE1-5E4F-4093-964D-A6EA02DC1DB5}"/>
              </a:ext>
            </a:extLst>
          </p:cNvPr>
          <p:cNvSpPr txBox="1"/>
          <p:nvPr/>
        </p:nvSpPr>
        <p:spPr>
          <a:xfrm>
            <a:off x="4211638"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2" name="Text Box 100">
            <a:extLst>
              <a:ext uri="{FF2B5EF4-FFF2-40B4-BE49-F238E27FC236}">
                <a16:creationId xmlns:a16="http://schemas.microsoft.com/office/drawing/2014/main" id="{2049D0A2-6821-4597-A60E-639296415B61}"/>
              </a:ext>
            </a:extLst>
          </p:cNvPr>
          <p:cNvSpPr txBox="1"/>
          <p:nvPr/>
        </p:nvSpPr>
        <p:spPr>
          <a:xfrm>
            <a:off x="5062855"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3" name="Text Box 101">
            <a:extLst>
              <a:ext uri="{FF2B5EF4-FFF2-40B4-BE49-F238E27FC236}">
                <a16:creationId xmlns:a16="http://schemas.microsoft.com/office/drawing/2014/main" id="{2F218533-D02C-4C23-A601-2B64570BD8C2}"/>
              </a:ext>
            </a:extLst>
          </p:cNvPr>
          <p:cNvSpPr txBox="1"/>
          <p:nvPr/>
        </p:nvSpPr>
        <p:spPr>
          <a:xfrm>
            <a:off x="3701415" y="2216150"/>
            <a:ext cx="1027430" cy="7175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3 =&gt;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4" name="Text Box 102">
            <a:extLst>
              <a:ext uri="{FF2B5EF4-FFF2-40B4-BE49-F238E27FC236}">
                <a16:creationId xmlns:a16="http://schemas.microsoft.com/office/drawing/2014/main" id="{D0CB569D-8C66-4CA5-B467-BCBD6B0182FA}"/>
              </a:ext>
            </a:extLst>
          </p:cNvPr>
          <p:cNvSpPr txBox="1"/>
          <p:nvPr/>
        </p:nvSpPr>
        <p:spPr>
          <a:xfrm>
            <a:off x="4785995" y="2216150"/>
            <a:ext cx="883920" cy="72263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0 =&gt; do not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5" name="Freeform: Shape 54">
            <a:extLst>
              <a:ext uri="{FF2B5EF4-FFF2-40B4-BE49-F238E27FC236}">
                <a16:creationId xmlns:a16="http://schemas.microsoft.com/office/drawing/2014/main" id="{4B15E9D7-12BB-42AA-9DC1-9E04839F7ADC}"/>
              </a:ext>
            </a:extLst>
          </p:cNvPr>
          <p:cNvSpPr/>
          <p:nvPr/>
        </p:nvSpPr>
        <p:spPr>
          <a:xfrm>
            <a:off x="2547620" y="753745"/>
            <a:ext cx="3085465" cy="6465566"/>
          </a:xfrm>
          <a:custGeom>
            <a:avLst/>
            <a:gdLst>
              <a:gd name="connsiteX0" fmla="*/ 0 w 3006090"/>
              <a:gd name="connsiteY0" fmla="*/ 0 h 1847850"/>
              <a:gd name="connsiteX1" fmla="*/ 975360 w 3006090"/>
              <a:gd name="connsiteY1" fmla="*/ 0 h 1847850"/>
              <a:gd name="connsiteX2" fmla="*/ 975360 w 3006090"/>
              <a:gd name="connsiteY2" fmla="*/ 1257300 h 1847850"/>
              <a:gd name="connsiteX3" fmla="*/ 3006090 w 3006090"/>
              <a:gd name="connsiteY3" fmla="*/ 1257300 h 1847850"/>
              <a:gd name="connsiteX4" fmla="*/ 3006090 w 3006090"/>
              <a:gd name="connsiteY4" fmla="*/ 1847850 h 1847850"/>
              <a:gd name="connsiteX5" fmla="*/ 34290 w 3006090"/>
              <a:gd name="connsiteY5" fmla="*/ 1847850 h 1847850"/>
              <a:gd name="connsiteX6" fmla="*/ 0 w 3006090"/>
              <a:gd name="connsiteY6" fmla="*/ 0 h 1847850"/>
              <a:gd name="connsiteX0" fmla="*/ 3810 w 3009900"/>
              <a:gd name="connsiteY0" fmla="*/ 0 h 1847850"/>
              <a:gd name="connsiteX1" fmla="*/ 979170 w 3009900"/>
              <a:gd name="connsiteY1" fmla="*/ 0 h 1847850"/>
              <a:gd name="connsiteX2" fmla="*/ 979170 w 3009900"/>
              <a:gd name="connsiteY2" fmla="*/ 1257300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3609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935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09424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098 h 1847850"/>
              <a:gd name="connsiteX4" fmla="*/ 3009900 w 3009900"/>
              <a:gd name="connsiteY4" fmla="*/ 1847850 h 1847850"/>
              <a:gd name="connsiteX5" fmla="*/ 0 w 3009900"/>
              <a:gd name="connsiteY5" fmla="*/ 1847850 h 1847850"/>
              <a:gd name="connsiteX6" fmla="*/ 3810 w 3009900"/>
              <a:gd name="connsiteY6" fmla="*/ 0 h 1847850"/>
              <a:gd name="connsiteX0" fmla="*/ 0 w 3055524"/>
              <a:gd name="connsiteY0" fmla="*/ 0 h 1852942"/>
              <a:gd name="connsiteX1" fmla="*/ 1024794 w 3055524"/>
              <a:gd name="connsiteY1" fmla="*/ 5092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22099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44911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2242499"/>
              <a:gd name="connsiteX1" fmla="*/ 1044911 w 3055524"/>
              <a:gd name="connsiteY1" fmla="*/ 0 h 2242499"/>
              <a:gd name="connsiteX2" fmla="*/ 1027593 w 3055524"/>
              <a:gd name="connsiteY2" fmla="*/ 415700 h 2242499"/>
              <a:gd name="connsiteX3" fmla="*/ 3051243 w 3055524"/>
              <a:gd name="connsiteY3" fmla="*/ 416190 h 2242499"/>
              <a:gd name="connsiteX4" fmla="*/ 3055524 w 3055524"/>
              <a:gd name="connsiteY4" fmla="*/ 1852942 h 2242499"/>
              <a:gd name="connsiteX5" fmla="*/ 15208 w 3055524"/>
              <a:gd name="connsiteY5" fmla="*/ 2242499 h 2242499"/>
              <a:gd name="connsiteX6" fmla="*/ 0 w 3055524"/>
              <a:gd name="connsiteY6" fmla="*/ 0 h 2242499"/>
              <a:gd name="connsiteX0" fmla="*/ 0 w 3120158"/>
              <a:gd name="connsiteY0" fmla="*/ 0 h 2246318"/>
              <a:gd name="connsiteX1" fmla="*/ 1044911 w 3120158"/>
              <a:gd name="connsiteY1" fmla="*/ 0 h 2246318"/>
              <a:gd name="connsiteX2" fmla="*/ 1027593 w 3120158"/>
              <a:gd name="connsiteY2" fmla="*/ 415700 h 2246318"/>
              <a:gd name="connsiteX3" fmla="*/ 3051243 w 3120158"/>
              <a:gd name="connsiteY3" fmla="*/ 416190 h 2246318"/>
              <a:gd name="connsiteX4" fmla="*/ 3120158 w 3120158"/>
              <a:gd name="connsiteY4" fmla="*/ 2246318 h 2246318"/>
              <a:gd name="connsiteX5" fmla="*/ 15208 w 3120158"/>
              <a:gd name="connsiteY5" fmla="*/ 2242499 h 2246318"/>
              <a:gd name="connsiteX6" fmla="*/ 0 w 3120158"/>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51243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003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735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247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8562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23159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3972" h="2246318">
                <a:moveTo>
                  <a:pt x="0" y="0"/>
                </a:moveTo>
                <a:lnTo>
                  <a:pt x="1044911" y="0"/>
                </a:lnTo>
                <a:cubicBezTo>
                  <a:pt x="1046742" y="138567"/>
                  <a:pt x="1053082" y="666812"/>
                  <a:pt x="1054913" y="805379"/>
                </a:cubicBezTo>
                <a:lnTo>
                  <a:pt x="3023159" y="805870"/>
                </a:lnTo>
                <a:cubicBezTo>
                  <a:pt x="3025977" y="1415913"/>
                  <a:pt x="3020341" y="1636275"/>
                  <a:pt x="3023159" y="2246318"/>
                </a:cubicBezTo>
                <a:lnTo>
                  <a:pt x="15208" y="2242499"/>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56" name="Graphic 107" descr="Checkmark with solid fill">
            <a:extLst>
              <a:ext uri="{FF2B5EF4-FFF2-40B4-BE49-F238E27FC236}">
                <a16:creationId xmlns:a16="http://schemas.microsoft.com/office/drawing/2014/main" id="{81EDE3AA-DC90-4F81-A48E-FD78FB3CA5D8}"/>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7660" y="2979420"/>
            <a:ext cx="137160" cy="136525"/>
          </a:xfrm>
          <a:prstGeom prst="rect">
            <a:avLst/>
          </a:prstGeom>
        </p:spPr>
      </p:pic>
      <p:pic>
        <p:nvPicPr>
          <p:cNvPr id="57" name="Graphic 106" descr="Close with solid fill">
            <a:extLst>
              <a:ext uri="{FF2B5EF4-FFF2-40B4-BE49-F238E27FC236}">
                <a16:creationId xmlns:a16="http://schemas.microsoft.com/office/drawing/2014/main" id="{59B7E546-AB1B-4FB4-80F3-778B24C90053}"/>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8105" y="2968625"/>
            <a:ext cx="137160" cy="136525"/>
          </a:xfrm>
          <a:prstGeom prst="rect">
            <a:avLst/>
          </a:prstGeom>
        </p:spPr>
      </p:pic>
      <p:grpSp>
        <p:nvGrpSpPr>
          <p:cNvPr id="58" name="Group 57">
            <a:extLst>
              <a:ext uri="{FF2B5EF4-FFF2-40B4-BE49-F238E27FC236}">
                <a16:creationId xmlns:a16="http://schemas.microsoft.com/office/drawing/2014/main" id="{A6534B6E-A22B-4DE6-B1C4-E55431BE5990}"/>
              </a:ext>
            </a:extLst>
          </p:cNvPr>
          <p:cNvGrpSpPr/>
          <p:nvPr/>
        </p:nvGrpSpPr>
        <p:grpSpPr>
          <a:xfrm>
            <a:off x="3148965" y="3336925"/>
            <a:ext cx="640715" cy="116205"/>
            <a:chOff x="544475" y="2594344"/>
            <a:chExt cx="640715" cy="117043"/>
          </a:xfrm>
        </p:grpSpPr>
        <p:sp>
          <p:nvSpPr>
            <p:cNvPr id="217" name="Rectangle 216">
              <a:extLst>
                <a:ext uri="{FF2B5EF4-FFF2-40B4-BE49-F238E27FC236}">
                  <a16:creationId xmlns:a16="http://schemas.microsoft.com/office/drawing/2014/main" id="{D4794676-A1C3-4482-8D47-187EF52E760E}"/>
                </a:ext>
              </a:extLst>
            </p:cNvPr>
            <p:cNvSpPr/>
            <p:nvPr/>
          </p:nvSpPr>
          <p:spPr>
            <a:xfrm>
              <a:off x="61305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8" name="Rectangle 217">
              <a:extLst>
                <a:ext uri="{FF2B5EF4-FFF2-40B4-BE49-F238E27FC236}">
                  <a16:creationId xmlns:a16="http://schemas.microsoft.com/office/drawing/2014/main" id="{DE47AC18-6B63-4B73-BE0B-1383E6A018F6}"/>
                </a:ext>
              </a:extLst>
            </p:cNvPr>
            <p:cNvSpPr/>
            <p:nvPr/>
          </p:nvSpPr>
          <p:spPr>
            <a:xfrm>
              <a:off x="67401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9" name="Rectangle 218">
              <a:extLst>
                <a:ext uri="{FF2B5EF4-FFF2-40B4-BE49-F238E27FC236}">
                  <a16:creationId xmlns:a16="http://schemas.microsoft.com/office/drawing/2014/main" id="{C3257A7F-8956-4859-A77E-E9520087A00F}"/>
                </a:ext>
              </a:extLst>
            </p:cNvPr>
            <p:cNvSpPr/>
            <p:nvPr/>
          </p:nvSpPr>
          <p:spPr>
            <a:xfrm>
              <a:off x="738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0" name="Rectangle 219">
              <a:extLst>
                <a:ext uri="{FF2B5EF4-FFF2-40B4-BE49-F238E27FC236}">
                  <a16:creationId xmlns:a16="http://schemas.microsoft.com/office/drawing/2014/main" id="{7D43883F-34A1-4C89-B27F-1CF4E5FCD64E}"/>
                </a:ext>
              </a:extLst>
            </p:cNvPr>
            <p:cNvSpPr/>
            <p:nvPr/>
          </p:nvSpPr>
          <p:spPr>
            <a:xfrm>
              <a:off x="8035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1" name="Rectangle 220">
              <a:extLst>
                <a:ext uri="{FF2B5EF4-FFF2-40B4-BE49-F238E27FC236}">
                  <a16:creationId xmlns:a16="http://schemas.microsoft.com/office/drawing/2014/main" id="{FE32D168-CBEA-4C6B-AE45-666A87595827}"/>
                </a:ext>
              </a:extLst>
            </p:cNvPr>
            <p:cNvSpPr/>
            <p:nvPr/>
          </p:nvSpPr>
          <p:spPr>
            <a:xfrm>
              <a:off x="86451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2" name="Rectangle 221">
              <a:extLst>
                <a:ext uri="{FF2B5EF4-FFF2-40B4-BE49-F238E27FC236}">
                  <a16:creationId xmlns:a16="http://schemas.microsoft.com/office/drawing/2014/main" id="{58F34E54-656A-4895-8733-1190C30EA6F7}"/>
                </a:ext>
              </a:extLst>
            </p:cNvPr>
            <p:cNvSpPr/>
            <p:nvPr/>
          </p:nvSpPr>
          <p:spPr>
            <a:xfrm>
              <a:off x="9292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3" name="Rectangle 222">
              <a:extLst>
                <a:ext uri="{FF2B5EF4-FFF2-40B4-BE49-F238E27FC236}">
                  <a16:creationId xmlns:a16="http://schemas.microsoft.com/office/drawing/2014/main" id="{570DC3C6-FD03-411C-9002-004B78F29B73}"/>
                </a:ext>
              </a:extLst>
            </p:cNvPr>
            <p:cNvSpPr/>
            <p:nvPr/>
          </p:nvSpPr>
          <p:spPr>
            <a:xfrm>
              <a:off x="9940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4" name="Rectangle 223">
              <a:extLst>
                <a:ext uri="{FF2B5EF4-FFF2-40B4-BE49-F238E27FC236}">
                  <a16:creationId xmlns:a16="http://schemas.microsoft.com/office/drawing/2014/main" id="{0BA1CAB7-B9CF-454C-8CC5-8316A6A4691D}"/>
                </a:ext>
              </a:extLst>
            </p:cNvPr>
            <p:cNvSpPr/>
            <p:nvPr/>
          </p:nvSpPr>
          <p:spPr>
            <a:xfrm>
              <a:off x="105882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5" name="Rectangle 224">
              <a:extLst>
                <a:ext uri="{FF2B5EF4-FFF2-40B4-BE49-F238E27FC236}">
                  <a16:creationId xmlns:a16="http://schemas.microsoft.com/office/drawing/2014/main" id="{96593B78-72CF-4D35-91C1-C8B6FF95704B}"/>
                </a:ext>
              </a:extLst>
            </p:cNvPr>
            <p:cNvSpPr/>
            <p:nvPr/>
          </p:nvSpPr>
          <p:spPr>
            <a:xfrm>
              <a:off x="1119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6" name="Rectangle 225">
              <a:extLst>
                <a:ext uri="{FF2B5EF4-FFF2-40B4-BE49-F238E27FC236}">
                  <a16:creationId xmlns:a16="http://schemas.microsoft.com/office/drawing/2014/main" id="{E5FE4C9F-218D-4E70-92D7-CF37107B7CCC}"/>
                </a:ext>
              </a:extLst>
            </p:cNvPr>
            <p:cNvSpPr/>
            <p:nvPr/>
          </p:nvSpPr>
          <p:spPr>
            <a:xfrm>
              <a:off x="54447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59" name="Rectangle 58">
            <a:extLst>
              <a:ext uri="{FF2B5EF4-FFF2-40B4-BE49-F238E27FC236}">
                <a16:creationId xmlns:a16="http://schemas.microsoft.com/office/drawing/2014/main" id="{02E06A78-DDB7-4160-8C3E-F76C30ED1F55}"/>
              </a:ext>
            </a:extLst>
          </p:cNvPr>
          <p:cNvSpPr/>
          <p:nvPr/>
        </p:nvSpPr>
        <p:spPr>
          <a:xfrm>
            <a:off x="3148965" y="3592195"/>
            <a:ext cx="1437640" cy="17018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60" name="Group 59">
            <a:extLst>
              <a:ext uri="{FF2B5EF4-FFF2-40B4-BE49-F238E27FC236}">
                <a16:creationId xmlns:a16="http://schemas.microsoft.com/office/drawing/2014/main" id="{1C49AD78-90AF-4E1C-A4E3-63FBEAC88697}"/>
              </a:ext>
            </a:extLst>
          </p:cNvPr>
          <p:cNvGrpSpPr/>
          <p:nvPr/>
        </p:nvGrpSpPr>
        <p:grpSpPr>
          <a:xfrm>
            <a:off x="4243705" y="3220085"/>
            <a:ext cx="640715" cy="116205"/>
            <a:chOff x="1639629" y="2477386"/>
            <a:chExt cx="640715" cy="117043"/>
          </a:xfrm>
        </p:grpSpPr>
        <p:sp>
          <p:nvSpPr>
            <p:cNvPr id="207" name="Rectangle 206">
              <a:extLst>
                <a:ext uri="{FF2B5EF4-FFF2-40B4-BE49-F238E27FC236}">
                  <a16:creationId xmlns:a16="http://schemas.microsoft.com/office/drawing/2014/main" id="{6FBDE0E9-D132-4012-9DDA-2C692ED082A9}"/>
                </a:ext>
              </a:extLst>
            </p:cNvPr>
            <p:cNvSpPr/>
            <p:nvPr/>
          </p:nvSpPr>
          <p:spPr>
            <a:xfrm>
              <a:off x="170820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8" name="Rectangle 207">
              <a:extLst>
                <a:ext uri="{FF2B5EF4-FFF2-40B4-BE49-F238E27FC236}">
                  <a16:creationId xmlns:a16="http://schemas.microsoft.com/office/drawing/2014/main" id="{41977682-6AEF-4FA6-89F8-513FBB5F0EAA}"/>
                </a:ext>
              </a:extLst>
            </p:cNvPr>
            <p:cNvSpPr/>
            <p:nvPr/>
          </p:nvSpPr>
          <p:spPr>
            <a:xfrm>
              <a:off x="176916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9" name="Rectangle 208">
              <a:extLst>
                <a:ext uri="{FF2B5EF4-FFF2-40B4-BE49-F238E27FC236}">
                  <a16:creationId xmlns:a16="http://schemas.microsoft.com/office/drawing/2014/main" id="{C802B377-62FB-4A91-9BE6-1611882934C0}"/>
                </a:ext>
              </a:extLst>
            </p:cNvPr>
            <p:cNvSpPr/>
            <p:nvPr/>
          </p:nvSpPr>
          <p:spPr>
            <a:xfrm>
              <a:off x="1833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0" name="Rectangle 209">
              <a:extLst>
                <a:ext uri="{FF2B5EF4-FFF2-40B4-BE49-F238E27FC236}">
                  <a16:creationId xmlns:a16="http://schemas.microsoft.com/office/drawing/2014/main" id="{27DAF887-F06C-46E1-8FE1-6895BB3D7A94}"/>
                </a:ext>
              </a:extLst>
            </p:cNvPr>
            <p:cNvSpPr/>
            <p:nvPr/>
          </p:nvSpPr>
          <p:spPr>
            <a:xfrm>
              <a:off x="18987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1" name="Rectangle 210">
              <a:extLst>
                <a:ext uri="{FF2B5EF4-FFF2-40B4-BE49-F238E27FC236}">
                  <a16:creationId xmlns:a16="http://schemas.microsoft.com/office/drawing/2014/main" id="{945F7ABE-F45D-4703-B2AC-428B31402930}"/>
                </a:ext>
              </a:extLst>
            </p:cNvPr>
            <p:cNvSpPr/>
            <p:nvPr/>
          </p:nvSpPr>
          <p:spPr>
            <a:xfrm>
              <a:off x="195966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2" name="Rectangle 211">
              <a:extLst>
                <a:ext uri="{FF2B5EF4-FFF2-40B4-BE49-F238E27FC236}">
                  <a16:creationId xmlns:a16="http://schemas.microsoft.com/office/drawing/2014/main" id="{46D38E97-C8DC-44E8-89EC-3620539E1A87}"/>
                </a:ext>
              </a:extLst>
            </p:cNvPr>
            <p:cNvSpPr/>
            <p:nvPr/>
          </p:nvSpPr>
          <p:spPr>
            <a:xfrm>
              <a:off x="20244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3" name="Rectangle 212">
              <a:extLst>
                <a:ext uri="{FF2B5EF4-FFF2-40B4-BE49-F238E27FC236}">
                  <a16:creationId xmlns:a16="http://schemas.microsoft.com/office/drawing/2014/main" id="{7BD7E02A-A8DA-4766-9A74-36F85DF8405B}"/>
                </a:ext>
              </a:extLst>
            </p:cNvPr>
            <p:cNvSpPr/>
            <p:nvPr/>
          </p:nvSpPr>
          <p:spPr>
            <a:xfrm>
              <a:off x="20892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4" name="Rectangle 213">
              <a:extLst>
                <a:ext uri="{FF2B5EF4-FFF2-40B4-BE49-F238E27FC236}">
                  <a16:creationId xmlns:a16="http://schemas.microsoft.com/office/drawing/2014/main" id="{C8D2BBD6-BA49-4A20-A45B-CA6EA28BF348}"/>
                </a:ext>
              </a:extLst>
            </p:cNvPr>
            <p:cNvSpPr/>
            <p:nvPr/>
          </p:nvSpPr>
          <p:spPr>
            <a:xfrm>
              <a:off x="215397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5" name="Rectangle 214">
              <a:extLst>
                <a:ext uri="{FF2B5EF4-FFF2-40B4-BE49-F238E27FC236}">
                  <a16:creationId xmlns:a16="http://schemas.microsoft.com/office/drawing/2014/main" id="{7A95599A-5009-4760-B64E-4781A069F600}"/>
                </a:ext>
              </a:extLst>
            </p:cNvPr>
            <p:cNvSpPr/>
            <p:nvPr/>
          </p:nvSpPr>
          <p:spPr>
            <a:xfrm>
              <a:off x="2214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6" name="Rectangle 215">
              <a:extLst>
                <a:ext uri="{FF2B5EF4-FFF2-40B4-BE49-F238E27FC236}">
                  <a16:creationId xmlns:a16="http://schemas.microsoft.com/office/drawing/2014/main" id="{B7D21818-0A69-4471-9E93-94967879570A}"/>
                </a:ext>
              </a:extLst>
            </p:cNvPr>
            <p:cNvSpPr/>
            <p:nvPr/>
          </p:nvSpPr>
          <p:spPr>
            <a:xfrm>
              <a:off x="163962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1" name="Group 60">
            <a:extLst>
              <a:ext uri="{FF2B5EF4-FFF2-40B4-BE49-F238E27FC236}">
                <a16:creationId xmlns:a16="http://schemas.microsoft.com/office/drawing/2014/main" id="{3E4EBD2F-7E15-4550-957C-964D9492B3E8}"/>
              </a:ext>
            </a:extLst>
          </p:cNvPr>
          <p:cNvGrpSpPr/>
          <p:nvPr/>
        </p:nvGrpSpPr>
        <p:grpSpPr>
          <a:xfrm>
            <a:off x="4201160" y="3262630"/>
            <a:ext cx="640715" cy="116205"/>
            <a:chOff x="1597099" y="2519916"/>
            <a:chExt cx="640715" cy="117043"/>
          </a:xfrm>
        </p:grpSpPr>
        <p:sp>
          <p:nvSpPr>
            <p:cNvPr id="197" name="Rectangle 196">
              <a:extLst>
                <a:ext uri="{FF2B5EF4-FFF2-40B4-BE49-F238E27FC236}">
                  <a16:creationId xmlns:a16="http://schemas.microsoft.com/office/drawing/2014/main" id="{F7AAA13D-3FFC-4DC2-9961-BA965793A97F}"/>
                </a:ext>
              </a:extLst>
            </p:cNvPr>
            <p:cNvSpPr/>
            <p:nvPr/>
          </p:nvSpPr>
          <p:spPr>
            <a:xfrm>
              <a:off x="166567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8" name="Rectangle 197">
              <a:extLst>
                <a:ext uri="{FF2B5EF4-FFF2-40B4-BE49-F238E27FC236}">
                  <a16:creationId xmlns:a16="http://schemas.microsoft.com/office/drawing/2014/main" id="{A4A79A8C-098B-4A20-9888-281F8B83DCAE}"/>
                </a:ext>
              </a:extLst>
            </p:cNvPr>
            <p:cNvSpPr/>
            <p:nvPr/>
          </p:nvSpPr>
          <p:spPr>
            <a:xfrm>
              <a:off x="172663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9" name="Rectangle 198">
              <a:extLst>
                <a:ext uri="{FF2B5EF4-FFF2-40B4-BE49-F238E27FC236}">
                  <a16:creationId xmlns:a16="http://schemas.microsoft.com/office/drawing/2014/main" id="{1C4C093A-48E3-4EBF-961E-14821E2E86DB}"/>
                </a:ext>
              </a:extLst>
            </p:cNvPr>
            <p:cNvSpPr/>
            <p:nvPr/>
          </p:nvSpPr>
          <p:spPr>
            <a:xfrm>
              <a:off x="1791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0" name="Rectangle 199">
              <a:extLst>
                <a:ext uri="{FF2B5EF4-FFF2-40B4-BE49-F238E27FC236}">
                  <a16:creationId xmlns:a16="http://schemas.microsoft.com/office/drawing/2014/main" id="{B955D415-AD33-43F2-AB49-79615B336D94}"/>
                </a:ext>
              </a:extLst>
            </p:cNvPr>
            <p:cNvSpPr/>
            <p:nvPr/>
          </p:nvSpPr>
          <p:spPr>
            <a:xfrm>
              <a:off x="18561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1" name="Rectangle 200">
              <a:extLst>
                <a:ext uri="{FF2B5EF4-FFF2-40B4-BE49-F238E27FC236}">
                  <a16:creationId xmlns:a16="http://schemas.microsoft.com/office/drawing/2014/main" id="{3B914DF3-E8CA-423F-A836-3F2863540972}"/>
                </a:ext>
              </a:extLst>
            </p:cNvPr>
            <p:cNvSpPr/>
            <p:nvPr/>
          </p:nvSpPr>
          <p:spPr>
            <a:xfrm>
              <a:off x="191713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2" name="Rectangle 201">
              <a:extLst>
                <a:ext uri="{FF2B5EF4-FFF2-40B4-BE49-F238E27FC236}">
                  <a16:creationId xmlns:a16="http://schemas.microsoft.com/office/drawing/2014/main" id="{D43F8F73-1891-4D8C-94B1-BBF3F490BBF7}"/>
                </a:ext>
              </a:extLst>
            </p:cNvPr>
            <p:cNvSpPr/>
            <p:nvPr/>
          </p:nvSpPr>
          <p:spPr>
            <a:xfrm>
              <a:off x="19819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3" name="Rectangle 202">
              <a:extLst>
                <a:ext uri="{FF2B5EF4-FFF2-40B4-BE49-F238E27FC236}">
                  <a16:creationId xmlns:a16="http://schemas.microsoft.com/office/drawing/2014/main" id="{1B6D069F-F80E-47DE-BFE7-2B0C93DD7EB4}"/>
                </a:ext>
              </a:extLst>
            </p:cNvPr>
            <p:cNvSpPr/>
            <p:nvPr/>
          </p:nvSpPr>
          <p:spPr>
            <a:xfrm>
              <a:off x="20466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58373106-B420-43CB-905E-BD13782D81AA}"/>
                </a:ext>
              </a:extLst>
            </p:cNvPr>
            <p:cNvSpPr/>
            <p:nvPr/>
          </p:nvSpPr>
          <p:spPr>
            <a:xfrm>
              <a:off x="211144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5" name="Rectangle 204">
              <a:extLst>
                <a:ext uri="{FF2B5EF4-FFF2-40B4-BE49-F238E27FC236}">
                  <a16:creationId xmlns:a16="http://schemas.microsoft.com/office/drawing/2014/main" id="{6D19DECB-1236-41D6-96D3-AB2672A0EC50}"/>
                </a:ext>
              </a:extLst>
            </p:cNvPr>
            <p:cNvSpPr/>
            <p:nvPr/>
          </p:nvSpPr>
          <p:spPr>
            <a:xfrm>
              <a:off x="2172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6" name="Rectangle 205">
              <a:extLst>
                <a:ext uri="{FF2B5EF4-FFF2-40B4-BE49-F238E27FC236}">
                  <a16:creationId xmlns:a16="http://schemas.microsoft.com/office/drawing/2014/main" id="{310ABBE9-7A5B-4AA3-9BDE-66241D805BD3}"/>
                </a:ext>
              </a:extLst>
            </p:cNvPr>
            <p:cNvSpPr/>
            <p:nvPr/>
          </p:nvSpPr>
          <p:spPr>
            <a:xfrm>
              <a:off x="159709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2" name="Group 61">
            <a:extLst>
              <a:ext uri="{FF2B5EF4-FFF2-40B4-BE49-F238E27FC236}">
                <a16:creationId xmlns:a16="http://schemas.microsoft.com/office/drawing/2014/main" id="{B37C631B-8268-441F-87F7-C52FAC9C2EB7}"/>
              </a:ext>
            </a:extLst>
          </p:cNvPr>
          <p:cNvGrpSpPr/>
          <p:nvPr/>
        </p:nvGrpSpPr>
        <p:grpSpPr>
          <a:xfrm>
            <a:off x="4137660" y="3315970"/>
            <a:ext cx="640715" cy="116205"/>
            <a:chOff x="1533303" y="2573079"/>
            <a:chExt cx="640715" cy="117043"/>
          </a:xfrm>
        </p:grpSpPr>
        <p:sp>
          <p:nvSpPr>
            <p:cNvPr id="187" name="Rectangle 186">
              <a:extLst>
                <a:ext uri="{FF2B5EF4-FFF2-40B4-BE49-F238E27FC236}">
                  <a16:creationId xmlns:a16="http://schemas.microsoft.com/office/drawing/2014/main" id="{26730F7F-B775-4D53-8AF8-8129C6B077A9}"/>
                </a:ext>
              </a:extLst>
            </p:cNvPr>
            <p:cNvSpPr/>
            <p:nvPr/>
          </p:nvSpPr>
          <p:spPr>
            <a:xfrm>
              <a:off x="160188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8" name="Rectangle 187">
              <a:extLst>
                <a:ext uri="{FF2B5EF4-FFF2-40B4-BE49-F238E27FC236}">
                  <a16:creationId xmlns:a16="http://schemas.microsoft.com/office/drawing/2014/main" id="{C780A7A9-1C68-43F9-A65B-9CB3421DC2D1}"/>
                </a:ext>
              </a:extLst>
            </p:cNvPr>
            <p:cNvSpPr/>
            <p:nvPr/>
          </p:nvSpPr>
          <p:spPr>
            <a:xfrm>
              <a:off x="166284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9" name="Rectangle 188">
              <a:extLst>
                <a:ext uri="{FF2B5EF4-FFF2-40B4-BE49-F238E27FC236}">
                  <a16:creationId xmlns:a16="http://schemas.microsoft.com/office/drawing/2014/main" id="{2A2F711F-2CD0-4FE3-8A43-774C73E994E7}"/>
                </a:ext>
              </a:extLst>
            </p:cNvPr>
            <p:cNvSpPr/>
            <p:nvPr/>
          </p:nvSpPr>
          <p:spPr>
            <a:xfrm>
              <a:off x="1727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0" name="Rectangle 189">
              <a:extLst>
                <a:ext uri="{FF2B5EF4-FFF2-40B4-BE49-F238E27FC236}">
                  <a16:creationId xmlns:a16="http://schemas.microsoft.com/office/drawing/2014/main" id="{BBF45B49-BB1B-4D24-99FE-1B792BA4C4BF}"/>
                </a:ext>
              </a:extLst>
            </p:cNvPr>
            <p:cNvSpPr/>
            <p:nvPr/>
          </p:nvSpPr>
          <p:spPr>
            <a:xfrm>
              <a:off x="17923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1" name="Rectangle 190">
              <a:extLst>
                <a:ext uri="{FF2B5EF4-FFF2-40B4-BE49-F238E27FC236}">
                  <a16:creationId xmlns:a16="http://schemas.microsoft.com/office/drawing/2014/main" id="{CD4D4F3F-EE16-4AC0-85A7-ECE3F4679682}"/>
                </a:ext>
              </a:extLst>
            </p:cNvPr>
            <p:cNvSpPr/>
            <p:nvPr/>
          </p:nvSpPr>
          <p:spPr>
            <a:xfrm>
              <a:off x="185334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2" name="Rectangle 191">
              <a:extLst>
                <a:ext uri="{FF2B5EF4-FFF2-40B4-BE49-F238E27FC236}">
                  <a16:creationId xmlns:a16="http://schemas.microsoft.com/office/drawing/2014/main" id="{8934E34A-5B7F-4C8E-B1CB-902E5DE2CE3A}"/>
                </a:ext>
              </a:extLst>
            </p:cNvPr>
            <p:cNvSpPr/>
            <p:nvPr/>
          </p:nvSpPr>
          <p:spPr>
            <a:xfrm>
              <a:off x="19181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3" name="Rectangle 192">
              <a:extLst>
                <a:ext uri="{FF2B5EF4-FFF2-40B4-BE49-F238E27FC236}">
                  <a16:creationId xmlns:a16="http://schemas.microsoft.com/office/drawing/2014/main" id="{A1E2A037-002E-4353-9606-6CD358ACACF2}"/>
                </a:ext>
              </a:extLst>
            </p:cNvPr>
            <p:cNvSpPr/>
            <p:nvPr/>
          </p:nvSpPr>
          <p:spPr>
            <a:xfrm>
              <a:off x="19828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4" name="Rectangle 193">
              <a:extLst>
                <a:ext uri="{FF2B5EF4-FFF2-40B4-BE49-F238E27FC236}">
                  <a16:creationId xmlns:a16="http://schemas.microsoft.com/office/drawing/2014/main" id="{89584C11-16BD-4294-B878-92D986BB97E9}"/>
                </a:ext>
              </a:extLst>
            </p:cNvPr>
            <p:cNvSpPr/>
            <p:nvPr/>
          </p:nvSpPr>
          <p:spPr>
            <a:xfrm>
              <a:off x="204765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5" name="Rectangle 194">
              <a:extLst>
                <a:ext uri="{FF2B5EF4-FFF2-40B4-BE49-F238E27FC236}">
                  <a16:creationId xmlns:a16="http://schemas.microsoft.com/office/drawing/2014/main" id="{9E8C377D-E49D-4B9C-9532-581FE25DDA4A}"/>
                </a:ext>
              </a:extLst>
            </p:cNvPr>
            <p:cNvSpPr/>
            <p:nvPr/>
          </p:nvSpPr>
          <p:spPr>
            <a:xfrm>
              <a:off x="2108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6" name="Rectangle 195">
              <a:extLst>
                <a:ext uri="{FF2B5EF4-FFF2-40B4-BE49-F238E27FC236}">
                  <a16:creationId xmlns:a16="http://schemas.microsoft.com/office/drawing/2014/main" id="{B217311B-5C64-406B-8760-6371FADC09B0}"/>
                </a:ext>
              </a:extLst>
            </p:cNvPr>
            <p:cNvSpPr/>
            <p:nvPr/>
          </p:nvSpPr>
          <p:spPr>
            <a:xfrm>
              <a:off x="153330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63" name="Text Box 157">
            <a:extLst>
              <a:ext uri="{FF2B5EF4-FFF2-40B4-BE49-F238E27FC236}">
                <a16:creationId xmlns:a16="http://schemas.microsoft.com/office/drawing/2014/main" id="{8F8B745C-1615-4D98-BA09-B8EB1FDF45EF}"/>
              </a:ext>
            </a:extLst>
          </p:cNvPr>
          <p:cNvSpPr txBox="1"/>
          <p:nvPr/>
        </p:nvSpPr>
        <p:spPr>
          <a:xfrm>
            <a:off x="4935220" y="3230880"/>
            <a:ext cx="679450" cy="32194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a:effectLst/>
                <a:latin typeface="NimbusRomNo9L" panose="00000500000000000000" pitchFamily="50" charset="0"/>
                <a:ea typeface="Calibri" panose="020F0502020204030204" pitchFamily="34" charset="0"/>
                <a:cs typeface="Times New Roman" panose="02020603050405020304" pitchFamily="18" charset="0"/>
              </a:rPr>
              <a:t>History of older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64" name="Graphic 163" descr="Checkmark with solid fill">
            <a:extLst>
              <a:ext uri="{FF2B5EF4-FFF2-40B4-BE49-F238E27FC236}">
                <a16:creationId xmlns:a16="http://schemas.microsoft.com/office/drawing/2014/main" id="{938852CF-1DBB-495D-8354-5FB6FBE2AF24}"/>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6760" y="3794125"/>
            <a:ext cx="137160" cy="136525"/>
          </a:xfrm>
          <a:prstGeom prst="rect">
            <a:avLst/>
          </a:prstGeom>
        </p:spPr>
      </p:pic>
      <p:pic>
        <p:nvPicPr>
          <p:cNvPr id="65" name="Graphic 165" descr="Close with solid fill">
            <a:extLst>
              <a:ext uri="{FF2B5EF4-FFF2-40B4-BE49-F238E27FC236}">
                <a16:creationId xmlns:a16="http://schemas.microsoft.com/office/drawing/2014/main" id="{FC146D17-8CB6-450E-ACF0-C32963815AC5}"/>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0980" y="3783330"/>
            <a:ext cx="137160" cy="136525"/>
          </a:xfrm>
          <a:prstGeom prst="rect">
            <a:avLst/>
          </a:prstGeom>
        </p:spPr>
      </p:pic>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9ED7619E-D54E-46C4-AE52-BB0A657F3FFC}"/>
                  </a:ext>
                </a:extLst>
              </p:cNvPr>
              <p:cNvSpPr/>
              <p:nvPr/>
            </p:nvSpPr>
            <p:spPr>
              <a:xfrm>
                <a:off x="3691255" y="3985260"/>
                <a:ext cx="1100455"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Accept anyway with probability </a:t>
                </a:r>
                <a14:m>
                  <m:oMath xmlns:m="http://schemas.openxmlformats.org/officeDocument/2006/math">
                    <m:r>
                      <a:rPr lang="en-US" sz="9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oMath>
                </a14:m>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mc:Choice>
        <mc:Fallback xmlns="">
          <p:sp>
            <p:nvSpPr>
              <p:cNvPr id="66" name="Rectangle 65">
                <a:extLst>
                  <a:ext uri="{FF2B5EF4-FFF2-40B4-BE49-F238E27FC236}">
                    <a16:creationId xmlns:a16="http://schemas.microsoft.com/office/drawing/2014/main" id="{9ED7619E-D54E-46C4-AE52-BB0A657F3FFC}"/>
                  </a:ext>
                </a:extLst>
              </p:cNvPr>
              <p:cNvSpPr>
                <a:spLocks noRot="1" noChangeAspect="1" noMove="1" noResize="1" noEditPoints="1" noAdjustHandles="1" noChangeArrowheads="1" noChangeShapeType="1" noTextEdit="1"/>
              </p:cNvSpPr>
              <p:nvPr/>
            </p:nvSpPr>
            <p:spPr>
              <a:xfrm>
                <a:off x="3691255" y="3985260"/>
                <a:ext cx="1100455" cy="346710"/>
              </a:xfrm>
              <a:prstGeom prst="rect">
                <a:avLst/>
              </a:prstGeom>
              <a:blipFill>
                <a:blip r:embed="rId6"/>
                <a:stretch>
                  <a:fillRect l="-2778" t="-5263" r="-4444" b="-12281"/>
                </a:stretch>
              </a:blipFill>
              <a:ln>
                <a:noFill/>
              </a:ln>
            </p:spPr>
            <p:txBody>
              <a:bodyPr/>
              <a:lstStyle/>
              <a:p>
                <a:r>
                  <a:rPr lang="nl-NL">
                    <a:noFill/>
                  </a:rPr>
                  <a:t> </a:t>
                </a:r>
              </a:p>
            </p:txBody>
          </p:sp>
        </mc:Fallback>
      </mc:AlternateContent>
      <p:cxnSp>
        <p:nvCxnSpPr>
          <p:cNvPr id="67" name="Straight Arrow Connector 66">
            <a:extLst>
              <a:ext uri="{FF2B5EF4-FFF2-40B4-BE49-F238E27FC236}">
                <a16:creationId xmlns:a16="http://schemas.microsoft.com/office/drawing/2014/main" id="{8D426043-4AB4-4FF2-B11A-610D676F9522}"/>
              </a:ext>
            </a:extLst>
          </p:cNvPr>
          <p:cNvCxnSpPr/>
          <p:nvPr/>
        </p:nvCxnSpPr>
        <p:spPr>
          <a:xfrm flipH="1">
            <a:off x="3548380" y="4336415"/>
            <a:ext cx="215265" cy="1727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170" descr="Close with solid fill">
            <a:extLst>
              <a:ext uri="{FF2B5EF4-FFF2-40B4-BE49-F238E27FC236}">
                <a16:creationId xmlns:a16="http://schemas.microsoft.com/office/drawing/2014/main" id="{6C325F49-66F3-401B-B7EF-910E1EB2D0F1}"/>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8540" y="4177030"/>
            <a:ext cx="137160" cy="136525"/>
          </a:xfrm>
          <a:prstGeom prst="rect">
            <a:avLst/>
          </a:prstGeom>
        </p:spPr>
      </p:pic>
      <p:pic>
        <p:nvPicPr>
          <p:cNvPr id="69" name="Graphic 171" descr="Checkmark with solid fill">
            <a:extLst>
              <a:ext uri="{FF2B5EF4-FFF2-40B4-BE49-F238E27FC236}">
                <a16:creationId xmlns:a16="http://schemas.microsoft.com/office/drawing/2014/main" id="{79F5D6BB-7DAA-4FC8-BC70-F4A26E6DF17D}"/>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2210" y="4378960"/>
            <a:ext cx="137160" cy="136525"/>
          </a:xfrm>
          <a:prstGeom prst="rect">
            <a:avLst/>
          </a:prstGeom>
        </p:spPr>
      </p:pic>
      <p:sp>
        <p:nvSpPr>
          <p:cNvPr id="70" name="Rectangle 69">
            <a:extLst>
              <a:ext uri="{FF2B5EF4-FFF2-40B4-BE49-F238E27FC236}">
                <a16:creationId xmlns:a16="http://schemas.microsoft.com/office/drawing/2014/main" id="{8D5E92E2-73B5-40D6-A110-C6F518DFB47B}"/>
              </a:ext>
            </a:extLst>
          </p:cNvPr>
          <p:cNvSpPr/>
          <p:nvPr/>
        </p:nvSpPr>
        <p:spPr>
          <a:xfrm>
            <a:off x="3148965" y="4527550"/>
            <a:ext cx="2020569"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Test recall for every class and select the 3 best performing classes</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2AB51D99-B2E2-49C9-BE8D-EB3078B9F48B}"/>
              </a:ext>
            </a:extLst>
          </p:cNvPr>
          <p:cNvSpPr/>
          <p:nvPr/>
        </p:nvSpPr>
        <p:spPr>
          <a:xfrm>
            <a:off x="3371850"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4436825D-1A24-4FF1-8CAB-2541B536A4C6}"/>
              </a:ext>
            </a:extLst>
          </p:cNvPr>
          <p:cNvSpPr/>
          <p:nvPr/>
        </p:nvSpPr>
        <p:spPr>
          <a:xfrm>
            <a:off x="3584575"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A7B86658-BA60-4ECA-9B1E-146DC41473A7}"/>
              </a:ext>
            </a:extLst>
          </p:cNvPr>
          <p:cNvSpPr/>
          <p:nvPr/>
        </p:nvSpPr>
        <p:spPr>
          <a:xfrm>
            <a:off x="378650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12A06E21-1DF1-4244-8DA2-58B28FA8C3B8}"/>
              </a:ext>
            </a:extLst>
          </p:cNvPr>
          <p:cNvSpPr/>
          <p:nvPr/>
        </p:nvSpPr>
        <p:spPr>
          <a:xfrm>
            <a:off x="398843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7487BB8A-A863-4D42-A254-46BAD5CAFDF7}"/>
              </a:ext>
            </a:extLst>
          </p:cNvPr>
          <p:cNvSpPr/>
          <p:nvPr/>
        </p:nvSpPr>
        <p:spPr>
          <a:xfrm>
            <a:off x="419100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AAE6BF1E-DBB1-4F92-9CA1-BA98742208D3}"/>
              </a:ext>
            </a:extLst>
          </p:cNvPr>
          <p:cNvSpPr/>
          <p:nvPr/>
        </p:nvSpPr>
        <p:spPr>
          <a:xfrm>
            <a:off x="440309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7" name="Rectangle 76">
            <a:extLst>
              <a:ext uri="{FF2B5EF4-FFF2-40B4-BE49-F238E27FC236}">
                <a16:creationId xmlns:a16="http://schemas.microsoft.com/office/drawing/2014/main" id="{585F389C-2B00-4E34-A6EA-0A7356FCAE61}"/>
              </a:ext>
            </a:extLst>
          </p:cNvPr>
          <p:cNvSpPr/>
          <p:nvPr/>
        </p:nvSpPr>
        <p:spPr>
          <a:xfrm>
            <a:off x="460565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8" name="Rectangle 77">
            <a:extLst>
              <a:ext uri="{FF2B5EF4-FFF2-40B4-BE49-F238E27FC236}">
                <a16:creationId xmlns:a16="http://schemas.microsoft.com/office/drawing/2014/main" id="{C22723D9-9561-4418-B992-B1780F2E509B}"/>
              </a:ext>
            </a:extLst>
          </p:cNvPr>
          <p:cNvSpPr/>
          <p:nvPr/>
        </p:nvSpPr>
        <p:spPr>
          <a:xfrm>
            <a:off x="480758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9" name="Rectangle 78">
            <a:extLst>
              <a:ext uri="{FF2B5EF4-FFF2-40B4-BE49-F238E27FC236}">
                <a16:creationId xmlns:a16="http://schemas.microsoft.com/office/drawing/2014/main" id="{3C788D2C-1018-4678-8C44-4DC54CB1A124}"/>
              </a:ext>
            </a:extLst>
          </p:cNvPr>
          <p:cNvSpPr/>
          <p:nvPr/>
        </p:nvSpPr>
        <p:spPr>
          <a:xfrm>
            <a:off x="500951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0" name="Rectangle 79">
            <a:extLst>
              <a:ext uri="{FF2B5EF4-FFF2-40B4-BE49-F238E27FC236}">
                <a16:creationId xmlns:a16="http://schemas.microsoft.com/office/drawing/2014/main" id="{716F03D6-580B-48D7-8239-6F11FBEE493C}"/>
              </a:ext>
            </a:extLst>
          </p:cNvPr>
          <p:cNvSpPr/>
          <p:nvPr/>
        </p:nvSpPr>
        <p:spPr>
          <a:xfrm>
            <a:off x="316992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1" name="Rectangle 80">
            <a:extLst>
              <a:ext uri="{FF2B5EF4-FFF2-40B4-BE49-F238E27FC236}">
                <a16:creationId xmlns:a16="http://schemas.microsoft.com/office/drawing/2014/main" id="{56F828E0-AA38-42B6-9AE2-0AFF804B4934}"/>
              </a:ext>
            </a:extLst>
          </p:cNvPr>
          <p:cNvSpPr/>
          <p:nvPr/>
        </p:nvSpPr>
        <p:spPr>
          <a:xfrm>
            <a:off x="419100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939A654C-B346-4D1D-8C50-F53D95BFE73E}"/>
              </a:ext>
            </a:extLst>
          </p:cNvPr>
          <p:cNvSpPr/>
          <p:nvPr/>
        </p:nvSpPr>
        <p:spPr>
          <a:xfrm>
            <a:off x="440309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1B333A46-1247-47C2-AF31-C2BEE5DA4662}"/>
              </a:ext>
            </a:extLst>
          </p:cNvPr>
          <p:cNvSpPr/>
          <p:nvPr/>
        </p:nvSpPr>
        <p:spPr>
          <a:xfrm>
            <a:off x="460565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4" name="Rectangle 83">
            <a:extLst>
              <a:ext uri="{FF2B5EF4-FFF2-40B4-BE49-F238E27FC236}">
                <a16:creationId xmlns:a16="http://schemas.microsoft.com/office/drawing/2014/main" id="{9A3ABE24-DCFA-42E4-BA1E-196A99EF7EA8}"/>
              </a:ext>
            </a:extLst>
          </p:cNvPr>
          <p:cNvSpPr/>
          <p:nvPr/>
        </p:nvSpPr>
        <p:spPr>
          <a:xfrm>
            <a:off x="480758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84">
            <a:extLst>
              <a:ext uri="{FF2B5EF4-FFF2-40B4-BE49-F238E27FC236}">
                <a16:creationId xmlns:a16="http://schemas.microsoft.com/office/drawing/2014/main" id="{AA728733-BE5A-49BF-8C16-8CFCE135BD8B}"/>
              </a:ext>
            </a:extLst>
          </p:cNvPr>
          <p:cNvSpPr/>
          <p:nvPr/>
        </p:nvSpPr>
        <p:spPr>
          <a:xfrm>
            <a:off x="500951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85">
            <a:extLst>
              <a:ext uri="{FF2B5EF4-FFF2-40B4-BE49-F238E27FC236}">
                <a16:creationId xmlns:a16="http://schemas.microsoft.com/office/drawing/2014/main" id="{39F12FB9-F8E3-460A-B5CB-CF218D3EA790}"/>
              </a:ext>
            </a:extLst>
          </p:cNvPr>
          <p:cNvSpPr/>
          <p:nvPr/>
        </p:nvSpPr>
        <p:spPr>
          <a:xfrm>
            <a:off x="316992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9D7A725B-5C15-441C-8411-23B14C443228}"/>
              </a:ext>
            </a:extLst>
          </p:cNvPr>
          <p:cNvCxnSpPr/>
          <p:nvPr/>
        </p:nvCxnSpPr>
        <p:spPr>
          <a:xfrm>
            <a:off x="2936240" y="3070860"/>
            <a:ext cx="196215" cy="143891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8" name="Text Box 186">
            <a:extLst>
              <a:ext uri="{FF2B5EF4-FFF2-40B4-BE49-F238E27FC236}">
                <a16:creationId xmlns:a16="http://schemas.microsoft.com/office/drawing/2014/main" id="{ACD0D946-F715-470F-9CB3-6CA9778CD896}"/>
              </a:ext>
            </a:extLst>
          </p:cNvPr>
          <p:cNvSpPr txBox="1"/>
          <p:nvPr/>
        </p:nvSpPr>
        <p:spPr>
          <a:xfrm>
            <a:off x="2723515" y="511238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0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9" name="Rectangle 88">
            <a:extLst>
              <a:ext uri="{FF2B5EF4-FFF2-40B4-BE49-F238E27FC236}">
                <a16:creationId xmlns:a16="http://schemas.microsoft.com/office/drawing/2014/main" id="{E2B125D6-197A-4BEB-A7E9-4049EFF8C1F8}"/>
              </a:ext>
            </a:extLst>
          </p:cNvPr>
          <p:cNvSpPr/>
          <p:nvPr/>
        </p:nvSpPr>
        <p:spPr>
          <a:xfrm>
            <a:off x="3371850" y="5367655"/>
            <a:ext cx="210185" cy="116205"/>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0" name="Rectangle 89">
            <a:extLst>
              <a:ext uri="{FF2B5EF4-FFF2-40B4-BE49-F238E27FC236}">
                <a16:creationId xmlns:a16="http://schemas.microsoft.com/office/drawing/2014/main" id="{CB34EF25-09DD-4622-95DC-BEABC8E98653}"/>
              </a:ext>
            </a:extLst>
          </p:cNvPr>
          <p:cNvSpPr/>
          <p:nvPr/>
        </p:nvSpPr>
        <p:spPr>
          <a:xfrm>
            <a:off x="3584575" y="536765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1" name="Rectangle 90">
            <a:extLst>
              <a:ext uri="{FF2B5EF4-FFF2-40B4-BE49-F238E27FC236}">
                <a16:creationId xmlns:a16="http://schemas.microsoft.com/office/drawing/2014/main" id="{55E2AA69-4B0E-4993-8EF0-26F9A6E231E2}"/>
              </a:ext>
            </a:extLst>
          </p:cNvPr>
          <p:cNvSpPr/>
          <p:nvPr/>
        </p:nvSpPr>
        <p:spPr>
          <a:xfrm>
            <a:off x="378650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2" name="Rectangle 91">
            <a:extLst>
              <a:ext uri="{FF2B5EF4-FFF2-40B4-BE49-F238E27FC236}">
                <a16:creationId xmlns:a16="http://schemas.microsoft.com/office/drawing/2014/main" id="{15EB9F5A-7E26-4E80-9AB5-824C7E6659C9}"/>
              </a:ext>
            </a:extLst>
          </p:cNvPr>
          <p:cNvSpPr/>
          <p:nvPr/>
        </p:nvSpPr>
        <p:spPr>
          <a:xfrm>
            <a:off x="398843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3" name="Rectangle 92">
            <a:extLst>
              <a:ext uri="{FF2B5EF4-FFF2-40B4-BE49-F238E27FC236}">
                <a16:creationId xmlns:a16="http://schemas.microsoft.com/office/drawing/2014/main" id="{ABB8F686-EF77-4678-A9BC-CE9BBDACD3A8}"/>
              </a:ext>
            </a:extLst>
          </p:cNvPr>
          <p:cNvSpPr/>
          <p:nvPr/>
        </p:nvSpPr>
        <p:spPr>
          <a:xfrm>
            <a:off x="4191000"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4" name="Rectangle 93">
            <a:extLst>
              <a:ext uri="{FF2B5EF4-FFF2-40B4-BE49-F238E27FC236}">
                <a16:creationId xmlns:a16="http://schemas.microsoft.com/office/drawing/2014/main" id="{98151ADE-7BF5-4BA9-82E8-AC45C6C05CDD}"/>
              </a:ext>
            </a:extLst>
          </p:cNvPr>
          <p:cNvSpPr/>
          <p:nvPr/>
        </p:nvSpPr>
        <p:spPr>
          <a:xfrm>
            <a:off x="440309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5" name="Rectangle 94">
            <a:extLst>
              <a:ext uri="{FF2B5EF4-FFF2-40B4-BE49-F238E27FC236}">
                <a16:creationId xmlns:a16="http://schemas.microsoft.com/office/drawing/2014/main" id="{D66DE0B3-8FE2-4235-BFA2-C0417F7025D5}"/>
              </a:ext>
            </a:extLst>
          </p:cNvPr>
          <p:cNvSpPr/>
          <p:nvPr/>
        </p:nvSpPr>
        <p:spPr>
          <a:xfrm>
            <a:off x="460565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6" name="Rectangle 95">
            <a:extLst>
              <a:ext uri="{FF2B5EF4-FFF2-40B4-BE49-F238E27FC236}">
                <a16:creationId xmlns:a16="http://schemas.microsoft.com/office/drawing/2014/main" id="{85904CD7-61C3-40CE-BAF3-4A7084AF5779}"/>
              </a:ext>
            </a:extLst>
          </p:cNvPr>
          <p:cNvSpPr/>
          <p:nvPr/>
        </p:nvSpPr>
        <p:spPr>
          <a:xfrm>
            <a:off x="4807585"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7" name="Rectangle 96">
            <a:extLst>
              <a:ext uri="{FF2B5EF4-FFF2-40B4-BE49-F238E27FC236}">
                <a16:creationId xmlns:a16="http://schemas.microsoft.com/office/drawing/2014/main" id="{78AC526C-9728-432E-894D-F513F1863DC5}"/>
              </a:ext>
            </a:extLst>
          </p:cNvPr>
          <p:cNvSpPr/>
          <p:nvPr/>
        </p:nvSpPr>
        <p:spPr>
          <a:xfrm>
            <a:off x="500951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8" name="Rectangle 97">
            <a:extLst>
              <a:ext uri="{FF2B5EF4-FFF2-40B4-BE49-F238E27FC236}">
                <a16:creationId xmlns:a16="http://schemas.microsoft.com/office/drawing/2014/main" id="{2BEA982E-1063-42FF-87C4-AF4E8AC5C53C}"/>
              </a:ext>
            </a:extLst>
          </p:cNvPr>
          <p:cNvSpPr/>
          <p:nvPr/>
        </p:nvSpPr>
        <p:spPr>
          <a:xfrm>
            <a:off x="316992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9" name="Rectangle 98">
            <a:extLst>
              <a:ext uri="{FF2B5EF4-FFF2-40B4-BE49-F238E27FC236}">
                <a16:creationId xmlns:a16="http://schemas.microsoft.com/office/drawing/2014/main" id="{9FDB29AA-CE30-4FA4-82C0-F062143D5356}"/>
              </a:ext>
            </a:extLst>
          </p:cNvPr>
          <p:cNvSpPr/>
          <p:nvPr/>
        </p:nvSpPr>
        <p:spPr>
          <a:xfrm>
            <a:off x="3584575" y="625030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0" name="Rectangle 99">
            <a:extLst>
              <a:ext uri="{FF2B5EF4-FFF2-40B4-BE49-F238E27FC236}">
                <a16:creationId xmlns:a16="http://schemas.microsoft.com/office/drawing/2014/main" id="{F1C7EF60-CC5A-40D5-BDA6-0238F2EFBCDA}"/>
              </a:ext>
            </a:extLst>
          </p:cNvPr>
          <p:cNvSpPr/>
          <p:nvPr/>
        </p:nvSpPr>
        <p:spPr>
          <a:xfrm>
            <a:off x="378650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1" name="Rectangle 100">
            <a:extLst>
              <a:ext uri="{FF2B5EF4-FFF2-40B4-BE49-F238E27FC236}">
                <a16:creationId xmlns:a16="http://schemas.microsoft.com/office/drawing/2014/main" id="{959DC6E8-EC2A-4184-A474-3060F689D643}"/>
              </a:ext>
            </a:extLst>
          </p:cNvPr>
          <p:cNvSpPr/>
          <p:nvPr/>
        </p:nvSpPr>
        <p:spPr>
          <a:xfrm>
            <a:off x="398843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2" name="Text Box 198">
            <a:extLst>
              <a:ext uri="{FF2B5EF4-FFF2-40B4-BE49-F238E27FC236}">
                <a16:creationId xmlns:a16="http://schemas.microsoft.com/office/drawing/2014/main" id="{92C7F015-C594-49D9-BFE1-50377DFA5C8F}"/>
              </a:ext>
            </a:extLst>
          </p:cNvPr>
          <p:cNvSpPr txBox="1"/>
          <p:nvPr/>
        </p:nvSpPr>
        <p:spPr>
          <a:xfrm>
            <a:off x="2723515" y="533590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1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0419D2F2-A6E2-4750-9212-C6BF0DC8AFF2}"/>
              </a:ext>
            </a:extLst>
          </p:cNvPr>
          <p:cNvSpPr/>
          <p:nvPr/>
        </p:nvSpPr>
        <p:spPr>
          <a:xfrm>
            <a:off x="3148965" y="582485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selected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6" name="Rectangle 105">
            <a:extLst>
              <a:ext uri="{FF2B5EF4-FFF2-40B4-BE49-F238E27FC236}">
                <a16:creationId xmlns:a16="http://schemas.microsoft.com/office/drawing/2014/main" id="{74687C39-49C4-43FE-8B2C-6EAE069B6B50}"/>
              </a:ext>
            </a:extLst>
          </p:cNvPr>
          <p:cNvSpPr/>
          <p:nvPr/>
        </p:nvSpPr>
        <p:spPr>
          <a:xfrm>
            <a:off x="3148965" y="645223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foreign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7" name="Rectangle: Rounded Corners 106">
            <a:extLst>
              <a:ext uri="{FF2B5EF4-FFF2-40B4-BE49-F238E27FC236}">
                <a16:creationId xmlns:a16="http://schemas.microsoft.com/office/drawing/2014/main" id="{49D946D6-F788-4F19-9127-4679622DAE3A}"/>
              </a:ext>
            </a:extLst>
          </p:cNvPr>
          <p:cNvSpPr/>
          <p:nvPr/>
        </p:nvSpPr>
        <p:spPr>
          <a:xfrm>
            <a:off x="2691766" y="4984750"/>
            <a:ext cx="2593340" cy="60896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08" name="Straight Arrow Connector 107">
            <a:extLst>
              <a:ext uri="{FF2B5EF4-FFF2-40B4-BE49-F238E27FC236}">
                <a16:creationId xmlns:a16="http://schemas.microsoft.com/office/drawing/2014/main" id="{2022B811-CDF5-4056-BBFF-86E7087F7799}"/>
              </a:ext>
            </a:extLst>
          </p:cNvPr>
          <p:cNvCxnSpPr/>
          <p:nvPr/>
        </p:nvCxnSpPr>
        <p:spPr>
          <a:xfrm>
            <a:off x="2872105" y="5601335"/>
            <a:ext cx="269875" cy="8343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249">
            <a:extLst>
              <a:ext uri="{FF2B5EF4-FFF2-40B4-BE49-F238E27FC236}">
                <a16:creationId xmlns:a16="http://schemas.microsoft.com/office/drawing/2014/main" id="{A30E081B-9CA8-48E4-9E16-73200B9F05A0}"/>
              </a:ext>
            </a:extLst>
          </p:cNvPr>
          <p:cNvSpPr txBox="1"/>
          <p:nvPr/>
        </p:nvSpPr>
        <p:spPr>
          <a:xfrm>
            <a:off x="2546985" y="285877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0">
            <a:extLst>
              <a:ext uri="{FF2B5EF4-FFF2-40B4-BE49-F238E27FC236}">
                <a16:creationId xmlns:a16="http://schemas.microsoft.com/office/drawing/2014/main" id="{3608878C-CDC3-47FF-99A3-CAF38DC55388}"/>
              </a:ext>
            </a:extLst>
          </p:cNvPr>
          <p:cNvSpPr txBox="1"/>
          <p:nvPr/>
        </p:nvSpPr>
        <p:spPr>
          <a:xfrm>
            <a:off x="3714865" y="1010285"/>
            <a:ext cx="337820" cy="165852"/>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2" name="Text Box 252">
            <a:extLst>
              <a:ext uri="{FF2B5EF4-FFF2-40B4-BE49-F238E27FC236}">
                <a16:creationId xmlns:a16="http://schemas.microsoft.com/office/drawing/2014/main" id="{695BAD26-05BD-4838-A44D-9EFC04F0A9A6}"/>
              </a:ext>
            </a:extLst>
          </p:cNvPr>
          <p:cNvSpPr txBox="1"/>
          <p:nvPr/>
        </p:nvSpPr>
        <p:spPr>
          <a:xfrm>
            <a:off x="2712720" y="7007425"/>
            <a:ext cx="447675"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New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3" name="Rectangle 112">
            <a:extLst>
              <a:ext uri="{FF2B5EF4-FFF2-40B4-BE49-F238E27FC236}">
                <a16:creationId xmlns:a16="http://schemas.microsoft.com/office/drawing/2014/main" id="{91D66A7C-D819-4944-AA79-7C856AD6DE22}"/>
              </a:ext>
            </a:extLst>
          </p:cNvPr>
          <p:cNvSpPr/>
          <p:nvPr/>
        </p:nvSpPr>
        <p:spPr>
          <a:xfrm>
            <a:off x="419100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4" name="Rectangle 113">
            <a:extLst>
              <a:ext uri="{FF2B5EF4-FFF2-40B4-BE49-F238E27FC236}">
                <a16:creationId xmlns:a16="http://schemas.microsoft.com/office/drawing/2014/main" id="{8BC2D136-6C82-44CB-B449-2C8A8507EFB5}"/>
              </a:ext>
            </a:extLst>
          </p:cNvPr>
          <p:cNvSpPr/>
          <p:nvPr/>
        </p:nvSpPr>
        <p:spPr>
          <a:xfrm>
            <a:off x="440309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5" name="Rectangle 114">
            <a:extLst>
              <a:ext uri="{FF2B5EF4-FFF2-40B4-BE49-F238E27FC236}">
                <a16:creationId xmlns:a16="http://schemas.microsoft.com/office/drawing/2014/main" id="{EC76D918-1E54-48D1-A0F4-408ADA17056D}"/>
              </a:ext>
            </a:extLst>
          </p:cNvPr>
          <p:cNvSpPr/>
          <p:nvPr/>
        </p:nvSpPr>
        <p:spPr>
          <a:xfrm>
            <a:off x="460565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6" name="Rectangle 115">
            <a:extLst>
              <a:ext uri="{FF2B5EF4-FFF2-40B4-BE49-F238E27FC236}">
                <a16:creationId xmlns:a16="http://schemas.microsoft.com/office/drawing/2014/main" id="{9F9536F7-2EAD-4EF8-851D-7C3C3FD97229}"/>
              </a:ext>
            </a:extLst>
          </p:cNvPr>
          <p:cNvSpPr/>
          <p:nvPr/>
        </p:nvSpPr>
        <p:spPr>
          <a:xfrm>
            <a:off x="480758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7" name="Rectangle 116">
            <a:extLst>
              <a:ext uri="{FF2B5EF4-FFF2-40B4-BE49-F238E27FC236}">
                <a16:creationId xmlns:a16="http://schemas.microsoft.com/office/drawing/2014/main" id="{8ACED1ED-0F8C-4E50-8163-16388DCD3D6C}"/>
              </a:ext>
            </a:extLst>
          </p:cNvPr>
          <p:cNvSpPr/>
          <p:nvPr/>
        </p:nvSpPr>
        <p:spPr>
          <a:xfrm>
            <a:off x="500951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r>
              <a:rPr lang="en-US" sz="950">
                <a:effectLst/>
                <a:latin typeface="NimbusRomNo9L" panose="00000500000000000000" pitchFamily="50" charset="0"/>
                <a:ea typeface="Calibri" panose="020F0502020204030204" pitchFamily="34" charset="0"/>
                <a:cs typeface="Times New Roman" panose="02020603050405020304" pitchFamily="18" charset="0"/>
              </a:rPr>
              <a:t>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8" name="Rectangle 117">
            <a:extLst>
              <a:ext uri="{FF2B5EF4-FFF2-40B4-BE49-F238E27FC236}">
                <a16:creationId xmlns:a16="http://schemas.microsoft.com/office/drawing/2014/main" id="{FD82AD25-E706-4B63-9D53-08A09A822F26}"/>
              </a:ext>
            </a:extLst>
          </p:cNvPr>
          <p:cNvSpPr/>
          <p:nvPr/>
        </p:nvSpPr>
        <p:spPr>
          <a:xfrm>
            <a:off x="316992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9" name="Rectangle 118">
            <a:extLst>
              <a:ext uri="{FF2B5EF4-FFF2-40B4-BE49-F238E27FC236}">
                <a16:creationId xmlns:a16="http://schemas.microsoft.com/office/drawing/2014/main" id="{82CE9208-C14F-4147-889D-9D93D130B2CD}"/>
              </a:ext>
            </a:extLst>
          </p:cNvPr>
          <p:cNvSpPr/>
          <p:nvPr/>
        </p:nvSpPr>
        <p:spPr>
          <a:xfrm>
            <a:off x="3584575" y="7028380"/>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0" name="Rectangle 119">
            <a:extLst>
              <a:ext uri="{FF2B5EF4-FFF2-40B4-BE49-F238E27FC236}">
                <a16:creationId xmlns:a16="http://schemas.microsoft.com/office/drawing/2014/main" id="{A9188A75-040E-4A1E-AC57-D01B5508AB45}"/>
              </a:ext>
            </a:extLst>
          </p:cNvPr>
          <p:cNvSpPr/>
          <p:nvPr/>
        </p:nvSpPr>
        <p:spPr>
          <a:xfrm>
            <a:off x="378650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1" name="Rectangle 120">
            <a:extLst>
              <a:ext uri="{FF2B5EF4-FFF2-40B4-BE49-F238E27FC236}">
                <a16:creationId xmlns:a16="http://schemas.microsoft.com/office/drawing/2014/main" id="{E5520640-6A43-4572-87F2-8B6D90E62535}"/>
              </a:ext>
            </a:extLst>
          </p:cNvPr>
          <p:cNvSpPr/>
          <p:nvPr/>
        </p:nvSpPr>
        <p:spPr>
          <a:xfrm>
            <a:off x="398843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2" name="Rectangle 121">
            <a:extLst>
              <a:ext uri="{FF2B5EF4-FFF2-40B4-BE49-F238E27FC236}">
                <a16:creationId xmlns:a16="http://schemas.microsoft.com/office/drawing/2014/main" id="{08605A4E-E68C-4A9E-BFB2-CCBC8E4D9CCB}"/>
              </a:ext>
            </a:extLst>
          </p:cNvPr>
          <p:cNvSpPr/>
          <p:nvPr/>
        </p:nvSpPr>
        <p:spPr>
          <a:xfrm>
            <a:off x="3371850" y="7028380"/>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3" name="Text Box 267">
            <a:extLst>
              <a:ext uri="{FF2B5EF4-FFF2-40B4-BE49-F238E27FC236}">
                <a16:creationId xmlns:a16="http://schemas.microsoft.com/office/drawing/2014/main" id="{8D51ECB8-65B3-4665-A352-61874BD45935}"/>
              </a:ext>
            </a:extLst>
          </p:cNvPr>
          <p:cNvSpPr txBox="1"/>
          <p:nvPr/>
        </p:nvSpPr>
        <p:spPr>
          <a:xfrm>
            <a:off x="2631440" y="1019175"/>
            <a:ext cx="895350"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Available classes in dataset: 1, 2, 3, 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4" name="Group 123">
            <a:extLst>
              <a:ext uri="{FF2B5EF4-FFF2-40B4-BE49-F238E27FC236}">
                <a16:creationId xmlns:a16="http://schemas.microsoft.com/office/drawing/2014/main" id="{D2D49730-7752-47C3-8243-64D43D460056}"/>
              </a:ext>
            </a:extLst>
          </p:cNvPr>
          <p:cNvGrpSpPr/>
          <p:nvPr/>
        </p:nvGrpSpPr>
        <p:grpSpPr>
          <a:xfrm>
            <a:off x="2929256" y="1337945"/>
            <a:ext cx="638812" cy="116205"/>
            <a:chOff x="384987" y="595423"/>
            <a:chExt cx="640058" cy="117043"/>
          </a:xfrm>
        </p:grpSpPr>
        <p:sp>
          <p:nvSpPr>
            <p:cNvPr id="177" name="Rectangle 176">
              <a:extLst>
                <a:ext uri="{FF2B5EF4-FFF2-40B4-BE49-F238E27FC236}">
                  <a16:creationId xmlns:a16="http://schemas.microsoft.com/office/drawing/2014/main" id="{6533654D-0DF2-4876-860F-B7716A7C437C}"/>
                </a:ext>
              </a:extLst>
            </p:cNvPr>
            <p:cNvSpPr/>
            <p:nvPr/>
          </p:nvSpPr>
          <p:spPr>
            <a:xfrm>
              <a:off x="384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8" name="Rectangle 177">
              <a:extLst>
                <a:ext uri="{FF2B5EF4-FFF2-40B4-BE49-F238E27FC236}">
                  <a16:creationId xmlns:a16="http://schemas.microsoft.com/office/drawing/2014/main" id="{976D7BF6-1185-4189-9A9A-7357BE2E8F42}"/>
                </a:ext>
              </a:extLst>
            </p:cNvPr>
            <p:cNvSpPr/>
            <p:nvPr/>
          </p:nvSpPr>
          <p:spPr>
            <a:xfrm>
              <a:off x="4475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9" name="Rectangle 178">
              <a:extLst>
                <a:ext uri="{FF2B5EF4-FFF2-40B4-BE49-F238E27FC236}">
                  <a16:creationId xmlns:a16="http://schemas.microsoft.com/office/drawing/2014/main" id="{7C09F71C-FD96-473F-A685-357BFC8CE1DA}"/>
                </a:ext>
              </a:extLst>
            </p:cNvPr>
            <p:cNvSpPr/>
            <p:nvPr/>
          </p:nvSpPr>
          <p:spPr>
            <a:xfrm>
              <a:off x="512894"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0" name="Rectangle 179">
              <a:extLst>
                <a:ext uri="{FF2B5EF4-FFF2-40B4-BE49-F238E27FC236}">
                  <a16:creationId xmlns:a16="http://schemas.microsoft.com/office/drawing/2014/main" id="{5A7DE3A1-5C26-4E78-91A8-17F278145133}"/>
                </a:ext>
              </a:extLst>
            </p:cNvPr>
            <p:cNvSpPr/>
            <p:nvPr/>
          </p:nvSpPr>
          <p:spPr>
            <a:xfrm>
              <a:off x="575487"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1" name="Rectangle 180">
              <a:extLst>
                <a:ext uri="{FF2B5EF4-FFF2-40B4-BE49-F238E27FC236}">
                  <a16:creationId xmlns:a16="http://schemas.microsoft.com/office/drawing/2014/main" id="{D1225181-28F3-4284-93AE-097BCBA1396B}"/>
                </a:ext>
              </a:extLst>
            </p:cNvPr>
            <p:cNvSpPr/>
            <p:nvPr/>
          </p:nvSpPr>
          <p:spPr>
            <a:xfrm>
              <a:off x="6380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2" name="Rectangle 181">
              <a:extLst>
                <a:ext uri="{FF2B5EF4-FFF2-40B4-BE49-F238E27FC236}">
                  <a16:creationId xmlns:a16="http://schemas.microsoft.com/office/drawing/2014/main" id="{3B296362-F215-4C22-9722-8AFA7D2AE40C}"/>
                </a:ext>
              </a:extLst>
            </p:cNvPr>
            <p:cNvSpPr/>
            <p:nvPr/>
          </p:nvSpPr>
          <p:spPr>
            <a:xfrm>
              <a:off x="703394"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3" name="Rectangle 182">
              <a:extLst>
                <a:ext uri="{FF2B5EF4-FFF2-40B4-BE49-F238E27FC236}">
                  <a16:creationId xmlns:a16="http://schemas.microsoft.com/office/drawing/2014/main" id="{7A585547-39DA-4E82-A8BE-9E9097C7CC11}"/>
                </a:ext>
              </a:extLst>
            </p:cNvPr>
            <p:cNvSpPr/>
            <p:nvPr/>
          </p:nvSpPr>
          <p:spPr>
            <a:xfrm>
              <a:off x="765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4" name="Rectangle 183">
              <a:extLst>
                <a:ext uri="{FF2B5EF4-FFF2-40B4-BE49-F238E27FC236}">
                  <a16:creationId xmlns:a16="http://schemas.microsoft.com/office/drawing/2014/main" id="{DD808B1B-C291-4A00-BB6B-7CCB798DE533}"/>
                </a:ext>
              </a:extLst>
            </p:cNvPr>
            <p:cNvSpPr/>
            <p:nvPr/>
          </p:nvSpPr>
          <p:spPr>
            <a:xfrm>
              <a:off x="831301"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5" name="Rectangle 184">
              <a:extLst>
                <a:ext uri="{FF2B5EF4-FFF2-40B4-BE49-F238E27FC236}">
                  <a16:creationId xmlns:a16="http://schemas.microsoft.com/office/drawing/2014/main" id="{5C76AE8D-D752-4995-95DA-2D1C518756CA}"/>
                </a:ext>
              </a:extLst>
            </p:cNvPr>
            <p:cNvSpPr/>
            <p:nvPr/>
          </p:nvSpPr>
          <p:spPr>
            <a:xfrm>
              <a:off x="896616"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6" name="Rectangle 185">
              <a:extLst>
                <a:ext uri="{FF2B5EF4-FFF2-40B4-BE49-F238E27FC236}">
                  <a16:creationId xmlns:a16="http://schemas.microsoft.com/office/drawing/2014/main" id="{2CF461FC-5FF0-4363-8F71-3D62840ECFCF}"/>
                </a:ext>
              </a:extLst>
            </p:cNvPr>
            <p:cNvSpPr/>
            <p:nvPr/>
          </p:nvSpPr>
          <p:spPr>
            <a:xfrm>
              <a:off x="959208"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125" name="Text Box 279">
            <a:extLst>
              <a:ext uri="{FF2B5EF4-FFF2-40B4-BE49-F238E27FC236}">
                <a16:creationId xmlns:a16="http://schemas.microsoft.com/office/drawing/2014/main" id="{76086FBE-B307-45B2-B7B2-36F35890D472}"/>
              </a:ext>
            </a:extLst>
          </p:cNvPr>
          <p:cNvSpPr txBox="1"/>
          <p:nvPr/>
        </p:nvSpPr>
        <p:spPr>
          <a:xfrm>
            <a:off x="2588895" y="130619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Old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6" name="Text Box 291">
            <a:extLst>
              <a:ext uri="{FF2B5EF4-FFF2-40B4-BE49-F238E27FC236}">
                <a16:creationId xmlns:a16="http://schemas.microsoft.com/office/drawing/2014/main" id="{DE11E32E-9D8B-4B4D-A6D7-16FB4E98C141}"/>
              </a:ext>
            </a:extLst>
          </p:cNvPr>
          <p:cNvSpPr txBox="1"/>
          <p:nvPr/>
        </p:nvSpPr>
        <p:spPr>
          <a:xfrm>
            <a:off x="2546985" y="180594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7" name="Group 126">
            <a:extLst>
              <a:ext uri="{FF2B5EF4-FFF2-40B4-BE49-F238E27FC236}">
                <a16:creationId xmlns:a16="http://schemas.microsoft.com/office/drawing/2014/main" id="{A59491F1-0FEF-43B1-AE65-43108EE0C732}"/>
              </a:ext>
            </a:extLst>
          </p:cNvPr>
          <p:cNvGrpSpPr/>
          <p:nvPr/>
        </p:nvGrpSpPr>
        <p:grpSpPr>
          <a:xfrm>
            <a:off x="2929256" y="1816735"/>
            <a:ext cx="638812" cy="116205"/>
            <a:chOff x="384987" y="1073888"/>
            <a:chExt cx="640058" cy="117043"/>
          </a:xfrm>
        </p:grpSpPr>
        <p:sp>
          <p:nvSpPr>
            <p:cNvPr id="167" name="Rectangle 166">
              <a:extLst>
                <a:ext uri="{FF2B5EF4-FFF2-40B4-BE49-F238E27FC236}">
                  <a16:creationId xmlns:a16="http://schemas.microsoft.com/office/drawing/2014/main" id="{EA9F86CD-4F56-4452-9467-7A035B4747E4}"/>
                </a:ext>
              </a:extLst>
            </p:cNvPr>
            <p:cNvSpPr/>
            <p:nvPr/>
          </p:nvSpPr>
          <p:spPr>
            <a:xfrm>
              <a:off x="384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8" name="Rectangle 167">
              <a:extLst>
                <a:ext uri="{FF2B5EF4-FFF2-40B4-BE49-F238E27FC236}">
                  <a16:creationId xmlns:a16="http://schemas.microsoft.com/office/drawing/2014/main" id="{8BDEFCEA-41C4-4A8F-96A8-7942A1E49A6D}"/>
                </a:ext>
              </a:extLst>
            </p:cNvPr>
            <p:cNvSpPr/>
            <p:nvPr/>
          </p:nvSpPr>
          <p:spPr>
            <a:xfrm>
              <a:off x="4475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9" name="Rectangle 168">
              <a:extLst>
                <a:ext uri="{FF2B5EF4-FFF2-40B4-BE49-F238E27FC236}">
                  <a16:creationId xmlns:a16="http://schemas.microsoft.com/office/drawing/2014/main" id="{72791CF5-E48E-4FAF-9117-2E9E4E5AC038}"/>
                </a:ext>
              </a:extLst>
            </p:cNvPr>
            <p:cNvSpPr/>
            <p:nvPr/>
          </p:nvSpPr>
          <p:spPr>
            <a:xfrm>
              <a:off x="512894"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0" name="Rectangle 169">
              <a:extLst>
                <a:ext uri="{FF2B5EF4-FFF2-40B4-BE49-F238E27FC236}">
                  <a16:creationId xmlns:a16="http://schemas.microsoft.com/office/drawing/2014/main" id="{6771965F-CD85-47DB-B2A0-38AE1CE388D9}"/>
                </a:ext>
              </a:extLst>
            </p:cNvPr>
            <p:cNvSpPr/>
            <p:nvPr/>
          </p:nvSpPr>
          <p:spPr>
            <a:xfrm>
              <a:off x="575487"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1" name="Rectangle 170">
              <a:extLst>
                <a:ext uri="{FF2B5EF4-FFF2-40B4-BE49-F238E27FC236}">
                  <a16:creationId xmlns:a16="http://schemas.microsoft.com/office/drawing/2014/main" id="{A9760E68-05CC-4415-8CE4-535808933955}"/>
                </a:ext>
              </a:extLst>
            </p:cNvPr>
            <p:cNvSpPr/>
            <p:nvPr/>
          </p:nvSpPr>
          <p:spPr>
            <a:xfrm>
              <a:off x="6380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2" name="Rectangle 171">
              <a:extLst>
                <a:ext uri="{FF2B5EF4-FFF2-40B4-BE49-F238E27FC236}">
                  <a16:creationId xmlns:a16="http://schemas.microsoft.com/office/drawing/2014/main" id="{56C90D8D-55F7-4910-84CE-97105D0BD581}"/>
                </a:ext>
              </a:extLst>
            </p:cNvPr>
            <p:cNvSpPr/>
            <p:nvPr/>
          </p:nvSpPr>
          <p:spPr>
            <a:xfrm>
              <a:off x="703394"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3" name="Rectangle 172">
              <a:extLst>
                <a:ext uri="{FF2B5EF4-FFF2-40B4-BE49-F238E27FC236}">
                  <a16:creationId xmlns:a16="http://schemas.microsoft.com/office/drawing/2014/main" id="{388F9713-58EC-42F6-92C7-DFFC9B517FCE}"/>
                </a:ext>
              </a:extLst>
            </p:cNvPr>
            <p:cNvSpPr/>
            <p:nvPr/>
          </p:nvSpPr>
          <p:spPr>
            <a:xfrm>
              <a:off x="765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4" name="Rectangle 173">
              <a:extLst>
                <a:ext uri="{FF2B5EF4-FFF2-40B4-BE49-F238E27FC236}">
                  <a16:creationId xmlns:a16="http://schemas.microsoft.com/office/drawing/2014/main" id="{334AFF08-3C92-4970-8F87-96E626884781}"/>
                </a:ext>
              </a:extLst>
            </p:cNvPr>
            <p:cNvSpPr/>
            <p:nvPr/>
          </p:nvSpPr>
          <p:spPr>
            <a:xfrm>
              <a:off x="831301"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AE201301-4B69-4B1C-8661-67CCA14691BA}"/>
                </a:ext>
              </a:extLst>
            </p:cNvPr>
            <p:cNvSpPr/>
            <p:nvPr/>
          </p:nvSpPr>
          <p:spPr>
            <a:xfrm>
              <a:off x="896616"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6" name="Rectangle 175">
              <a:extLst>
                <a:ext uri="{FF2B5EF4-FFF2-40B4-BE49-F238E27FC236}">
                  <a16:creationId xmlns:a16="http://schemas.microsoft.com/office/drawing/2014/main" id="{A9FD3291-69B6-40E6-946A-2EAA89300EEC}"/>
                </a:ext>
              </a:extLst>
            </p:cNvPr>
            <p:cNvSpPr/>
            <p:nvPr/>
          </p:nvSpPr>
          <p:spPr>
            <a:xfrm>
              <a:off x="959208"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128" name="Left Brace 127">
            <a:extLst>
              <a:ext uri="{FF2B5EF4-FFF2-40B4-BE49-F238E27FC236}">
                <a16:creationId xmlns:a16="http://schemas.microsoft.com/office/drawing/2014/main" id="{F6DA36CF-3EE0-4951-84D1-843B349BFFC8}"/>
              </a:ext>
            </a:extLst>
          </p:cNvPr>
          <p:cNvSpPr/>
          <p:nvPr/>
        </p:nvSpPr>
        <p:spPr>
          <a:xfrm rot="16200000">
            <a:off x="3108642" y="135667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129" name="Graphic 293" descr="Clipboard with solid fill">
            <a:extLst>
              <a:ext uri="{FF2B5EF4-FFF2-40B4-BE49-F238E27FC236}">
                <a16:creationId xmlns:a16="http://schemas.microsoft.com/office/drawing/2014/main" id="{AF07B82A-5742-4E0F-AF29-B04648BEC781}"/>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1529715"/>
            <a:ext cx="182880" cy="182245"/>
          </a:xfrm>
          <a:prstGeom prst="rect">
            <a:avLst/>
          </a:prstGeom>
        </p:spPr>
      </p:pic>
      <p:sp>
        <p:nvSpPr>
          <p:cNvPr id="130" name="Text Box 294">
            <a:extLst>
              <a:ext uri="{FF2B5EF4-FFF2-40B4-BE49-F238E27FC236}">
                <a16:creationId xmlns:a16="http://schemas.microsoft.com/office/drawing/2014/main" id="{B910D422-3090-4E32-989E-5DCDC2CB9AB7}"/>
              </a:ext>
            </a:extLst>
          </p:cNvPr>
          <p:cNvSpPr txBox="1"/>
          <p:nvPr/>
        </p:nvSpPr>
        <p:spPr>
          <a:xfrm>
            <a:off x="2748280" y="14979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available columns into 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131" name="Graphic 296" descr="Network outline">
            <a:extLst>
              <a:ext uri="{FF2B5EF4-FFF2-40B4-BE49-F238E27FC236}">
                <a16:creationId xmlns:a16="http://schemas.microsoft.com/office/drawing/2014/main" id="{15BC6893-DE43-4DAB-BA50-78DDFA4BCD99}"/>
              </a:ext>
            </a:extLst>
          </p:cNvPr>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6615" y="2061210"/>
            <a:ext cx="186690" cy="186055"/>
          </a:xfrm>
          <a:prstGeom prst="rect">
            <a:avLst/>
          </a:prstGeom>
        </p:spPr>
      </p:pic>
      <p:sp>
        <p:nvSpPr>
          <p:cNvPr id="132" name="Text Box 298">
            <a:extLst>
              <a:ext uri="{FF2B5EF4-FFF2-40B4-BE49-F238E27FC236}">
                <a16:creationId xmlns:a16="http://schemas.microsoft.com/office/drawing/2014/main" id="{4C684CCA-6A55-44D4-8FE1-6C2713BA271D}"/>
              </a:ext>
            </a:extLst>
          </p:cNvPr>
          <p:cNvSpPr txBox="1"/>
          <p:nvPr/>
        </p:nvSpPr>
        <p:spPr>
          <a:xfrm>
            <a:off x="2803525" y="2050415"/>
            <a:ext cx="603885" cy="1651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Train network</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3" name="Text Box 300">
            <a:extLst>
              <a:ext uri="{FF2B5EF4-FFF2-40B4-BE49-F238E27FC236}">
                <a16:creationId xmlns:a16="http://schemas.microsoft.com/office/drawing/2014/main" id="{E9630EBE-B040-4E6D-BEF7-14174CDEA6D0}"/>
              </a:ext>
            </a:extLst>
          </p:cNvPr>
          <p:cNvSpPr txBox="1"/>
          <p:nvPr/>
        </p:nvSpPr>
        <p:spPr>
          <a:xfrm>
            <a:off x="2546985" y="233743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34" name="Group 133">
            <a:extLst>
              <a:ext uri="{FF2B5EF4-FFF2-40B4-BE49-F238E27FC236}">
                <a16:creationId xmlns:a16="http://schemas.microsoft.com/office/drawing/2014/main" id="{5857BACA-F423-44AC-B4ED-62A24D2FEE10}"/>
              </a:ext>
            </a:extLst>
          </p:cNvPr>
          <p:cNvGrpSpPr/>
          <p:nvPr/>
        </p:nvGrpSpPr>
        <p:grpSpPr>
          <a:xfrm>
            <a:off x="2929256" y="2359025"/>
            <a:ext cx="638812" cy="116205"/>
            <a:chOff x="384987" y="1616149"/>
            <a:chExt cx="640058" cy="117043"/>
          </a:xfrm>
        </p:grpSpPr>
        <p:sp>
          <p:nvSpPr>
            <p:cNvPr id="157" name="Rectangle 156">
              <a:extLst>
                <a:ext uri="{FF2B5EF4-FFF2-40B4-BE49-F238E27FC236}">
                  <a16:creationId xmlns:a16="http://schemas.microsoft.com/office/drawing/2014/main" id="{2CB53666-E86E-4CA2-A581-F852B0388E2B}"/>
                </a:ext>
              </a:extLst>
            </p:cNvPr>
            <p:cNvSpPr/>
            <p:nvPr/>
          </p:nvSpPr>
          <p:spPr>
            <a:xfrm>
              <a:off x="384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58" name="Rectangle 157">
              <a:extLst>
                <a:ext uri="{FF2B5EF4-FFF2-40B4-BE49-F238E27FC236}">
                  <a16:creationId xmlns:a16="http://schemas.microsoft.com/office/drawing/2014/main" id="{257D68A5-0E5D-4242-AEF1-48683E0053B3}"/>
                </a:ext>
              </a:extLst>
            </p:cNvPr>
            <p:cNvSpPr/>
            <p:nvPr/>
          </p:nvSpPr>
          <p:spPr>
            <a:xfrm>
              <a:off x="4475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59" name="Rectangle 158">
              <a:extLst>
                <a:ext uri="{FF2B5EF4-FFF2-40B4-BE49-F238E27FC236}">
                  <a16:creationId xmlns:a16="http://schemas.microsoft.com/office/drawing/2014/main" id="{23D07F01-98A4-406D-B0C4-147BF720C42D}"/>
                </a:ext>
              </a:extLst>
            </p:cNvPr>
            <p:cNvSpPr/>
            <p:nvPr/>
          </p:nvSpPr>
          <p:spPr>
            <a:xfrm>
              <a:off x="512894"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0" name="Rectangle 159">
              <a:extLst>
                <a:ext uri="{FF2B5EF4-FFF2-40B4-BE49-F238E27FC236}">
                  <a16:creationId xmlns:a16="http://schemas.microsoft.com/office/drawing/2014/main" id="{BEF2DD95-9711-4EBC-805D-DE1BB3585E40}"/>
                </a:ext>
              </a:extLst>
            </p:cNvPr>
            <p:cNvSpPr/>
            <p:nvPr/>
          </p:nvSpPr>
          <p:spPr>
            <a:xfrm>
              <a:off x="575487"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1" name="Rectangle 160">
              <a:extLst>
                <a:ext uri="{FF2B5EF4-FFF2-40B4-BE49-F238E27FC236}">
                  <a16:creationId xmlns:a16="http://schemas.microsoft.com/office/drawing/2014/main" id="{EE307BAC-BE68-45C1-9787-A7F36458E186}"/>
                </a:ext>
              </a:extLst>
            </p:cNvPr>
            <p:cNvSpPr/>
            <p:nvPr/>
          </p:nvSpPr>
          <p:spPr>
            <a:xfrm>
              <a:off x="6380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2" name="Rectangle 161">
              <a:extLst>
                <a:ext uri="{FF2B5EF4-FFF2-40B4-BE49-F238E27FC236}">
                  <a16:creationId xmlns:a16="http://schemas.microsoft.com/office/drawing/2014/main" id="{D088C013-D4DA-4114-8AC8-A65427FF1F66}"/>
                </a:ext>
              </a:extLst>
            </p:cNvPr>
            <p:cNvSpPr/>
            <p:nvPr/>
          </p:nvSpPr>
          <p:spPr>
            <a:xfrm>
              <a:off x="703394"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18E0606C-052B-4E3F-B259-E59E24ABC666}"/>
                </a:ext>
              </a:extLst>
            </p:cNvPr>
            <p:cNvSpPr/>
            <p:nvPr/>
          </p:nvSpPr>
          <p:spPr>
            <a:xfrm>
              <a:off x="765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4A25C238-3865-43CB-97EC-534BEF89DD26}"/>
                </a:ext>
              </a:extLst>
            </p:cNvPr>
            <p:cNvSpPr/>
            <p:nvPr/>
          </p:nvSpPr>
          <p:spPr>
            <a:xfrm>
              <a:off x="831301"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A34291B5-8F25-40E4-9661-30EC0704EE8D}"/>
                </a:ext>
              </a:extLst>
            </p:cNvPr>
            <p:cNvSpPr/>
            <p:nvPr/>
          </p:nvSpPr>
          <p:spPr>
            <a:xfrm>
              <a:off x="896616"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BE6FA22-F9B2-48B1-B496-C663AC36B399}"/>
                </a:ext>
              </a:extLst>
            </p:cNvPr>
            <p:cNvSpPr/>
            <p:nvPr/>
          </p:nvSpPr>
          <p:spPr>
            <a:xfrm>
              <a:off x="959208"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pic>
        <p:nvPicPr>
          <p:cNvPr id="135" name="Graphic 313" descr="Clipboard with solid fill">
            <a:extLst>
              <a:ext uri="{FF2B5EF4-FFF2-40B4-BE49-F238E27FC236}">
                <a16:creationId xmlns:a16="http://schemas.microsoft.com/office/drawing/2014/main" id="{12D439EC-8611-40B3-977E-C190B70A1CD0}"/>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2571750"/>
            <a:ext cx="182880" cy="182245"/>
          </a:xfrm>
          <a:prstGeom prst="rect">
            <a:avLst/>
          </a:prstGeom>
        </p:spPr>
      </p:pic>
      <p:sp>
        <p:nvSpPr>
          <p:cNvPr id="136" name="Text Box 312">
            <a:extLst>
              <a:ext uri="{FF2B5EF4-FFF2-40B4-BE49-F238E27FC236}">
                <a16:creationId xmlns:a16="http://schemas.microsoft.com/office/drawing/2014/main" id="{EE51A782-1F56-462C-ABC1-BDBC4D31D8BA}"/>
              </a:ext>
            </a:extLst>
          </p:cNvPr>
          <p:cNvSpPr txBox="1"/>
          <p:nvPr/>
        </p:nvSpPr>
        <p:spPr>
          <a:xfrm>
            <a:off x="2748280" y="25393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updated columns into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7" name="Left Brace 136">
            <a:extLst>
              <a:ext uri="{FF2B5EF4-FFF2-40B4-BE49-F238E27FC236}">
                <a16:creationId xmlns:a16="http://schemas.microsoft.com/office/drawing/2014/main" id="{BC09297E-C8AB-4853-B1A5-31BD9C557394}"/>
              </a:ext>
            </a:extLst>
          </p:cNvPr>
          <p:cNvSpPr/>
          <p:nvPr/>
        </p:nvSpPr>
        <p:spPr>
          <a:xfrm rot="16200000">
            <a:off x="3108642" y="237775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39" name="Straight Arrow Connector 138">
            <a:extLst>
              <a:ext uri="{FF2B5EF4-FFF2-40B4-BE49-F238E27FC236}">
                <a16:creationId xmlns:a16="http://schemas.microsoft.com/office/drawing/2014/main" id="{9E11F1A7-6741-40F7-8072-319E68668727}"/>
              </a:ext>
            </a:extLst>
          </p:cNvPr>
          <p:cNvCxnSpPr/>
          <p:nvPr/>
        </p:nvCxnSpPr>
        <p:spPr>
          <a:xfrm flipH="1">
            <a:off x="3830955" y="1618615"/>
            <a:ext cx="1838325"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 Box 96">
            <a:extLst>
              <a:ext uri="{FF2B5EF4-FFF2-40B4-BE49-F238E27FC236}">
                <a16:creationId xmlns:a16="http://schemas.microsoft.com/office/drawing/2014/main" id="{59DB694D-4D53-460F-893F-6626AC4F0FA1}"/>
              </a:ext>
            </a:extLst>
          </p:cNvPr>
          <p:cNvSpPr txBox="1"/>
          <p:nvPr/>
        </p:nvSpPr>
        <p:spPr>
          <a:xfrm>
            <a:off x="3768725" y="1421130"/>
            <a:ext cx="54356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PSI-CA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1" name="Text Box 96">
            <a:extLst>
              <a:ext uri="{FF2B5EF4-FFF2-40B4-BE49-F238E27FC236}">
                <a16:creationId xmlns:a16="http://schemas.microsoft.com/office/drawing/2014/main" id="{A5D782E5-4B9E-4589-A8D8-C5DF523092B0}"/>
              </a:ext>
            </a:extLst>
          </p:cNvPr>
          <p:cNvSpPr txBox="1"/>
          <p:nvPr/>
        </p:nvSpPr>
        <p:spPr>
          <a:xfrm>
            <a:off x="43453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2" name="Text Box 99">
            <a:extLst>
              <a:ext uri="{FF2B5EF4-FFF2-40B4-BE49-F238E27FC236}">
                <a16:creationId xmlns:a16="http://schemas.microsoft.com/office/drawing/2014/main" id="{93987663-0925-4DED-A5E5-C4AD6E7507F7}"/>
              </a:ext>
            </a:extLst>
          </p:cNvPr>
          <p:cNvSpPr txBox="1"/>
          <p:nvPr/>
        </p:nvSpPr>
        <p:spPr>
          <a:xfrm>
            <a:off x="48152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3" name="Text Box 100">
            <a:extLst>
              <a:ext uri="{FF2B5EF4-FFF2-40B4-BE49-F238E27FC236}">
                <a16:creationId xmlns:a16="http://schemas.microsoft.com/office/drawing/2014/main" id="{B0092E87-3A7F-4BC5-96C8-FA36C90C04DD}"/>
              </a:ext>
            </a:extLst>
          </p:cNvPr>
          <p:cNvSpPr txBox="1"/>
          <p:nvPr/>
        </p:nvSpPr>
        <p:spPr>
          <a:xfrm>
            <a:off x="52851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4" name="Text Box 96">
            <a:extLst>
              <a:ext uri="{FF2B5EF4-FFF2-40B4-BE49-F238E27FC236}">
                <a16:creationId xmlns:a16="http://schemas.microsoft.com/office/drawing/2014/main" id="{D35C551C-D2E6-41BD-AC2E-6C9F0401ECD5}"/>
              </a:ext>
            </a:extLst>
          </p:cNvPr>
          <p:cNvSpPr txBox="1"/>
          <p:nvPr/>
        </p:nvSpPr>
        <p:spPr>
          <a:xfrm>
            <a:off x="384937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5" name="Text Box 99">
            <a:extLst>
              <a:ext uri="{FF2B5EF4-FFF2-40B4-BE49-F238E27FC236}">
                <a16:creationId xmlns:a16="http://schemas.microsoft.com/office/drawing/2014/main" id="{9259AF27-0ACE-4C24-B548-75EEF86259AA}"/>
              </a:ext>
            </a:extLst>
          </p:cNvPr>
          <p:cNvSpPr txBox="1"/>
          <p:nvPr/>
        </p:nvSpPr>
        <p:spPr>
          <a:xfrm>
            <a:off x="3849370" y="17887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6" name="Text Box 100">
            <a:extLst>
              <a:ext uri="{FF2B5EF4-FFF2-40B4-BE49-F238E27FC236}">
                <a16:creationId xmlns:a16="http://schemas.microsoft.com/office/drawing/2014/main" id="{585665AF-24CF-4835-8B34-2DA8E9A3CA6B}"/>
              </a:ext>
            </a:extLst>
          </p:cNvPr>
          <p:cNvSpPr txBox="1"/>
          <p:nvPr/>
        </p:nvSpPr>
        <p:spPr>
          <a:xfrm>
            <a:off x="3849370" y="192341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7" name="Text Box 96">
            <a:extLst>
              <a:ext uri="{FF2B5EF4-FFF2-40B4-BE49-F238E27FC236}">
                <a16:creationId xmlns:a16="http://schemas.microsoft.com/office/drawing/2014/main" id="{B52906BC-3809-4B3B-87FF-20CCFF3A2A56}"/>
              </a:ext>
            </a:extLst>
          </p:cNvPr>
          <p:cNvSpPr txBox="1"/>
          <p:nvPr/>
        </p:nvSpPr>
        <p:spPr>
          <a:xfrm>
            <a:off x="434530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48" name="Text Box 96">
            <a:extLst>
              <a:ext uri="{FF2B5EF4-FFF2-40B4-BE49-F238E27FC236}">
                <a16:creationId xmlns:a16="http://schemas.microsoft.com/office/drawing/2014/main" id="{60CF6901-B772-492A-B6CE-4DB173AE02C2}"/>
              </a:ext>
            </a:extLst>
          </p:cNvPr>
          <p:cNvSpPr txBox="1"/>
          <p:nvPr/>
        </p:nvSpPr>
        <p:spPr>
          <a:xfrm>
            <a:off x="481901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49" name="Text Box 96">
            <a:extLst>
              <a:ext uri="{FF2B5EF4-FFF2-40B4-BE49-F238E27FC236}">
                <a16:creationId xmlns:a16="http://schemas.microsoft.com/office/drawing/2014/main" id="{4C19F3ED-ABFA-444C-8845-B97B9F128D7C}"/>
              </a:ext>
            </a:extLst>
          </p:cNvPr>
          <p:cNvSpPr txBox="1"/>
          <p:nvPr/>
        </p:nvSpPr>
        <p:spPr>
          <a:xfrm>
            <a:off x="529463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0" name="Text Box 96">
            <a:extLst>
              <a:ext uri="{FF2B5EF4-FFF2-40B4-BE49-F238E27FC236}">
                <a16:creationId xmlns:a16="http://schemas.microsoft.com/office/drawing/2014/main" id="{EA678486-0A50-4171-B96F-3856DD83548D}"/>
              </a:ext>
            </a:extLst>
          </p:cNvPr>
          <p:cNvSpPr txBox="1"/>
          <p:nvPr/>
        </p:nvSpPr>
        <p:spPr>
          <a:xfrm>
            <a:off x="434530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51" name="Text Box 96">
            <a:extLst>
              <a:ext uri="{FF2B5EF4-FFF2-40B4-BE49-F238E27FC236}">
                <a16:creationId xmlns:a16="http://schemas.microsoft.com/office/drawing/2014/main" id="{0CD924F3-643B-431E-9D46-5FA5E970A3B9}"/>
              </a:ext>
            </a:extLst>
          </p:cNvPr>
          <p:cNvSpPr txBox="1"/>
          <p:nvPr/>
        </p:nvSpPr>
        <p:spPr>
          <a:xfrm>
            <a:off x="481901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2" name="Text Box 96">
            <a:extLst>
              <a:ext uri="{FF2B5EF4-FFF2-40B4-BE49-F238E27FC236}">
                <a16:creationId xmlns:a16="http://schemas.microsoft.com/office/drawing/2014/main" id="{CDF93904-DB8B-476A-BAB5-98B0010D1B9C}"/>
              </a:ext>
            </a:extLst>
          </p:cNvPr>
          <p:cNvSpPr txBox="1"/>
          <p:nvPr/>
        </p:nvSpPr>
        <p:spPr>
          <a:xfrm>
            <a:off x="5294630"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3" name="Text Box 96">
            <a:extLst>
              <a:ext uri="{FF2B5EF4-FFF2-40B4-BE49-F238E27FC236}">
                <a16:creationId xmlns:a16="http://schemas.microsoft.com/office/drawing/2014/main" id="{2E1A02B9-8551-40D2-A961-D737AD26D734}"/>
              </a:ext>
            </a:extLst>
          </p:cNvPr>
          <p:cNvSpPr txBox="1"/>
          <p:nvPr/>
        </p:nvSpPr>
        <p:spPr>
          <a:xfrm>
            <a:off x="434530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4" name="Text Box 96">
            <a:extLst>
              <a:ext uri="{FF2B5EF4-FFF2-40B4-BE49-F238E27FC236}">
                <a16:creationId xmlns:a16="http://schemas.microsoft.com/office/drawing/2014/main" id="{417601F4-3029-44D0-8A11-534E8168C79B}"/>
              </a:ext>
            </a:extLst>
          </p:cNvPr>
          <p:cNvSpPr txBox="1"/>
          <p:nvPr/>
        </p:nvSpPr>
        <p:spPr>
          <a:xfrm>
            <a:off x="481901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5" name="Text Box 96">
            <a:extLst>
              <a:ext uri="{FF2B5EF4-FFF2-40B4-BE49-F238E27FC236}">
                <a16:creationId xmlns:a16="http://schemas.microsoft.com/office/drawing/2014/main" id="{277C56EC-120B-4048-8D78-5C65E837C6B8}"/>
              </a:ext>
            </a:extLst>
          </p:cNvPr>
          <p:cNvSpPr txBox="1"/>
          <p:nvPr/>
        </p:nvSpPr>
        <p:spPr>
          <a:xfrm>
            <a:off x="5294630"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6" name="Rectangle 155">
            <a:extLst>
              <a:ext uri="{FF2B5EF4-FFF2-40B4-BE49-F238E27FC236}">
                <a16:creationId xmlns:a16="http://schemas.microsoft.com/office/drawing/2014/main" id="{BD203ECF-A22B-4597-9A74-59F5D619FDAD}"/>
              </a:ext>
            </a:extLst>
          </p:cNvPr>
          <p:cNvSpPr/>
          <p:nvPr/>
        </p:nvSpPr>
        <p:spPr>
          <a:xfrm>
            <a:off x="3794760" y="1421130"/>
            <a:ext cx="1887855" cy="709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8" name="TextBox 257">
            <a:extLst>
              <a:ext uri="{FF2B5EF4-FFF2-40B4-BE49-F238E27FC236}">
                <a16:creationId xmlns:a16="http://schemas.microsoft.com/office/drawing/2014/main" id="{56FE87EA-0D38-4794-89CD-5E860C5B6315}"/>
              </a:ext>
            </a:extLst>
          </p:cNvPr>
          <p:cNvSpPr txBox="1"/>
          <p:nvPr/>
        </p:nvSpPr>
        <p:spPr>
          <a:xfrm>
            <a:off x="3578446" y="138684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1</a:t>
            </a:r>
            <a:endParaRPr lang="nl-NL" sz="900" b="1">
              <a:solidFill>
                <a:srgbClr val="C71588"/>
              </a:solidFill>
              <a:latin typeface="NimbusRomNo9L" panose="00000500000000000000" pitchFamily="50" charset="0"/>
            </a:endParaRPr>
          </a:p>
        </p:txBody>
      </p:sp>
      <p:sp>
        <p:nvSpPr>
          <p:cNvPr id="259" name="TextBox 258">
            <a:extLst>
              <a:ext uri="{FF2B5EF4-FFF2-40B4-BE49-F238E27FC236}">
                <a16:creationId xmlns:a16="http://schemas.microsoft.com/office/drawing/2014/main" id="{51DD8AE0-4B8E-4BB0-8317-FC2DA292B05C}"/>
              </a:ext>
            </a:extLst>
          </p:cNvPr>
          <p:cNvSpPr txBox="1"/>
          <p:nvPr/>
        </p:nvSpPr>
        <p:spPr>
          <a:xfrm>
            <a:off x="2525581" y="2009444"/>
            <a:ext cx="397774"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4-5</a:t>
            </a:r>
            <a:endParaRPr lang="nl-NL" sz="800" b="1">
              <a:solidFill>
                <a:srgbClr val="C71588"/>
              </a:solidFill>
              <a:latin typeface="NimbusRomNo9L" panose="00000500000000000000" pitchFamily="50" charset="0"/>
            </a:endParaRPr>
          </a:p>
        </p:txBody>
      </p:sp>
      <p:sp>
        <p:nvSpPr>
          <p:cNvPr id="260" name="TextBox 259">
            <a:extLst>
              <a:ext uri="{FF2B5EF4-FFF2-40B4-BE49-F238E27FC236}">
                <a16:creationId xmlns:a16="http://schemas.microsoft.com/office/drawing/2014/main" id="{CB025EAB-D8A0-49DA-9ED1-50E3D5FDD52F}"/>
              </a:ext>
            </a:extLst>
          </p:cNvPr>
          <p:cNvSpPr txBox="1"/>
          <p:nvPr/>
        </p:nvSpPr>
        <p:spPr>
          <a:xfrm>
            <a:off x="2775024" y="3585558"/>
            <a:ext cx="421884"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9-12</a:t>
            </a:r>
            <a:endParaRPr lang="nl-NL" sz="700" b="1">
              <a:solidFill>
                <a:srgbClr val="C71588"/>
              </a:solidFill>
              <a:latin typeface="NimbusRomNo9L" panose="00000500000000000000" pitchFamily="50" charset="0"/>
            </a:endParaRPr>
          </a:p>
        </p:txBody>
      </p:sp>
      <p:sp>
        <p:nvSpPr>
          <p:cNvPr id="261" name="TextBox 260">
            <a:extLst>
              <a:ext uri="{FF2B5EF4-FFF2-40B4-BE49-F238E27FC236}">
                <a16:creationId xmlns:a16="http://schemas.microsoft.com/office/drawing/2014/main" id="{9A9A0B3C-D3AF-4BD1-942D-3273431E7CC6}"/>
              </a:ext>
            </a:extLst>
          </p:cNvPr>
          <p:cNvSpPr txBox="1"/>
          <p:nvPr/>
        </p:nvSpPr>
        <p:spPr>
          <a:xfrm>
            <a:off x="3242310" y="4059905"/>
            <a:ext cx="491490"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13-14</a:t>
            </a:r>
            <a:endParaRPr lang="nl-NL" sz="700" b="1">
              <a:solidFill>
                <a:srgbClr val="C71588"/>
              </a:solidFill>
              <a:latin typeface="NimbusRomNo9L" panose="00000500000000000000" pitchFamily="50" charset="0"/>
            </a:endParaRPr>
          </a:p>
        </p:txBody>
      </p:sp>
      <p:sp>
        <p:nvSpPr>
          <p:cNvPr id="262" name="TextBox 261">
            <a:extLst>
              <a:ext uri="{FF2B5EF4-FFF2-40B4-BE49-F238E27FC236}">
                <a16:creationId xmlns:a16="http://schemas.microsoft.com/office/drawing/2014/main" id="{6870EAAB-7B23-4B19-BAF5-71C94A0186C2}"/>
              </a:ext>
            </a:extLst>
          </p:cNvPr>
          <p:cNvSpPr txBox="1"/>
          <p:nvPr/>
        </p:nvSpPr>
        <p:spPr>
          <a:xfrm>
            <a:off x="2681447" y="4614979"/>
            <a:ext cx="490536"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16-20</a:t>
            </a:r>
            <a:endParaRPr lang="nl-NL" sz="700" b="1">
              <a:solidFill>
                <a:srgbClr val="C71588"/>
              </a:solidFill>
              <a:latin typeface="NimbusRomNo9L" panose="00000500000000000000" pitchFamily="50" charset="0"/>
            </a:endParaRPr>
          </a:p>
        </p:txBody>
      </p:sp>
      <p:sp>
        <p:nvSpPr>
          <p:cNvPr id="263" name="TextBox 262">
            <a:extLst>
              <a:ext uri="{FF2B5EF4-FFF2-40B4-BE49-F238E27FC236}">
                <a16:creationId xmlns:a16="http://schemas.microsoft.com/office/drawing/2014/main" id="{5E703761-D0A1-42A7-809B-EC2FB7789596}"/>
              </a:ext>
            </a:extLst>
          </p:cNvPr>
          <p:cNvSpPr txBox="1"/>
          <p:nvPr/>
        </p:nvSpPr>
        <p:spPr>
          <a:xfrm>
            <a:off x="2690972" y="5832273"/>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21-35</a:t>
            </a:r>
            <a:endParaRPr lang="nl-NL" sz="700" b="1">
              <a:solidFill>
                <a:srgbClr val="C71588"/>
              </a:solidFill>
              <a:latin typeface="NimbusRomNo9L" panose="00000500000000000000" pitchFamily="50" charset="0"/>
            </a:endParaRPr>
          </a:p>
        </p:txBody>
      </p:sp>
      <p:sp>
        <p:nvSpPr>
          <p:cNvPr id="265" name="TextBox 264">
            <a:extLst>
              <a:ext uri="{FF2B5EF4-FFF2-40B4-BE49-F238E27FC236}">
                <a16:creationId xmlns:a16="http://schemas.microsoft.com/office/drawing/2014/main" id="{AF8FE8E9-EFE4-45F2-A48E-5FBC24DCFA89}"/>
              </a:ext>
            </a:extLst>
          </p:cNvPr>
          <p:cNvSpPr txBox="1"/>
          <p:nvPr/>
        </p:nvSpPr>
        <p:spPr>
          <a:xfrm>
            <a:off x="2950432"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6</a:t>
            </a:r>
            <a:endParaRPr lang="nl-NL" sz="700" b="1">
              <a:solidFill>
                <a:srgbClr val="C71588"/>
              </a:solidFill>
              <a:latin typeface="NimbusRomNo9L" panose="00000500000000000000" pitchFamily="50" charset="0"/>
            </a:endParaRPr>
          </a:p>
        </p:txBody>
      </p:sp>
      <p:sp>
        <p:nvSpPr>
          <p:cNvPr id="266" name="TextBox 265">
            <a:extLst>
              <a:ext uri="{FF2B5EF4-FFF2-40B4-BE49-F238E27FC236}">
                <a16:creationId xmlns:a16="http://schemas.microsoft.com/office/drawing/2014/main" id="{127A1B25-88CA-43A9-8677-367390FE1947}"/>
              </a:ext>
            </a:extLst>
          </p:cNvPr>
          <p:cNvSpPr txBox="1"/>
          <p:nvPr/>
        </p:nvSpPr>
        <p:spPr>
          <a:xfrm>
            <a:off x="3946636"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7</a:t>
            </a:r>
            <a:endParaRPr lang="nl-NL" sz="700" b="1">
              <a:solidFill>
                <a:srgbClr val="C71588"/>
              </a:solidFill>
              <a:latin typeface="NimbusRomNo9L" panose="00000500000000000000" pitchFamily="50" charset="0"/>
            </a:endParaRPr>
          </a:p>
        </p:txBody>
      </p:sp>
      <p:sp>
        <p:nvSpPr>
          <p:cNvPr id="267" name="TextBox 266">
            <a:extLst>
              <a:ext uri="{FF2B5EF4-FFF2-40B4-BE49-F238E27FC236}">
                <a16:creationId xmlns:a16="http://schemas.microsoft.com/office/drawing/2014/main" id="{F520B1E5-6160-45BF-9408-248C62615AA6}"/>
              </a:ext>
            </a:extLst>
          </p:cNvPr>
          <p:cNvSpPr txBox="1"/>
          <p:nvPr/>
        </p:nvSpPr>
        <p:spPr>
          <a:xfrm>
            <a:off x="2690972" y="6448658"/>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21-36</a:t>
            </a:r>
            <a:endParaRPr lang="nl-NL" sz="700" b="1">
              <a:solidFill>
                <a:srgbClr val="C71588"/>
              </a:solidFill>
              <a:latin typeface="NimbusRomNo9L" panose="00000500000000000000" pitchFamily="50" charset="0"/>
            </a:endParaRPr>
          </a:p>
        </p:txBody>
      </p:sp>
    </p:spTree>
    <p:extLst>
      <p:ext uri="{BB962C8B-B14F-4D97-AF65-F5344CB8AC3E}">
        <p14:creationId xmlns:p14="http://schemas.microsoft.com/office/powerpoint/2010/main" val="126923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a:extLst>
              <a:ext uri="{FF2B5EF4-FFF2-40B4-BE49-F238E27FC236}">
                <a16:creationId xmlns:a16="http://schemas.microsoft.com/office/drawing/2014/main" id="{DC887C25-A560-40B9-B499-102B353A4DFB}"/>
              </a:ext>
            </a:extLst>
          </p:cNvPr>
          <p:cNvCxnSpPr>
            <a:cxnSpLocks/>
          </p:cNvCxnSpPr>
          <p:nvPr/>
        </p:nvCxnSpPr>
        <p:spPr>
          <a:xfrm flipH="1">
            <a:off x="4898752" y="3094301"/>
            <a:ext cx="1073288" cy="1274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5D7AE1-A813-411B-BF40-36E1801B4030}"/>
              </a:ext>
            </a:extLst>
          </p:cNvPr>
          <p:cNvSpPr txBox="1"/>
          <p:nvPr/>
        </p:nvSpPr>
        <p:spPr>
          <a:xfrm>
            <a:off x="1145698" y="1322513"/>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sp>
        <p:nvSpPr>
          <p:cNvPr id="14" name="Rectangle 13">
            <a:extLst>
              <a:ext uri="{FF2B5EF4-FFF2-40B4-BE49-F238E27FC236}">
                <a16:creationId xmlns:a16="http://schemas.microsoft.com/office/drawing/2014/main" id="{74376836-6C60-4F77-B058-9A8711C4E220}"/>
              </a:ext>
            </a:extLst>
          </p:cNvPr>
          <p:cNvSpPr/>
          <p:nvPr/>
        </p:nvSpPr>
        <p:spPr>
          <a:xfrm>
            <a:off x="12909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6" name="Rectangle 15">
            <a:extLst>
              <a:ext uri="{FF2B5EF4-FFF2-40B4-BE49-F238E27FC236}">
                <a16:creationId xmlns:a16="http://schemas.microsoft.com/office/drawing/2014/main" id="{176A0E98-7B8B-4B0E-A6BE-56465A55A1B1}"/>
              </a:ext>
            </a:extLst>
          </p:cNvPr>
          <p:cNvSpPr/>
          <p:nvPr/>
        </p:nvSpPr>
        <p:spPr>
          <a:xfrm>
            <a:off x="21291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9" name="Rectangle 18">
            <a:extLst>
              <a:ext uri="{FF2B5EF4-FFF2-40B4-BE49-F238E27FC236}">
                <a16:creationId xmlns:a16="http://schemas.microsoft.com/office/drawing/2014/main" id="{D0D0551F-2681-43F4-AE99-27FF4CBB41FC}"/>
              </a:ext>
            </a:extLst>
          </p:cNvPr>
          <p:cNvSpPr/>
          <p:nvPr/>
        </p:nvSpPr>
        <p:spPr>
          <a:xfrm>
            <a:off x="29673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20" name="Rectangle 19">
            <a:extLst>
              <a:ext uri="{FF2B5EF4-FFF2-40B4-BE49-F238E27FC236}">
                <a16:creationId xmlns:a16="http://schemas.microsoft.com/office/drawing/2014/main" id="{496D6037-FFA3-45FF-8419-B491FF012526}"/>
              </a:ext>
            </a:extLst>
          </p:cNvPr>
          <p:cNvSpPr/>
          <p:nvPr/>
        </p:nvSpPr>
        <p:spPr>
          <a:xfrm>
            <a:off x="1894928" y="2250749"/>
            <a:ext cx="119693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Parameter server</a:t>
            </a:r>
            <a:endParaRPr lang="nl-NL" sz="950">
              <a:solidFill>
                <a:schemeClr val="tx1"/>
              </a:solidFill>
              <a:latin typeface="NimbusRomNo9L" panose="00000500000000000000" pitchFamily="50" charset="0"/>
            </a:endParaRPr>
          </a:p>
        </p:txBody>
      </p:sp>
      <p:cxnSp>
        <p:nvCxnSpPr>
          <p:cNvPr id="21" name="Straight Arrow Connector 20">
            <a:extLst>
              <a:ext uri="{FF2B5EF4-FFF2-40B4-BE49-F238E27FC236}">
                <a16:creationId xmlns:a16="http://schemas.microsoft.com/office/drawing/2014/main" id="{A11A3DBD-DE76-442A-84BF-90459ABC365E}"/>
              </a:ext>
            </a:extLst>
          </p:cNvPr>
          <p:cNvCxnSpPr>
            <a:cxnSpLocks/>
          </p:cNvCxnSpPr>
          <p:nvPr/>
        </p:nvCxnSpPr>
        <p:spPr>
          <a:xfrm flipV="1">
            <a:off x="1649729" y="2572461"/>
            <a:ext cx="337048" cy="420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A71324-823A-41EF-9A2F-4D6E747885E0}"/>
              </a:ext>
            </a:extLst>
          </p:cNvPr>
          <p:cNvCxnSpPr>
            <a:cxnSpLocks/>
          </p:cNvCxnSpPr>
          <p:nvPr/>
        </p:nvCxnSpPr>
        <p:spPr>
          <a:xfrm flipV="1">
            <a:off x="2487928" y="2583026"/>
            <a:ext cx="0" cy="3856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379C74-A377-496A-953B-1285A217F774}"/>
              </a:ext>
            </a:extLst>
          </p:cNvPr>
          <p:cNvCxnSpPr>
            <a:cxnSpLocks/>
          </p:cNvCxnSpPr>
          <p:nvPr/>
        </p:nvCxnSpPr>
        <p:spPr>
          <a:xfrm flipH="1" flipV="1">
            <a:off x="2976288" y="2572461"/>
            <a:ext cx="296863" cy="396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0B3A7E-344E-45C1-B74B-6B2056FFC56F}"/>
              </a:ext>
            </a:extLst>
          </p:cNvPr>
          <p:cNvSpPr txBox="1"/>
          <p:nvPr/>
        </p:nvSpPr>
        <p:spPr>
          <a:xfrm>
            <a:off x="1290998" y="3335200"/>
            <a:ext cx="239386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(a) Single, centralized parameter server</a:t>
            </a:r>
            <a:endParaRPr lang="nl-NL" sz="950">
              <a:latin typeface="NimbusRomNo9L" panose="00000500000000000000" pitchFamily="50" charset="0"/>
            </a:endParaRPr>
          </a:p>
        </p:txBody>
      </p:sp>
      <p:sp>
        <p:nvSpPr>
          <p:cNvPr id="36" name="Rectangle 35">
            <a:extLst>
              <a:ext uri="{FF2B5EF4-FFF2-40B4-BE49-F238E27FC236}">
                <a16:creationId xmlns:a16="http://schemas.microsoft.com/office/drawing/2014/main" id="{03B9823C-8DF5-4D8D-AB9B-096EAB6BD8B5}"/>
              </a:ext>
            </a:extLst>
          </p:cNvPr>
          <p:cNvSpPr/>
          <p:nvPr/>
        </p:nvSpPr>
        <p:spPr>
          <a:xfrm>
            <a:off x="4081370"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1" name="Rectangle 40">
            <a:extLst>
              <a:ext uri="{FF2B5EF4-FFF2-40B4-BE49-F238E27FC236}">
                <a16:creationId xmlns:a16="http://schemas.microsoft.com/office/drawing/2014/main" id="{CB718A1C-62E2-4A50-AA8B-6847D0D1CE39}"/>
              </a:ext>
            </a:extLst>
          </p:cNvPr>
          <p:cNvSpPr/>
          <p:nvPr/>
        </p:nvSpPr>
        <p:spPr>
          <a:xfrm>
            <a:off x="5059005" y="2616892"/>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5" name="Rectangle 44">
            <a:extLst>
              <a:ext uri="{FF2B5EF4-FFF2-40B4-BE49-F238E27FC236}">
                <a16:creationId xmlns:a16="http://schemas.microsoft.com/office/drawing/2014/main" id="{D6F65E93-195F-46A8-9B7B-6C6F9A0C6F1B}"/>
              </a:ext>
            </a:extLst>
          </p:cNvPr>
          <p:cNvSpPr/>
          <p:nvPr/>
        </p:nvSpPr>
        <p:spPr>
          <a:xfrm>
            <a:off x="6049780" y="2975705"/>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9" name="Rectangle 48">
            <a:extLst>
              <a:ext uri="{FF2B5EF4-FFF2-40B4-BE49-F238E27FC236}">
                <a16:creationId xmlns:a16="http://schemas.microsoft.com/office/drawing/2014/main" id="{E3F8F668-9EB3-42BA-9E8B-48F2EC0530DE}"/>
              </a:ext>
            </a:extLst>
          </p:cNvPr>
          <p:cNvSpPr/>
          <p:nvPr/>
        </p:nvSpPr>
        <p:spPr>
          <a:xfrm>
            <a:off x="5831974" y="21973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53" name="Rectangle 52">
            <a:extLst>
              <a:ext uri="{FF2B5EF4-FFF2-40B4-BE49-F238E27FC236}">
                <a16:creationId xmlns:a16="http://schemas.microsoft.com/office/drawing/2014/main" id="{17681A4B-B236-44B1-BB77-7FDE2F8EA4E9}"/>
              </a:ext>
            </a:extLst>
          </p:cNvPr>
          <p:cNvSpPr/>
          <p:nvPr/>
        </p:nvSpPr>
        <p:spPr>
          <a:xfrm>
            <a:off x="4399638" y="20098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cxnSp>
        <p:nvCxnSpPr>
          <p:cNvPr id="55" name="Straight Arrow Connector 54">
            <a:extLst>
              <a:ext uri="{FF2B5EF4-FFF2-40B4-BE49-F238E27FC236}">
                <a16:creationId xmlns:a16="http://schemas.microsoft.com/office/drawing/2014/main" id="{7DF1D222-D10D-4C1A-9E31-FC98900350D1}"/>
              </a:ext>
            </a:extLst>
          </p:cNvPr>
          <p:cNvCxnSpPr>
            <a:cxnSpLocks/>
          </p:cNvCxnSpPr>
          <p:nvPr/>
        </p:nvCxnSpPr>
        <p:spPr>
          <a:xfrm flipV="1">
            <a:off x="4400045" y="2308780"/>
            <a:ext cx="107231" cy="67754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D627D67-F1FF-4DD9-8CF3-1EFD608ABB11}"/>
              </a:ext>
            </a:extLst>
          </p:cNvPr>
          <p:cNvCxnSpPr>
            <a:cxnSpLocks/>
          </p:cNvCxnSpPr>
          <p:nvPr/>
        </p:nvCxnSpPr>
        <p:spPr>
          <a:xfrm flipH="1" flipV="1">
            <a:off x="5233253" y="2150031"/>
            <a:ext cx="508148" cy="14717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6F180A2-20BD-4954-A2D1-D910D182DA8D}"/>
              </a:ext>
            </a:extLst>
          </p:cNvPr>
          <p:cNvCxnSpPr>
            <a:cxnSpLocks/>
          </p:cNvCxnSpPr>
          <p:nvPr/>
        </p:nvCxnSpPr>
        <p:spPr>
          <a:xfrm flipH="1">
            <a:off x="4825812" y="2909335"/>
            <a:ext cx="171139" cy="15458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599AF53-AB91-43F1-9DE6-13FD44BD7BF9}"/>
              </a:ext>
            </a:extLst>
          </p:cNvPr>
          <p:cNvCxnSpPr>
            <a:cxnSpLocks/>
          </p:cNvCxnSpPr>
          <p:nvPr/>
        </p:nvCxnSpPr>
        <p:spPr>
          <a:xfrm flipH="1" flipV="1">
            <a:off x="5146776" y="2342855"/>
            <a:ext cx="156782" cy="1464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BF30D4E-487E-403C-ACE6-695A99BAFA3E}"/>
              </a:ext>
            </a:extLst>
          </p:cNvPr>
          <p:cNvCxnSpPr>
            <a:cxnSpLocks/>
          </p:cNvCxnSpPr>
          <p:nvPr/>
        </p:nvCxnSpPr>
        <p:spPr>
          <a:xfrm flipH="1">
            <a:off x="5562185" y="2369202"/>
            <a:ext cx="179216" cy="18570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5AF3548-C10D-47CF-BF57-5C7C027FE830}"/>
              </a:ext>
            </a:extLst>
          </p:cNvPr>
          <p:cNvCxnSpPr>
            <a:cxnSpLocks/>
          </p:cNvCxnSpPr>
          <p:nvPr/>
        </p:nvCxnSpPr>
        <p:spPr>
          <a:xfrm flipH="1" flipV="1">
            <a:off x="6362880" y="2497394"/>
            <a:ext cx="45630" cy="41194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5162912-4929-4ECB-BF45-7F79CC465E11}"/>
              </a:ext>
            </a:extLst>
          </p:cNvPr>
          <p:cNvSpPr txBox="1"/>
          <p:nvPr/>
        </p:nvSpPr>
        <p:spPr>
          <a:xfrm>
            <a:off x="4081369" y="3335200"/>
            <a:ext cx="268587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(b) Decentralized peer-to-peer</a:t>
            </a:r>
            <a:endParaRPr lang="nl-NL" sz="950">
              <a:latin typeface="NimbusRomNo9L" panose="00000500000000000000" pitchFamily="50" charset="0"/>
            </a:endParaRPr>
          </a:p>
        </p:txBody>
      </p:sp>
    </p:spTree>
    <p:extLst>
      <p:ext uri="{BB962C8B-B14F-4D97-AF65-F5344CB8AC3E}">
        <p14:creationId xmlns:p14="http://schemas.microsoft.com/office/powerpoint/2010/main" val="52126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4D25CE1-FD89-4A47-A540-9F33670F45B0}"/>
              </a:ext>
            </a:extLst>
          </p:cNvPr>
          <p:cNvSpPr/>
          <p:nvPr/>
        </p:nvSpPr>
        <p:spPr>
          <a:xfrm rot="2700107">
            <a:off x="2137999" y="3663534"/>
            <a:ext cx="2397385" cy="1145944"/>
          </a:xfrm>
          <a:prstGeom prst="ellipse">
            <a:avLst/>
          </a:prstGeom>
          <a:solidFill>
            <a:srgbClr val="F5DB7D">
              <a:alpha val="50000"/>
            </a:srgbClr>
          </a:solidFill>
          <a:ln>
            <a:solidFill>
              <a:srgbClr val="C4A02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6" name="Oval 5">
            <a:extLst>
              <a:ext uri="{FF2B5EF4-FFF2-40B4-BE49-F238E27FC236}">
                <a16:creationId xmlns:a16="http://schemas.microsoft.com/office/drawing/2014/main" id="{30171374-70D8-4C39-A7A0-8399C4139B99}"/>
              </a:ext>
            </a:extLst>
          </p:cNvPr>
          <p:cNvSpPr/>
          <p:nvPr/>
        </p:nvSpPr>
        <p:spPr>
          <a:xfrm rot="2700107">
            <a:off x="2654599" y="3393760"/>
            <a:ext cx="2236423" cy="1024204"/>
          </a:xfrm>
          <a:prstGeom prst="ellipse">
            <a:avLst/>
          </a:prstGeom>
          <a:solidFill>
            <a:srgbClr val="A2E0D1">
              <a:alpha val="50000"/>
            </a:srgbClr>
          </a:solidFill>
          <a:ln>
            <a:solidFill>
              <a:srgbClr val="5ACA8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7" name="Oval 6">
            <a:extLst>
              <a:ext uri="{FF2B5EF4-FFF2-40B4-BE49-F238E27FC236}">
                <a16:creationId xmlns:a16="http://schemas.microsoft.com/office/drawing/2014/main" id="{67636314-E021-4984-8343-3B67A846272D}"/>
              </a:ext>
            </a:extLst>
          </p:cNvPr>
          <p:cNvSpPr/>
          <p:nvPr/>
        </p:nvSpPr>
        <p:spPr>
          <a:xfrm rot="18899893" flipH="1">
            <a:off x="3344897" y="3670285"/>
            <a:ext cx="2397385" cy="1145944"/>
          </a:xfrm>
          <a:prstGeom prst="ellipse">
            <a:avLst/>
          </a:prstGeom>
          <a:solidFill>
            <a:srgbClr val="95C3E7">
              <a:alpha val="50000"/>
            </a:srgbClr>
          </a:solidFill>
          <a:ln>
            <a:solidFill>
              <a:srgbClr val="4F909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8" name="Oval 7">
            <a:extLst>
              <a:ext uri="{FF2B5EF4-FFF2-40B4-BE49-F238E27FC236}">
                <a16:creationId xmlns:a16="http://schemas.microsoft.com/office/drawing/2014/main" id="{E0C69C74-2BB8-4AB9-B809-EF81BE31705C}"/>
              </a:ext>
            </a:extLst>
          </p:cNvPr>
          <p:cNvSpPr/>
          <p:nvPr/>
        </p:nvSpPr>
        <p:spPr>
          <a:xfrm rot="18899893" flipH="1">
            <a:off x="2990948" y="3407261"/>
            <a:ext cx="2236423" cy="1024204"/>
          </a:xfrm>
          <a:prstGeom prst="ellipse">
            <a:avLst/>
          </a:prstGeom>
          <a:solidFill>
            <a:srgbClr val="E59997">
              <a:alpha val="50000"/>
            </a:srgbClr>
          </a:solidFill>
          <a:ln>
            <a:solidFill>
              <a:srgbClr val="D45C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9" name="Oval 8">
            <a:extLst>
              <a:ext uri="{FF2B5EF4-FFF2-40B4-BE49-F238E27FC236}">
                <a16:creationId xmlns:a16="http://schemas.microsoft.com/office/drawing/2014/main" id="{24791870-C30F-455C-A55C-1DDA5E2749D0}"/>
              </a:ext>
            </a:extLst>
          </p:cNvPr>
          <p:cNvSpPr/>
          <p:nvPr/>
        </p:nvSpPr>
        <p:spPr>
          <a:xfrm>
            <a:off x="2593975" y="3807646"/>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0" name="Text Box 32">
            <a:extLst>
              <a:ext uri="{FF2B5EF4-FFF2-40B4-BE49-F238E27FC236}">
                <a16:creationId xmlns:a16="http://schemas.microsoft.com/office/drawing/2014/main" id="{61D8F2DF-7996-4A03-AF64-1A71254003DC}"/>
              </a:ext>
            </a:extLst>
          </p:cNvPr>
          <p:cNvSpPr txBox="1"/>
          <p:nvPr/>
        </p:nvSpPr>
        <p:spPr>
          <a:xfrm>
            <a:off x="2706091" y="3773892"/>
            <a:ext cx="300621" cy="12440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EWC</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B3E76AE6-245C-43DC-B427-15E9DA2BACAA}"/>
              </a:ext>
            </a:extLst>
          </p:cNvPr>
          <p:cNvSpPr/>
          <p:nvPr/>
        </p:nvSpPr>
        <p:spPr>
          <a:xfrm>
            <a:off x="2653331" y="3996664"/>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2" name="Text Box 34">
            <a:extLst>
              <a:ext uri="{FF2B5EF4-FFF2-40B4-BE49-F238E27FC236}">
                <a16:creationId xmlns:a16="http://schemas.microsoft.com/office/drawing/2014/main" id="{7A4C5044-6D72-48B1-806A-1B889DD54557}"/>
              </a:ext>
            </a:extLst>
          </p:cNvPr>
          <p:cNvSpPr txBox="1"/>
          <p:nvPr/>
        </p:nvSpPr>
        <p:spPr>
          <a:xfrm>
            <a:off x="2772042" y="3962911"/>
            <a:ext cx="300621" cy="12440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SI</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47A9E935-A9BA-4FEC-A7E5-AED83EE1E1C6}"/>
              </a:ext>
            </a:extLst>
          </p:cNvPr>
          <p:cNvSpPr/>
          <p:nvPr/>
        </p:nvSpPr>
        <p:spPr>
          <a:xfrm>
            <a:off x="2739067" y="4178932"/>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Text Box 36">
            <a:extLst>
              <a:ext uri="{FF2B5EF4-FFF2-40B4-BE49-F238E27FC236}">
                <a16:creationId xmlns:a16="http://schemas.microsoft.com/office/drawing/2014/main" id="{C27A255E-6A22-4976-9A20-B4F6A784C9B6}"/>
              </a:ext>
            </a:extLst>
          </p:cNvPr>
          <p:cNvSpPr txBox="1"/>
          <p:nvPr/>
        </p:nvSpPr>
        <p:spPr>
          <a:xfrm>
            <a:off x="2851183" y="4145178"/>
            <a:ext cx="300076" cy="1242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LWF</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9477A63B-8EA4-44E6-B9D3-AD0A85AAD727}"/>
              </a:ext>
            </a:extLst>
          </p:cNvPr>
          <p:cNvSpPr/>
          <p:nvPr/>
        </p:nvSpPr>
        <p:spPr>
          <a:xfrm>
            <a:off x="3062225" y="3193336"/>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 name="Text Box 38">
            <a:extLst>
              <a:ext uri="{FF2B5EF4-FFF2-40B4-BE49-F238E27FC236}">
                <a16:creationId xmlns:a16="http://schemas.microsoft.com/office/drawing/2014/main" id="{601E8186-378B-4CA9-9C9E-432509A42405}"/>
              </a:ext>
            </a:extLst>
          </p:cNvPr>
          <p:cNvSpPr txBox="1"/>
          <p:nvPr/>
        </p:nvSpPr>
        <p:spPr>
          <a:xfrm>
            <a:off x="2930324" y="2842302"/>
            <a:ext cx="603849"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Rehearsal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BA7AC0C9-4A3B-4D16-A61C-83B95505F592}"/>
              </a:ext>
            </a:extLst>
          </p:cNvPr>
          <p:cNvSpPr/>
          <p:nvPr/>
        </p:nvSpPr>
        <p:spPr>
          <a:xfrm>
            <a:off x="3502091" y="3443110"/>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 name="Text Box 40">
            <a:extLst>
              <a:ext uri="{FF2B5EF4-FFF2-40B4-BE49-F238E27FC236}">
                <a16:creationId xmlns:a16="http://schemas.microsoft.com/office/drawing/2014/main" id="{86CE350E-9A32-472D-9D63-3DF2C3F31F1E}"/>
              </a:ext>
            </a:extLst>
          </p:cNvPr>
          <p:cNvSpPr txBox="1"/>
          <p:nvPr/>
        </p:nvSpPr>
        <p:spPr>
          <a:xfrm>
            <a:off x="3614206" y="3416107"/>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Exstream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BAFF11E3-F794-4C4D-911E-A840FDD0C221}"/>
              </a:ext>
            </a:extLst>
          </p:cNvPr>
          <p:cNvSpPr/>
          <p:nvPr/>
        </p:nvSpPr>
        <p:spPr>
          <a:xfrm>
            <a:off x="3088606" y="3625378"/>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0" name="Text Box 42">
            <a:extLst>
              <a:ext uri="{FF2B5EF4-FFF2-40B4-BE49-F238E27FC236}">
                <a16:creationId xmlns:a16="http://schemas.microsoft.com/office/drawing/2014/main" id="{2BFD099C-E588-47A6-98DF-D1EDC71A57CF}"/>
              </a:ext>
            </a:extLst>
          </p:cNvPr>
          <p:cNvSpPr txBox="1"/>
          <p:nvPr/>
        </p:nvSpPr>
        <p:spPr>
          <a:xfrm>
            <a:off x="3200722" y="3591625"/>
            <a:ext cx="621256" cy="127298"/>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ICARL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8A2A931A-2FA4-4693-A57D-2B1093BF8A00}"/>
              </a:ext>
            </a:extLst>
          </p:cNvPr>
          <p:cNvSpPr/>
          <p:nvPr/>
        </p:nvSpPr>
        <p:spPr>
          <a:xfrm>
            <a:off x="3180937" y="3814396"/>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 name="Text Box 44">
            <a:extLst>
              <a:ext uri="{FF2B5EF4-FFF2-40B4-BE49-F238E27FC236}">
                <a16:creationId xmlns:a16="http://schemas.microsoft.com/office/drawing/2014/main" id="{AD6B1EB4-3CAD-45DF-8255-B462364D5D19}"/>
              </a:ext>
            </a:extLst>
          </p:cNvPr>
          <p:cNvSpPr txBox="1"/>
          <p:nvPr/>
        </p:nvSpPr>
        <p:spPr>
          <a:xfrm>
            <a:off x="3293053" y="3780643"/>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GEM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D1399E3C-3CF7-42C3-9073-7B6C90D72E2C}"/>
              </a:ext>
            </a:extLst>
          </p:cNvPr>
          <p:cNvSpPr/>
          <p:nvPr/>
        </p:nvSpPr>
        <p:spPr>
          <a:xfrm>
            <a:off x="4453786" y="3132580"/>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 name="Text Box 46">
            <a:extLst>
              <a:ext uri="{FF2B5EF4-FFF2-40B4-BE49-F238E27FC236}">
                <a16:creationId xmlns:a16="http://schemas.microsoft.com/office/drawing/2014/main" id="{C4B02B52-D205-4EA8-ADB8-E648250CB382}"/>
              </a:ext>
            </a:extLst>
          </p:cNvPr>
          <p:cNvSpPr txBox="1"/>
          <p:nvPr/>
        </p:nvSpPr>
        <p:spPr>
          <a:xfrm>
            <a:off x="4565902" y="3098827"/>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EE1FAAA2-CCF1-4226-B5EF-33934C64BEF2}"/>
              </a:ext>
            </a:extLst>
          </p:cNvPr>
          <p:cNvSpPr/>
          <p:nvPr/>
        </p:nvSpPr>
        <p:spPr>
          <a:xfrm>
            <a:off x="4196578" y="3287845"/>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6" name="Text Box 48">
            <a:extLst>
              <a:ext uri="{FF2B5EF4-FFF2-40B4-BE49-F238E27FC236}">
                <a16:creationId xmlns:a16="http://schemas.microsoft.com/office/drawing/2014/main" id="{1AF96080-642A-4696-9415-536EA6602EAC}"/>
              </a:ext>
            </a:extLst>
          </p:cNvPr>
          <p:cNvSpPr txBox="1"/>
          <p:nvPr/>
        </p:nvSpPr>
        <p:spPr>
          <a:xfrm>
            <a:off x="4308694" y="3254092"/>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MeRGAN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1C1DBCD8-2BAB-4D59-B5F7-58F4DF9FB005}"/>
              </a:ext>
            </a:extLst>
          </p:cNvPr>
          <p:cNvSpPr/>
          <p:nvPr/>
        </p:nvSpPr>
        <p:spPr>
          <a:xfrm>
            <a:off x="4477318" y="3586225"/>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8" name="Text Box 50">
            <a:extLst>
              <a:ext uri="{FF2B5EF4-FFF2-40B4-BE49-F238E27FC236}">
                <a16:creationId xmlns:a16="http://schemas.microsoft.com/office/drawing/2014/main" id="{9D9A4054-52FC-410F-AD1C-D0C5D00F625E}"/>
              </a:ext>
            </a:extLst>
          </p:cNvPr>
          <p:cNvSpPr txBox="1"/>
          <p:nvPr/>
        </p:nvSpPr>
        <p:spPr>
          <a:xfrm>
            <a:off x="4589433" y="3559222"/>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FearNet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Oval 28">
            <a:extLst>
              <a:ext uri="{FF2B5EF4-FFF2-40B4-BE49-F238E27FC236}">
                <a16:creationId xmlns:a16="http://schemas.microsoft.com/office/drawing/2014/main" id="{03068A9D-7BF5-4870-9C06-97DBF8D7DB83}"/>
              </a:ext>
            </a:extLst>
          </p:cNvPr>
          <p:cNvSpPr/>
          <p:nvPr/>
        </p:nvSpPr>
        <p:spPr>
          <a:xfrm>
            <a:off x="4440596" y="3733388"/>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0" name="Text Box 54">
            <a:extLst>
              <a:ext uri="{FF2B5EF4-FFF2-40B4-BE49-F238E27FC236}">
                <a16:creationId xmlns:a16="http://schemas.microsoft.com/office/drawing/2014/main" id="{76804E30-7969-4813-8214-2D9EA2E31F2F}"/>
              </a:ext>
            </a:extLst>
          </p:cNvPr>
          <p:cNvSpPr txBox="1"/>
          <p:nvPr/>
        </p:nvSpPr>
        <p:spPr>
          <a:xfrm>
            <a:off x="4552712" y="3699635"/>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GDM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Oval 30">
            <a:extLst>
              <a:ext uri="{FF2B5EF4-FFF2-40B4-BE49-F238E27FC236}">
                <a16:creationId xmlns:a16="http://schemas.microsoft.com/office/drawing/2014/main" id="{11A81D7A-7C04-493C-BDBC-866EC76FD792}"/>
              </a:ext>
            </a:extLst>
          </p:cNvPr>
          <p:cNvSpPr/>
          <p:nvPr/>
        </p:nvSpPr>
        <p:spPr>
          <a:xfrm>
            <a:off x="4902251" y="3949409"/>
            <a:ext cx="59356" cy="60756"/>
          </a:xfrm>
          <a:prstGeom prst="ellipse">
            <a:avLst/>
          </a:prstGeom>
          <a:solidFill>
            <a:srgbClr val="4F909F"/>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2" name="Text Box 56">
            <a:extLst>
              <a:ext uri="{FF2B5EF4-FFF2-40B4-BE49-F238E27FC236}">
                <a16:creationId xmlns:a16="http://schemas.microsoft.com/office/drawing/2014/main" id="{B0845C4C-C5A6-423D-9AA8-656C34C921D9}"/>
              </a:ext>
            </a:extLst>
          </p:cNvPr>
          <p:cNvSpPr txBox="1"/>
          <p:nvPr/>
        </p:nvSpPr>
        <p:spPr>
          <a:xfrm>
            <a:off x="5014367" y="3915656"/>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8630195E-EB48-40C7-A106-B91EDC036C59}"/>
              </a:ext>
            </a:extLst>
          </p:cNvPr>
          <p:cNvSpPr/>
          <p:nvPr/>
        </p:nvSpPr>
        <p:spPr>
          <a:xfrm>
            <a:off x="4743969" y="4185682"/>
            <a:ext cx="59356" cy="60756"/>
          </a:xfrm>
          <a:prstGeom prst="ellipse">
            <a:avLst/>
          </a:prstGeom>
          <a:solidFill>
            <a:srgbClr val="4F909F"/>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4" name="Text Box 58">
            <a:extLst>
              <a:ext uri="{FF2B5EF4-FFF2-40B4-BE49-F238E27FC236}">
                <a16:creationId xmlns:a16="http://schemas.microsoft.com/office/drawing/2014/main" id="{388E9EAC-4CE0-4633-9C26-0B6C91BABD17}"/>
              </a:ext>
            </a:extLst>
          </p:cNvPr>
          <p:cNvSpPr txBox="1"/>
          <p:nvPr/>
        </p:nvSpPr>
        <p:spPr>
          <a:xfrm>
            <a:off x="4856085" y="4151929"/>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PNN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61">
            <a:extLst>
              <a:ext uri="{FF2B5EF4-FFF2-40B4-BE49-F238E27FC236}">
                <a16:creationId xmlns:a16="http://schemas.microsoft.com/office/drawing/2014/main" id="{786B8836-08E4-43A7-A906-102128A1D461}"/>
              </a:ext>
            </a:extLst>
          </p:cNvPr>
          <p:cNvSpPr txBox="1"/>
          <p:nvPr/>
        </p:nvSpPr>
        <p:spPr>
          <a:xfrm>
            <a:off x="4170198" y="2842302"/>
            <a:ext cx="1053992"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Generative Replay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Text Box 62">
            <a:extLst>
              <a:ext uri="{FF2B5EF4-FFF2-40B4-BE49-F238E27FC236}">
                <a16:creationId xmlns:a16="http://schemas.microsoft.com/office/drawing/2014/main" id="{7B03F913-57B0-4EB0-8153-B33E49A09133}"/>
              </a:ext>
            </a:extLst>
          </p:cNvPr>
          <p:cNvSpPr txBox="1"/>
          <p:nvPr/>
        </p:nvSpPr>
        <p:spPr>
          <a:xfrm>
            <a:off x="2626950" y="5090271"/>
            <a:ext cx="845390"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Regularization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Text Box 64">
            <a:extLst>
              <a:ext uri="{FF2B5EF4-FFF2-40B4-BE49-F238E27FC236}">
                <a16:creationId xmlns:a16="http://schemas.microsoft.com/office/drawing/2014/main" id="{B4809079-F48C-44FE-B754-8BA99331A351}"/>
              </a:ext>
            </a:extLst>
          </p:cNvPr>
          <p:cNvSpPr txBox="1"/>
          <p:nvPr/>
        </p:nvSpPr>
        <p:spPr>
          <a:xfrm>
            <a:off x="4506546" y="5090271"/>
            <a:ext cx="845390"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Architectural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Text Box 65">
            <a:extLst>
              <a:ext uri="{FF2B5EF4-FFF2-40B4-BE49-F238E27FC236}">
                <a16:creationId xmlns:a16="http://schemas.microsoft.com/office/drawing/2014/main" id="{E988F21C-796F-4858-A254-80AF91B6B3CA}"/>
              </a:ext>
            </a:extLst>
          </p:cNvPr>
          <p:cNvSpPr txBox="1"/>
          <p:nvPr/>
        </p:nvSpPr>
        <p:spPr>
          <a:xfrm>
            <a:off x="3180937" y="3085325"/>
            <a:ext cx="621256" cy="2572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Pure rehearsal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9B0DFDB4-C3E3-4268-A54F-88CF5612F7C0}"/>
              </a:ext>
            </a:extLst>
          </p:cNvPr>
          <p:cNvSpPr/>
          <p:nvPr/>
        </p:nvSpPr>
        <p:spPr>
          <a:xfrm>
            <a:off x="3850316" y="4921881"/>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40" name="Text Box 69">
            <a:extLst>
              <a:ext uri="{FF2B5EF4-FFF2-40B4-BE49-F238E27FC236}">
                <a16:creationId xmlns:a16="http://schemas.microsoft.com/office/drawing/2014/main" id="{9EA02E44-3FA4-4AFC-8D3B-8E157CD517A0}"/>
              </a:ext>
            </a:extLst>
          </p:cNvPr>
          <p:cNvSpPr txBox="1"/>
          <p:nvPr/>
        </p:nvSpPr>
        <p:spPr>
          <a:xfrm>
            <a:off x="3962432" y="4888128"/>
            <a:ext cx="300076" cy="1242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AR1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024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6308</TotalTime>
  <Words>956</Words>
  <Application>Microsoft Office PowerPoint</Application>
  <PresentationFormat>Custom</PresentationFormat>
  <Paragraphs>300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NimbusRomNo9L</vt:lpstr>
      <vt:lpstr>Proxima Nova Lt</vt:lpstr>
      <vt:lpstr>Proxima Nova Rg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Joost Verbraeken</dc:creator>
  <cp:lastModifiedBy>Joost Verbraeken</cp:lastModifiedBy>
  <cp:revision>12</cp:revision>
  <dcterms:created xsi:type="dcterms:W3CDTF">2021-03-17T14:12:37Z</dcterms:created>
  <dcterms:modified xsi:type="dcterms:W3CDTF">2021-04-12T13:04:06Z</dcterms:modified>
</cp:coreProperties>
</file>