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8229600"/>
  <p:notesSz cx="6858000" cy="9144000"/>
  <p:defaultTextStyle>
    <a:defPPr>
      <a:defRPr lang="en-US"/>
    </a:defPPr>
    <a:lvl1pPr marL="0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1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7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2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78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457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>
        <p:scale>
          <a:sx n="100" d="100"/>
          <a:sy n="100" d="100"/>
        </p:scale>
        <p:origin x="387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76" indent="0" algn="ctr">
              <a:buNone/>
              <a:defRPr sz="1800"/>
            </a:lvl2pPr>
            <a:lvl3pPr marL="822952" indent="0" algn="ctr">
              <a:buNone/>
              <a:defRPr sz="1620"/>
            </a:lvl3pPr>
            <a:lvl4pPr marL="1234427" indent="0" algn="ctr">
              <a:buNone/>
              <a:defRPr sz="1440"/>
            </a:lvl4pPr>
            <a:lvl5pPr marL="1645904" indent="0" algn="ctr">
              <a:buNone/>
              <a:defRPr sz="1440"/>
            </a:lvl5pPr>
            <a:lvl6pPr marL="2057379" indent="0" algn="ctr">
              <a:buNone/>
              <a:defRPr sz="1440"/>
            </a:lvl6pPr>
            <a:lvl7pPr marL="2468856" indent="0" algn="ctr">
              <a:buNone/>
              <a:defRPr sz="1440"/>
            </a:lvl7pPr>
            <a:lvl8pPr marL="2880331" indent="0" algn="ctr">
              <a:buNone/>
              <a:defRPr sz="1440"/>
            </a:lvl8pPr>
            <a:lvl9pPr marL="3291807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62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47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87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9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52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2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04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37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56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31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0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52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84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20" b="1"/>
            </a:lvl3pPr>
            <a:lvl4pPr marL="1234427" indent="0">
              <a:buNone/>
              <a:defRPr sz="1440" b="1"/>
            </a:lvl4pPr>
            <a:lvl5pPr marL="1645904" indent="0">
              <a:buNone/>
              <a:defRPr sz="1440" b="1"/>
            </a:lvl5pPr>
            <a:lvl6pPr marL="2057379" indent="0">
              <a:buNone/>
              <a:defRPr sz="1440" b="1"/>
            </a:lvl6pPr>
            <a:lvl7pPr marL="2468856" indent="0">
              <a:buNone/>
              <a:defRPr sz="1440" b="1"/>
            </a:lvl7pPr>
            <a:lvl8pPr marL="2880331" indent="0">
              <a:buNone/>
              <a:defRPr sz="1440" b="1"/>
            </a:lvl8pPr>
            <a:lvl9pPr marL="3291807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20" b="1"/>
            </a:lvl3pPr>
            <a:lvl4pPr marL="1234427" indent="0">
              <a:buNone/>
              <a:defRPr sz="1440" b="1"/>
            </a:lvl4pPr>
            <a:lvl5pPr marL="1645904" indent="0">
              <a:buNone/>
              <a:defRPr sz="1440" b="1"/>
            </a:lvl5pPr>
            <a:lvl6pPr marL="2057379" indent="0">
              <a:buNone/>
              <a:defRPr sz="1440" b="1"/>
            </a:lvl6pPr>
            <a:lvl7pPr marL="2468856" indent="0">
              <a:buNone/>
              <a:defRPr sz="1440" b="1"/>
            </a:lvl7pPr>
            <a:lvl8pPr marL="2880331" indent="0">
              <a:buNone/>
              <a:defRPr sz="1440" b="1"/>
            </a:lvl8pPr>
            <a:lvl9pPr marL="3291807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6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89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2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3" y="1184913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76" indent="0">
              <a:buNone/>
              <a:defRPr sz="1260"/>
            </a:lvl2pPr>
            <a:lvl3pPr marL="822952" indent="0">
              <a:buNone/>
              <a:defRPr sz="1080"/>
            </a:lvl3pPr>
            <a:lvl4pPr marL="1234427" indent="0">
              <a:buNone/>
              <a:defRPr sz="900"/>
            </a:lvl4pPr>
            <a:lvl5pPr marL="1645904" indent="0">
              <a:buNone/>
              <a:defRPr sz="900"/>
            </a:lvl5pPr>
            <a:lvl6pPr marL="2057379" indent="0">
              <a:buNone/>
              <a:defRPr sz="900"/>
            </a:lvl6pPr>
            <a:lvl7pPr marL="2468856" indent="0">
              <a:buNone/>
              <a:defRPr sz="900"/>
            </a:lvl7pPr>
            <a:lvl8pPr marL="2880331" indent="0">
              <a:buNone/>
              <a:defRPr sz="900"/>
            </a:lvl8pPr>
            <a:lvl9pPr marL="329180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157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3" y="1184913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76" indent="0">
              <a:buNone/>
              <a:defRPr sz="2520"/>
            </a:lvl2pPr>
            <a:lvl3pPr marL="822952" indent="0">
              <a:buNone/>
              <a:defRPr sz="2160"/>
            </a:lvl3pPr>
            <a:lvl4pPr marL="1234427" indent="0">
              <a:buNone/>
              <a:defRPr sz="1800"/>
            </a:lvl4pPr>
            <a:lvl5pPr marL="1645904" indent="0">
              <a:buNone/>
              <a:defRPr sz="1800"/>
            </a:lvl5pPr>
            <a:lvl6pPr marL="2057379" indent="0">
              <a:buNone/>
              <a:defRPr sz="1800"/>
            </a:lvl6pPr>
            <a:lvl7pPr marL="2468856" indent="0">
              <a:buNone/>
              <a:defRPr sz="1800"/>
            </a:lvl7pPr>
            <a:lvl8pPr marL="2880331" indent="0">
              <a:buNone/>
              <a:defRPr sz="1800"/>
            </a:lvl8pPr>
            <a:lvl9pPr marL="3291807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76" indent="0">
              <a:buNone/>
              <a:defRPr sz="1260"/>
            </a:lvl2pPr>
            <a:lvl3pPr marL="822952" indent="0">
              <a:buNone/>
              <a:defRPr sz="1080"/>
            </a:lvl3pPr>
            <a:lvl4pPr marL="1234427" indent="0">
              <a:buNone/>
              <a:defRPr sz="900"/>
            </a:lvl4pPr>
            <a:lvl5pPr marL="1645904" indent="0">
              <a:buNone/>
              <a:defRPr sz="900"/>
            </a:lvl5pPr>
            <a:lvl6pPr marL="2057379" indent="0">
              <a:buNone/>
              <a:defRPr sz="900"/>
            </a:lvl6pPr>
            <a:lvl7pPr marL="2468856" indent="0">
              <a:buNone/>
              <a:defRPr sz="900"/>
            </a:lvl7pPr>
            <a:lvl8pPr marL="2880331" indent="0">
              <a:buNone/>
              <a:defRPr sz="900"/>
            </a:lvl8pPr>
            <a:lvl9pPr marL="329180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3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B62C-5D5A-401A-95AC-9B0E11F36E48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3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3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8F82-6E4E-44EE-9D6A-0BA7E45AE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83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52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38" indent="-205738" algn="l" defTabSz="8229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14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90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66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41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18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93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69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45" indent="-205738" algn="l" defTabSz="82295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9D5B74-D36E-4258-B8CA-5969C50780F8}"/>
              </a:ext>
            </a:extLst>
          </p:cNvPr>
          <p:cNvSpPr/>
          <p:nvPr/>
        </p:nvSpPr>
        <p:spPr>
          <a:xfrm>
            <a:off x="431667" y="558453"/>
            <a:ext cx="3146838" cy="5318472"/>
          </a:xfrm>
          <a:prstGeom prst="rect">
            <a:avLst/>
          </a:prstGeom>
          <a:solidFill>
            <a:srgbClr val="C7158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CE3082-D32B-4E4E-AE54-29BBD9627F2C}"/>
              </a:ext>
            </a:extLst>
          </p:cNvPr>
          <p:cNvSpPr/>
          <p:nvPr/>
        </p:nvSpPr>
        <p:spPr>
          <a:xfrm>
            <a:off x="425730" y="131059"/>
            <a:ext cx="358131" cy="445715"/>
          </a:xfrm>
          <a:prstGeom prst="rect">
            <a:avLst/>
          </a:prstGeom>
          <a:solidFill>
            <a:srgbClr val="C71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C85488-B0A8-4D78-9DCC-6385B30FF8FB}"/>
              </a:ext>
            </a:extLst>
          </p:cNvPr>
          <p:cNvSpPr/>
          <p:nvPr/>
        </p:nvSpPr>
        <p:spPr>
          <a:xfrm>
            <a:off x="770097" y="131059"/>
            <a:ext cx="2808330" cy="445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effectLst/>
                <a:latin typeface="Proxima Nova Rg" panose="0200050603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Synchronous, Benign, i.i.d. Environment</a:t>
            </a:r>
            <a:endParaRPr lang="nl-NL" sz="950">
              <a:effectLst/>
              <a:latin typeface="NimbusRomNo9L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DB8F50-D212-4609-B441-E294499E2415}"/>
              </a:ext>
            </a:extLst>
          </p:cNvPr>
          <p:cNvSpPr/>
          <p:nvPr/>
        </p:nvSpPr>
        <p:spPr>
          <a:xfrm>
            <a:off x="507108" y="704850"/>
            <a:ext cx="2993330" cy="1690857"/>
          </a:xfrm>
          <a:prstGeom prst="rect">
            <a:avLst/>
          </a:prstGeom>
          <a:solidFill>
            <a:srgbClr val="ECC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482">
            <a:extLst>
              <a:ext uri="{FF2B5EF4-FFF2-40B4-BE49-F238E27FC236}">
                <a16:creationId xmlns:a16="http://schemas.microsoft.com/office/drawing/2014/main" id="{08D9C928-5947-47ED-BE0F-E28F49E4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9" y="1112610"/>
            <a:ext cx="1409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83">
            <a:extLst>
              <a:ext uri="{FF2B5EF4-FFF2-40B4-BE49-F238E27FC236}">
                <a16:creationId xmlns:a16="http://schemas.microsoft.com/office/drawing/2014/main" id="{ADD5D845-5323-4F4D-A84D-554508F74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632" y="1122135"/>
            <a:ext cx="12954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81811B-B6CC-49C9-8671-0DF9553D7606}"/>
              </a:ext>
            </a:extLst>
          </p:cNvPr>
          <p:cNvSpPr txBox="1"/>
          <p:nvPr/>
        </p:nvSpPr>
        <p:spPr>
          <a:xfrm>
            <a:off x="507108" y="704850"/>
            <a:ext cx="2993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Proxima Nova Rg" panose="02000506030000020004" pitchFamily="50" charset="0"/>
              </a:rPr>
              <a:t>MNIST</a:t>
            </a:r>
            <a:endParaRPr lang="nl-NL" sz="1000" b="1">
              <a:latin typeface="Proxima Nova Rg" panose="02000506030000020004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1A554-1B53-42D9-885F-6AF9D21C3115}"/>
              </a:ext>
            </a:extLst>
          </p:cNvPr>
          <p:cNvSpPr txBox="1"/>
          <p:nvPr/>
        </p:nvSpPr>
        <p:spPr>
          <a:xfrm>
            <a:off x="1050033" y="955447"/>
            <a:ext cx="556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Proxima Nova Rg" panose="02000506030000020004" pitchFamily="50" charset="0"/>
              </a:rPr>
              <a:t>Regular</a:t>
            </a:r>
            <a:endParaRPr lang="nl-NL" sz="800" b="1">
              <a:latin typeface="Proxima Nova Rg" panose="02000506030000020004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E0377-7FCC-4CFE-8423-C2593732A56E}"/>
              </a:ext>
            </a:extLst>
          </p:cNvPr>
          <p:cNvSpPr txBox="1"/>
          <p:nvPr/>
        </p:nvSpPr>
        <p:spPr>
          <a:xfrm>
            <a:off x="2484264" y="955447"/>
            <a:ext cx="5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latin typeface="Proxima Nova Rg" panose="02000506030000020004" pitchFamily="50" charset="0"/>
              </a:rPr>
              <a:t>Transfer</a:t>
            </a:r>
            <a:endParaRPr lang="nl-NL" sz="800" b="1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9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NimbusRomNo9L</vt:lpstr>
      <vt:lpstr>Proxima Nova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Joost Verbraeken</dc:creator>
  <cp:lastModifiedBy>Joost Verbraeken</cp:lastModifiedBy>
  <cp:revision>2</cp:revision>
  <dcterms:created xsi:type="dcterms:W3CDTF">2021-03-17T14:12:37Z</dcterms:created>
  <dcterms:modified xsi:type="dcterms:W3CDTF">2021-03-17T14:20:55Z</dcterms:modified>
</cp:coreProperties>
</file>