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63BF5-4732-4B6F-8D3C-C9CAB1EEFABE}" v="49" dt="2019-05-13T20:28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9" d="100"/>
          <a:sy n="119" d="100"/>
        </p:scale>
        <p:origin x="-1228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Verecken" userId="cfec66af-aaf8-461b-bd58-b33859fce1a5" providerId="ADAL" clId="{16963BF5-4732-4B6F-8D3C-C9CAB1EEFABE}"/>
    <pc:docChg chg="undo custSel addSld modSld">
      <pc:chgData name="Julien Verecken" userId="cfec66af-aaf8-461b-bd58-b33859fce1a5" providerId="ADAL" clId="{16963BF5-4732-4B6F-8D3C-C9CAB1EEFABE}" dt="2019-05-13T20:28:40.407" v="157" actId="2085"/>
      <pc:docMkLst>
        <pc:docMk/>
      </pc:docMkLst>
      <pc:sldChg chg="addSp delSp modSp add">
        <pc:chgData name="Julien Verecken" userId="cfec66af-aaf8-461b-bd58-b33859fce1a5" providerId="ADAL" clId="{16963BF5-4732-4B6F-8D3C-C9CAB1EEFABE}" dt="2019-05-13T20:28:40.407" v="157" actId="2085"/>
        <pc:sldMkLst>
          <pc:docMk/>
          <pc:sldMk cId="1037196516" sldId="257"/>
        </pc:sldMkLst>
        <pc:spChg chg="del">
          <ac:chgData name="Julien Verecken" userId="cfec66af-aaf8-461b-bd58-b33859fce1a5" providerId="ADAL" clId="{16963BF5-4732-4B6F-8D3C-C9CAB1EEFABE}" dt="2019-05-13T18:41:12.029" v="1" actId="478"/>
          <ac:spMkLst>
            <pc:docMk/>
            <pc:sldMk cId="1037196516" sldId="257"/>
            <ac:spMk id="2" creationId="{33FED273-132F-4FD5-B172-AEA494D68F70}"/>
          </ac:spMkLst>
        </pc:spChg>
        <pc:spChg chg="del">
          <ac:chgData name="Julien Verecken" userId="cfec66af-aaf8-461b-bd58-b33859fce1a5" providerId="ADAL" clId="{16963BF5-4732-4B6F-8D3C-C9CAB1EEFABE}" dt="2019-05-13T18:41:12.029" v="1" actId="478"/>
          <ac:spMkLst>
            <pc:docMk/>
            <pc:sldMk cId="1037196516" sldId="257"/>
            <ac:spMk id="3" creationId="{5BBB3FEB-A9A3-4C4A-8C72-610FB801078B}"/>
          </ac:spMkLst>
        </pc:spChg>
        <pc:spChg chg="add del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7" creationId="{93E03402-A18A-4A4C-A88C-BFD2411C01D5}"/>
          </ac:spMkLst>
        </pc:spChg>
        <pc:spChg chg="add del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8" creationId="{0670AC01-23F0-424C-A060-EAA647B0A329}"/>
          </ac:spMkLst>
        </pc:spChg>
        <pc:spChg chg="add del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9" creationId="{AE7C06D4-35FA-45DB-A286-F19E212F58F2}"/>
          </ac:spMkLst>
        </pc:spChg>
        <pc:spChg chg="add del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10" creationId="{3149BD96-B10A-49B6-8C3E-E63B649B99FB}"/>
          </ac:spMkLst>
        </pc:spChg>
        <pc:spChg chg="add del mod">
          <ac:chgData name="Julien Verecken" userId="cfec66af-aaf8-461b-bd58-b33859fce1a5" providerId="ADAL" clId="{16963BF5-4732-4B6F-8D3C-C9CAB1EEFABE}" dt="2019-05-13T18:50:28.001" v="92" actId="478"/>
          <ac:spMkLst>
            <pc:docMk/>
            <pc:sldMk cId="1037196516" sldId="257"/>
            <ac:spMk id="11" creationId="{69EF712A-AD04-4847-B7FD-4F3B48E487C3}"/>
          </ac:spMkLst>
        </pc:spChg>
        <pc:spChg chg="add del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12" creationId="{CCA8A809-AEAE-441D-92AD-06D90ABFD1FF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1" creationId="{4800C9FC-6825-40EF-A3D9-1A689FB49FBC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2" creationId="{5AE6847B-0C33-4A6B-9394-F556824E86FE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3" creationId="{FDA75C90-CACE-4C98-BE43-CBF85379245E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4" creationId="{4AE6D831-4778-43FC-8CEB-F208122D78CD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5" creationId="{2E94C57E-1319-42FE-A9E5-CE2FC6D4A44C}"/>
          </ac:spMkLst>
        </pc:spChg>
        <pc:spChg chg="add del">
          <ac:chgData name="Julien Verecken" userId="cfec66af-aaf8-461b-bd58-b33859fce1a5" providerId="ADAL" clId="{16963BF5-4732-4B6F-8D3C-C9CAB1EEFABE}" dt="2019-05-13T18:49:06.856" v="79"/>
          <ac:spMkLst>
            <pc:docMk/>
            <pc:sldMk cId="1037196516" sldId="257"/>
            <ac:spMk id="26" creationId="{531A680A-CA2C-44D6-871A-A01F3CBB80F1}"/>
          </ac:spMkLst>
        </pc:spChg>
        <pc:spChg chg="add mod">
          <ac:chgData name="Julien Verecken" userId="cfec66af-aaf8-461b-bd58-b33859fce1a5" providerId="ADAL" clId="{16963BF5-4732-4B6F-8D3C-C9CAB1EEFABE}" dt="2019-05-13T18:50:38.213" v="93" actId="164"/>
          <ac:spMkLst>
            <pc:docMk/>
            <pc:sldMk cId="1037196516" sldId="257"/>
            <ac:spMk id="27" creationId="{DCB5B04E-9106-4BCC-9A0F-381E1C524EA0}"/>
          </ac:spMkLst>
        </pc:spChg>
        <pc:spChg chg="add mod">
          <ac:chgData name="Julien Verecken" userId="cfec66af-aaf8-461b-bd58-b33859fce1a5" providerId="ADAL" clId="{16963BF5-4732-4B6F-8D3C-C9CAB1EEFABE}" dt="2019-05-13T18:52:31.910" v="123" actId="692"/>
          <ac:spMkLst>
            <pc:docMk/>
            <pc:sldMk cId="1037196516" sldId="257"/>
            <ac:spMk id="33" creationId="{90EB7973-18F8-4EB6-BD85-1C04F2468DD5}"/>
          </ac:spMkLst>
        </pc:spChg>
        <pc:spChg chg="add mod">
          <ac:chgData name="Julien Verecken" userId="cfec66af-aaf8-461b-bd58-b33859fce1a5" providerId="ADAL" clId="{16963BF5-4732-4B6F-8D3C-C9CAB1EEFABE}" dt="2019-05-13T18:53:55.616" v="139" actId="1076"/>
          <ac:spMkLst>
            <pc:docMk/>
            <pc:sldMk cId="1037196516" sldId="257"/>
            <ac:spMk id="39" creationId="{2B73C1F8-E6F7-4FBC-B6C2-20ED461B1680}"/>
          </ac:spMkLst>
        </pc:spChg>
        <pc:spChg chg="add mod">
          <ac:chgData name="Julien Verecken" userId="cfec66af-aaf8-461b-bd58-b33859fce1a5" providerId="ADAL" clId="{16963BF5-4732-4B6F-8D3C-C9CAB1EEFABE}" dt="2019-05-13T18:54:45.976" v="153" actId="20577"/>
          <ac:spMkLst>
            <pc:docMk/>
            <pc:sldMk cId="1037196516" sldId="257"/>
            <ac:spMk id="40" creationId="{4887E6D7-04CC-4117-8D34-C6766A804331}"/>
          </ac:spMkLst>
        </pc:spChg>
        <pc:spChg chg="add mod">
          <ac:chgData name="Julien Verecken" userId="cfec66af-aaf8-461b-bd58-b33859fce1a5" providerId="ADAL" clId="{16963BF5-4732-4B6F-8D3C-C9CAB1EEFABE}" dt="2019-05-13T18:54:35.700" v="151" actId="1076"/>
          <ac:spMkLst>
            <pc:docMk/>
            <pc:sldMk cId="1037196516" sldId="257"/>
            <ac:spMk id="42" creationId="{15694532-600C-44B3-824B-7D4AFCD1C600}"/>
          </ac:spMkLst>
        </pc:spChg>
        <pc:spChg chg="add mod">
          <ac:chgData name="Julien Verecken" userId="cfec66af-aaf8-461b-bd58-b33859fce1a5" providerId="ADAL" clId="{16963BF5-4732-4B6F-8D3C-C9CAB1EEFABE}" dt="2019-05-13T20:28:40.407" v="157" actId="2085"/>
          <ac:spMkLst>
            <pc:docMk/>
            <pc:sldMk cId="1037196516" sldId="257"/>
            <ac:spMk id="46" creationId="{76C58A5B-7D19-48FD-BE2E-7785B7908727}"/>
          </ac:spMkLst>
        </pc:spChg>
        <pc:grpChg chg="add del mod">
          <ac:chgData name="Julien Verecken" userId="cfec66af-aaf8-461b-bd58-b33859fce1a5" providerId="ADAL" clId="{16963BF5-4732-4B6F-8D3C-C9CAB1EEFABE}" dt="2019-05-13T18:48:39.637" v="66" actId="164"/>
          <ac:grpSpMkLst>
            <pc:docMk/>
            <pc:sldMk cId="1037196516" sldId="257"/>
            <ac:grpSpMk id="13" creationId="{8BBD9601-8372-4087-BA5C-A765B703815F}"/>
          </ac:grpSpMkLst>
        </pc:grpChg>
        <pc:grpChg chg="add del mod">
          <ac:chgData name="Julien Verecken" userId="cfec66af-aaf8-461b-bd58-b33859fce1a5" providerId="ADAL" clId="{16963BF5-4732-4B6F-8D3C-C9CAB1EEFABE}" dt="2019-05-13T18:50:21.173" v="91" actId="164"/>
          <ac:grpSpMkLst>
            <pc:docMk/>
            <pc:sldMk cId="1037196516" sldId="257"/>
            <ac:grpSpMk id="28" creationId="{E5EB971F-2856-426A-AFA3-56122ADB159A}"/>
          </ac:grpSpMkLst>
        </pc:grpChg>
        <pc:grpChg chg="add mod">
          <ac:chgData name="Julien Verecken" userId="cfec66af-aaf8-461b-bd58-b33859fce1a5" providerId="ADAL" clId="{16963BF5-4732-4B6F-8D3C-C9CAB1EEFABE}" dt="2019-05-13T18:50:20.228" v="90" actId="164"/>
          <ac:grpSpMkLst>
            <pc:docMk/>
            <pc:sldMk cId="1037196516" sldId="257"/>
            <ac:grpSpMk id="29" creationId="{1A93B57E-D626-4527-A9ED-6F5BCC1F8B7A}"/>
          </ac:grpSpMkLst>
        </pc:grpChg>
        <pc:grpChg chg="add del mod">
          <ac:chgData name="Julien Verecken" userId="cfec66af-aaf8-461b-bd58-b33859fce1a5" providerId="ADAL" clId="{16963BF5-4732-4B6F-8D3C-C9CAB1EEFABE}" dt="2019-05-13T18:50:57.581" v="94" actId="478"/>
          <ac:grpSpMkLst>
            <pc:docMk/>
            <pc:sldMk cId="1037196516" sldId="257"/>
            <ac:grpSpMk id="30" creationId="{15A61FC6-4CD2-4283-BF9A-63A8C499B472}"/>
          </ac:grpSpMkLst>
        </pc:grpChg>
        <pc:picChg chg="add del mod">
          <ac:chgData name="Julien Verecken" userId="cfec66af-aaf8-461b-bd58-b33859fce1a5" providerId="ADAL" clId="{16963BF5-4732-4B6F-8D3C-C9CAB1EEFABE}" dt="2019-05-13T18:43:17.182" v="7" actId="478"/>
          <ac:picMkLst>
            <pc:docMk/>
            <pc:sldMk cId="1037196516" sldId="257"/>
            <ac:picMk id="5" creationId="{89B33FBD-FA7B-4830-AD6A-ED89FA236EF2}"/>
          </ac:picMkLst>
        </pc:picChg>
        <pc:picChg chg="add del mod ord">
          <ac:chgData name="Julien Verecken" userId="cfec66af-aaf8-461b-bd58-b33859fce1a5" providerId="ADAL" clId="{16963BF5-4732-4B6F-8D3C-C9CAB1EEFABE}" dt="2019-05-13T18:50:38.213" v="93" actId="164"/>
          <ac:picMkLst>
            <pc:docMk/>
            <pc:sldMk cId="1037196516" sldId="257"/>
            <ac:picMk id="6" creationId="{C6D0D5B5-08BD-43F6-889E-961269F45EE7}"/>
          </ac:picMkLst>
        </pc:picChg>
        <pc:picChg chg="add del mod">
          <ac:chgData name="Julien Verecken" userId="cfec66af-aaf8-461b-bd58-b33859fce1a5" providerId="ADAL" clId="{16963BF5-4732-4B6F-8D3C-C9CAB1EEFABE}" dt="2019-05-13T18:46:21.484" v="45" actId="931"/>
          <ac:picMkLst>
            <pc:docMk/>
            <pc:sldMk cId="1037196516" sldId="257"/>
            <ac:picMk id="15" creationId="{F4F07E51-BDC8-4B96-B30C-32B01CD561D2}"/>
          </ac:picMkLst>
        </pc:picChg>
        <pc:picChg chg="add del mod">
          <ac:chgData name="Julien Verecken" userId="cfec66af-aaf8-461b-bd58-b33859fce1a5" providerId="ADAL" clId="{16963BF5-4732-4B6F-8D3C-C9CAB1EEFABE}" dt="2019-05-13T18:47:46.857" v="58" actId="931"/>
          <ac:picMkLst>
            <pc:docMk/>
            <pc:sldMk cId="1037196516" sldId="257"/>
            <ac:picMk id="17" creationId="{E52DED2E-29FE-4BA6-89EC-B1494F816C50}"/>
          </ac:picMkLst>
        </pc:picChg>
        <pc:picChg chg="add del mod">
          <ac:chgData name="Julien Verecken" userId="cfec66af-aaf8-461b-bd58-b33859fce1a5" providerId="ADAL" clId="{16963BF5-4732-4B6F-8D3C-C9CAB1EEFABE}" dt="2019-05-13T18:49:00.629" v="76" actId="931"/>
          <ac:picMkLst>
            <pc:docMk/>
            <pc:sldMk cId="1037196516" sldId="257"/>
            <ac:picMk id="19" creationId="{EC20C3D4-AC0A-4D81-A3F5-C2FC3D8AFCE0}"/>
          </ac:picMkLst>
        </pc:picChg>
        <pc:picChg chg="add del">
          <ac:chgData name="Julien Verecken" userId="cfec66af-aaf8-461b-bd58-b33859fce1a5" providerId="ADAL" clId="{16963BF5-4732-4B6F-8D3C-C9CAB1EEFABE}" dt="2019-05-13T18:49:06.856" v="79"/>
          <ac:picMkLst>
            <pc:docMk/>
            <pc:sldMk cId="1037196516" sldId="257"/>
            <ac:picMk id="20" creationId="{7C5E8BCE-24B1-4D38-B112-D1B47D834F82}"/>
          </ac:picMkLst>
        </pc:picChg>
        <pc:picChg chg="add mod">
          <ac:chgData name="Julien Verecken" userId="cfec66af-aaf8-461b-bd58-b33859fce1a5" providerId="ADAL" clId="{16963BF5-4732-4B6F-8D3C-C9CAB1EEFABE}" dt="2019-05-13T18:51:14.930" v="97" actId="1076"/>
          <ac:picMkLst>
            <pc:docMk/>
            <pc:sldMk cId="1037196516" sldId="257"/>
            <ac:picMk id="32" creationId="{850CD7D8-A363-43E1-B003-F46517C0DF1E}"/>
          </ac:picMkLst>
        </pc:picChg>
        <pc:cxnChg chg="add mod">
          <ac:chgData name="Julien Verecken" userId="cfec66af-aaf8-461b-bd58-b33859fce1a5" providerId="ADAL" clId="{16963BF5-4732-4B6F-8D3C-C9CAB1EEFABE}" dt="2019-05-13T18:53:12.479" v="128" actId="13822"/>
          <ac:cxnSpMkLst>
            <pc:docMk/>
            <pc:sldMk cId="1037196516" sldId="257"/>
            <ac:cxnSpMk id="35" creationId="{C622C3E2-AED4-4C21-B731-0FEECBE0A0DE}"/>
          </ac:cxnSpMkLst>
        </pc:cxnChg>
        <pc:cxnChg chg="add mod">
          <ac:chgData name="Julien Verecken" userId="cfec66af-aaf8-461b-bd58-b33859fce1a5" providerId="ADAL" clId="{16963BF5-4732-4B6F-8D3C-C9CAB1EEFABE}" dt="2019-05-13T18:54:25.904" v="146" actId="14100"/>
          <ac:cxnSpMkLst>
            <pc:docMk/>
            <pc:sldMk cId="1037196516" sldId="257"/>
            <ac:cxnSpMk id="41" creationId="{16E1D89B-87A6-4DC3-BF55-4B873FB500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4F701-9E84-4C37-8FF2-CFEE4FD47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803E4B-9BF0-46B5-A24A-C758675A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E57AB-EB50-487E-8A05-ABA373F0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7DF1B9-E240-4278-BF8D-70F0D9CC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F161AB-7D7B-43ED-8656-06C17F7D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B5F63-9314-477D-AF9D-02BA68D4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467D8-5500-4DD3-B157-7B20DA8C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51CE0-5C25-4E96-B77D-2B5D532D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3556F8-09F2-457A-872A-B7FD86DD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0521D-D65D-40F0-B12E-2F8166E8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5C279E-4F44-4563-958B-FE009E64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6C3EBC-2213-46BD-A861-47A1C1AB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6E6D4-E054-4A7D-BD38-CA794FB8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6E-4541-4577-9CCF-CF106CCA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87A27-CD4B-4F3E-A03F-76ADC734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4E08C-F880-41D8-9BF2-5F7C78D0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A522C-BC01-4589-BCB2-2A24C0B3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230CE-48E9-4533-9D76-30A3A6BE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A0213-6279-4EDA-AC57-2E3B5CE2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95BD6-B22C-4D97-9589-CB3DAA04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414B-A70D-4F29-AD57-F7ACAB6F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3B636-2CE1-489A-93D8-73498488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DBA40-482C-42FF-A57B-96C93D92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18F9E-4A68-438A-B21D-6C87D258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534AA-824E-4265-8E79-496B0DC4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A209E-EFE6-475B-8046-C7AADC31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11E00-8C95-4D39-826E-C8008EE32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2D8438-52A8-4F42-AAF4-9967A529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BE1A8-714A-4DFB-B851-19C4D7F6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0D7C79-F9B5-44BF-AAC8-FAFB19D9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10646E-AC8C-44CF-A459-6630D141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0418E-EAA0-4FBA-853C-D2AE20E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C9F7E-DB0B-4594-866E-0E700527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D9FDF9-CE3A-494A-969F-FE89FF7C7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0F82A0-7EF3-4ED0-9093-1EDF06515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E8AF27-78FD-4184-8415-D073DA490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9CDBA8-FF9E-49D5-9925-9505CC10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A66B5B-1BD5-4E7C-AB38-1B259D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1A5CD3-3B9C-45AC-8CB4-3BF6DFB1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E369E-F568-4193-B49D-52210EA3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0FE9BA-D2EA-4553-88F9-ED037B42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DD5C1-D6D1-47A0-818B-8567DEC3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E97410-B730-4811-A466-656946D9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532F8D-4090-4872-90F8-F16202F9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A81547-6174-4E9D-8A8F-C1290E5F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5D615-34D5-46F2-8EFE-96403FA8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F9617-38CF-44A4-ABFB-822B782F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E0849-52CD-4324-A78A-951A977B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846786-5925-4A34-9428-5067CC8CA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DF4C0E-CE7F-404A-ACE9-BF6F77B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22B9F5-CE62-4170-8D1C-8F62F07C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9E768-2776-47B6-81B1-C882B03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FB27C-C815-4907-844B-0CD1F409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A1A7E5-BBB6-4E10-BF8C-4415C8DF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98BFFE-72FA-4B4D-A8BE-D2B78599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266EC0-143C-4B7D-969B-4CBCD32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28ACB1-4A25-4015-AFEB-2EDBFF00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A70E3-7FEE-46E2-9118-5459AFCC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B9A7C9-F456-464F-B456-65E1CE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948C3-E154-4E06-8307-62061590C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D2E15B-D504-49EB-89E1-DF36E2D8C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1003E-367C-4650-8633-2E572267C4B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2D77E-FB20-4997-B116-E77B4CFFD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4F310-83FF-4B61-81B4-CAA5ADF76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8D10-9EAD-455F-A635-8A5B1FDF5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F070D3-46FF-4717-B45E-981D7F3B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971" y="-100133"/>
            <a:ext cx="11925216" cy="58967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EA596-E4D3-46AE-B8B0-526E383D0A34}"/>
              </a:ext>
            </a:extLst>
          </p:cNvPr>
          <p:cNvSpPr txBox="1"/>
          <p:nvPr/>
        </p:nvSpPr>
        <p:spPr>
          <a:xfrm>
            <a:off x="2310493" y="3804558"/>
            <a:ext cx="661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    =    0          0         1         0          0         1          0         1          1         1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3FE181-E951-4C28-8776-A5AF73C42640}"/>
              </a:ext>
            </a:extLst>
          </p:cNvPr>
          <p:cNvSpPr txBox="1"/>
          <p:nvPr/>
        </p:nvSpPr>
        <p:spPr>
          <a:xfrm>
            <a:off x="2310492" y="135225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x    =     0          0          3         3         1          3         3         2         0          1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A75F5F-A0A0-4F73-AABB-B3257F3D8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1" t="25302" r="47700" b="69759"/>
          <a:stretch/>
        </p:blipFill>
        <p:spPr>
          <a:xfrm>
            <a:off x="2563586" y="555171"/>
            <a:ext cx="7543800" cy="39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850CD7D8-A363-43E1-B003-F46517C0D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3" y="1864510"/>
            <a:ext cx="5551097" cy="16746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EB7973-18F8-4EB6-BD85-1C04F2468DD5}"/>
              </a:ext>
            </a:extLst>
          </p:cNvPr>
          <p:cNvSpPr/>
          <p:nvPr/>
        </p:nvSpPr>
        <p:spPr>
          <a:xfrm>
            <a:off x="2596550" y="2767693"/>
            <a:ext cx="604158" cy="2939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800" dirty="0">
                <a:solidFill>
                  <a:schemeClr val="tx1"/>
                </a:solidFill>
              </a:rPr>
              <a:t>OFDM</a:t>
            </a:r>
          </a:p>
          <a:p>
            <a:pPr algn="ctr"/>
            <a:r>
              <a:rPr lang="fr-BE" sz="800" dirty="0">
                <a:solidFill>
                  <a:schemeClr val="tx1"/>
                </a:solidFill>
              </a:rPr>
              <a:t>MOD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22C3E2-AED4-4C21-B731-0FEECBE0A0D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0443" y="2914650"/>
            <a:ext cx="68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B73C1F8-E6F7-4FBC-B6C2-20ED461B1680}"/>
                  </a:ext>
                </a:extLst>
              </p:cNvPr>
              <p:cNvSpPr txBox="1"/>
              <p:nvPr/>
            </p:nvSpPr>
            <p:spPr>
              <a:xfrm>
                <a:off x="1910443" y="2598416"/>
                <a:ext cx="5947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2B73C1F8-E6F7-4FBC-B6C2-20ED461B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43" y="2598416"/>
                <a:ext cx="594778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887E6D7-04CC-4117-8D34-C6766A804331}"/>
              </a:ext>
            </a:extLst>
          </p:cNvPr>
          <p:cNvSpPr/>
          <p:nvPr/>
        </p:nvSpPr>
        <p:spPr>
          <a:xfrm>
            <a:off x="8525789" y="2767693"/>
            <a:ext cx="604158" cy="2939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800" dirty="0">
                <a:solidFill>
                  <a:schemeClr val="tx1"/>
                </a:solidFill>
              </a:rPr>
              <a:t>OFDM</a:t>
            </a:r>
          </a:p>
          <a:p>
            <a:pPr algn="ctr"/>
            <a:r>
              <a:rPr lang="fr-BE" sz="800" dirty="0">
                <a:solidFill>
                  <a:schemeClr val="tx1"/>
                </a:solidFill>
              </a:rPr>
              <a:t>DEMOD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6E1D89B-87A6-4DC3-BF55-4B873FB5002A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29947" y="2914650"/>
            <a:ext cx="601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5694532-600C-44B3-824B-7D4AFCD1C600}"/>
                  </a:ext>
                </a:extLst>
              </p:cNvPr>
              <p:cNvSpPr txBox="1"/>
              <p:nvPr/>
            </p:nvSpPr>
            <p:spPr>
              <a:xfrm>
                <a:off x="9129947" y="2576096"/>
                <a:ext cx="5982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BE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5694532-600C-44B3-824B-7D4AFCD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47" y="2576096"/>
                <a:ext cx="598241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6C58A5B-7D19-48FD-BE2E-7785B7908727}"/>
              </a:ext>
            </a:extLst>
          </p:cNvPr>
          <p:cNvSpPr/>
          <p:nvPr/>
        </p:nvSpPr>
        <p:spPr>
          <a:xfrm>
            <a:off x="4545264" y="2660745"/>
            <a:ext cx="358274" cy="2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6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36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Verecken</dc:creator>
  <cp:lastModifiedBy>Julien Verecken</cp:lastModifiedBy>
  <cp:revision>2</cp:revision>
  <dcterms:created xsi:type="dcterms:W3CDTF">2019-05-13T13:50:28Z</dcterms:created>
  <dcterms:modified xsi:type="dcterms:W3CDTF">2019-05-13T20:28:41Z</dcterms:modified>
</cp:coreProperties>
</file>