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B+p/WEY+w+4Cc2rWhXMcYWhOc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9da4b203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9da4b203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9da4b203a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9da4b203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9da4b203a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9da4b203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9da4b203a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9da4b20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9da4b203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9da4b20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9da4b203a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9da4b203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da4b203a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9da4b203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9da4b203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9da4b20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9da4b203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9da4b2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9da4b203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9da4b20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9da4b203a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9da4b203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9da4b203a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9da4b20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rc.nl/rubriek/twistgesprek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Analyzing the sentiment of a text using Google ML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Jan Vermeir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March 9th, 2021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da4b203a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analysis</a:t>
            </a:r>
            <a:endParaRPr/>
          </a:p>
        </p:txBody>
      </p:sp>
      <p:sp>
        <p:nvSpPr>
          <p:cNvPr id="142" name="Google Shape;142;g79da4b203a_0_20"/>
          <p:cNvSpPr txBox="1"/>
          <p:nvPr>
            <p:ph idx="1" type="body"/>
          </p:nvPr>
        </p:nvSpPr>
        <p:spPr>
          <a:xfrm>
            <a:off x="372525" y="1740975"/>
            <a:ext cx="11586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gcloud ml language analyze-sentiment --content='we love all software developers.'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"documentSentiment": {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"magnitude": 0.9,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"score": 0.9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},...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Positive vibe, so far so good</a:t>
            </a:r>
            <a:endParaRPr/>
          </a:p>
        </p:txBody>
      </p:sp>
      <p:sp>
        <p:nvSpPr>
          <p:cNvPr id="143" name="Google Shape;143;g79da4b203a_0_20"/>
          <p:cNvSpPr txBox="1"/>
          <p:nvPr>
            <p:ph idx="1" type="body"/>
          </p:nvPr>
        </p:nvSpPr>
        <p:spPr>
          <a:xfrm>
            <a:off x="7577675" y="3217325"/>
            <a:ext cx="3841800" cy="207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"magnitude": 0.9,</a:t>
            </a:r>
            <a:endParaRPr b="1" sz="1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"score": 0.9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</a:rPr>
              <a:t>Score is  a n</a:t>
            </a: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</a:rPr>
              <a:t>umber between -1 and 1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Todo: magnitude 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9da4b203a_0_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hmpf, shouldn’t TheOptimist be positive by definition?</a:t>
            </a:r>
            <a:endParaRPr/>
          </a:p>
        </p:txBody>
      </p:sp>
      <p:sp>
        <p:nvSpPr>
          <p:cNvPr id="149" name="Google Shape;149;g79da4b203a_0_5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gcloud ml language analyze-sentiment --content-file=optimist-migraine.txt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"documentSentiment":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"magnitude": 4.4,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"score": 0.0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9da4b203a_0_6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todo</a:t>
            </a:r>
            <a:endParaRPr/>
          </a:p>
        </p:txBody>
      </p:sp>
      <p:sp>
        <p:nvSpPr>
          <p:cNvPr id="155" name="Google Shape;155;g79da4b203a_0_6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9da4b203a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61" name="Google Shape;161;g79da4b203a_0_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9da4b203a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the problem anyway? </a:t>
            </a:r>
            <a:endParaRPr/>
          </a:p>
        </p:txBody>
      </p:sp>
      <p:sp>
        <p:nvSpPr>
          <p:cNvPr id="91" name="Google Shape;91;g79da4b203a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People live in a bubble, seeing only what they know and think already.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Seeing what you like makes you feel good; give me more cat </a:t>
            </a:r>
            <a:r>
              <a:rPr lang="en-US"/>
              <a:t>videos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Facebook will do just that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But how about dogs?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9da4b203a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 all cat videos</a:t>
            </a:r>
            <a:endParaRPr/>
          </a:p>
        </p:txBody>
      </p:sp>
      <p:sp>
        <p:nvSpPr>
          <p:cNvPr id="97" name="Google Shape;97;g79da4b203a_0_30"/>
          <p:cNvSpPr txBox="1"/>
          <p:nvPr>
            <p:ph idx="1" type="body"/>
          </p:nvPr>
        </p:nvSpPr>
        <p:spPr>
          <a:xfrm>
            <a:off x="838200" y="1825625"/>
            <a:ext cx="4961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Knee jerk reaction seems to be to forbid, warn, censor, ban…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98" name="Google Shape;98;g79da4b203a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325" y="286094"/>
            <a:ext cx="6053673" cy="5787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9da4b203a_0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So, that’s great, right?</a:t>
            </a:r>
            <a:endParaRPr/>
          </a:p>
        </p:txBody>
      </p:sp>
      <p:sp>
        <p:nvSpPr>
          <p:cNvPr id="104" name="Google Shape;104;g79da4b203a_0_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censorship triggers a race to the mediocre, average, grey goo, uneventful, </a:t>
            </a:r>
            <a:r>
              <a:rPr lang="en-US"/>
              <a:t>unsurprising</a:t>
            </a:r>
            <a:r>
              <a:rPr lang="en-US"/>
              <a:t>, nothing new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so boring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9da4b203a_0_10"/>
          <p:cNvSpPr txBox="1"/>
          <p:nvPr>
            <p:ph type="title"/>
          </p:nvPr>
        </p:nvSpPr>
        <p:spPr>
          <a:xfrm>
            <a:off x="838200" y="365125"/>
            <a:ext cx="41889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Tech to 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</a:t>
            </a:r>
            <a:endParaRPr/>
          </a:p>
        </p:txBody>
      </p:sp>
      <p:sp>
        <p:nvSpPr>
          <p:cNvPr id="110" name="Google Shape;110;g79da4b203a_0_10"/>
          <p:cNvSpPr txBox="1"/>
          <p:nvPr>
            <p:ph idx="1" type="body"/>
          </p:nvPr>
        </p:nvSpPr>
        <p:spPr>
          <a:xfrm>
            <a:off x="838200" y="1825625"/>
            <a:ext cx="4188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should be able to do better. Don’t give me more cat videos, give me some dogs and maybe a horse now and then.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Give me Twistgesprek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https://www.nrc.nl/rubriek/twistgesprek/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on steroids</a:t>
            </a:r>
            <a:endParaRPr/>
          </a:p>
        </p:txBody>
      </p:sp>
      <p:pic>
        <p:nvPicPr>
          <p:cNvPr id="111" name="Google Shape;111;g79da4b203a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137" y="0"/>
            <a:ext cx="690922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9da4b203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XSD Innovation Day F</a:t>
            </a:r>
            <a:r>
              <a:rPr lang="en-US"/>
              <a:t>eb </a:t>
            </a:r>
            <a:r>
              <a:rPr lang="en-US"/>
              <a:t>26th, 2021</a:t>
            </a:r>
            <a:endParaRPr/>
          </a:p>
        </p:txBody>
      </p:sp>
      <p:sp>
        <p:nvSpPr>
          <p:cNvPr id="117" name="Google Shape;117;g79da4b203a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Arjan Molenaar, steady power in the background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Albert Brand, who actually knows what this is about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Jan Vermeir, who had this feeling the world is making a mistake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Change the world using software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9da4b203a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 ML</a:t>
            </a:r>
            <a:endParaRPr/>
          </a:p>
        </p:txBody>
      </p:sp>
      <p:sp>
        <p:nvSpPr>
          <p:cNvPr id="123" name="Google Shape;123;g79da4b203a_0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Show people ideas that directly contradict each other. We quickly found this is hard to do.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However, with Google ML we can find the sentiment and the subject of a text and then select another text about the same subject but with a different sentiment.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 if someone sees a post claiming X is great, we want to show a post saying X is terrible.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9da4b203a_0_44"/>
          <p:cNvSpPr txBox="1"/>
          <p:nvPr>
            <p:ph type="title"/>
          </p:nvPr>
        </p:nvSpPr>
        <p:spPr>
          <a:xfrm>
            <a:off x="838200" y="365125"/>
            <a:ext cx="6210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text</a:t>
            </a:r>
            <a:endParaRPr/>
          </a:p>
        </p:txBody>
      </p:sp>
      <p:sp>
        <p:nvSpPr>
          <p:cNvPr id="129" name="Google Shape;129;g79da4b203a_0_44"/>
          <p:cNvSpPr txBox="1"/>
          <p:nvPr>
            <p:ph idx="1" type="body"/>
          </p:nvPr>
        </p:nvSpPr>
        <p:spPr>
          <a:xfrm>
            <a:off x="838200" y="1825625"/>
            <a:ext cx="6210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about migraine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published on TheOptimist.com (that should be positive, right?)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FF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0" name="Google Shape;130;g79da4b203a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575" y="0"/>
            <a:ext cx="4942424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9da4b203a_0_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Classify</a:t>
            </a:r>
            <a:endParaRPr/>
          </a:p>
        </p:txBody>
      </p:sp>
      <p:sp>
        <p:nvSpPr>
          <p:cNvPr id="136" name="Google Shape;136;g79da4b203a_0_5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gcloud ml language classify-text --content-file=optimist-migraine.txt</a:t>
            </a:r>
            <a:endParaRPr i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i="1"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"categories": [</a:t>
            </a:r>
            <a:endParaRPr i="1"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i="1"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"confidence": 0.95,</a:t>
            </a:r>
            <a:endParaRPr i="1"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"name": "/</a:t>
            </a:r>
            <a:r>
              <a:rPr b="1" i="1" lang="en-US" sz="1600">
                <a:solidFill>
                  <a:srgbClr val="FF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Health/Health Conditions/Pain Management</a:t>
            </a:r>
            <a:r>
              <a:rPr i="1"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i="1"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i="1"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i="1"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FF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Health/Health Conditions/Pain Management</a:t>
            </a:r>
            <a:endParaRPr b="1" i="1" sz="1600">
              <a:solidFill>
                <a:srgbClr val="FF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FF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Spot on, Awesome</a:t>
            </a:r>
            <a:endParaRPr sz="3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</cp:coreProperties>
</file>