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1"/>
  </p:notesMasterIdLst>
  <p:sldIdLst>
    <p:sldId id="259" r:id="rId5"/>
    <p:sldId id="256" r:id="rId6"/>
    <p:sldId id="323" r:id="rId7"/>
    <p:sldId id="340" r:id="rId8"/>
    <p:sldId id="381" r:id="rId9"/>
    <p:sldId id="383" r:id="rId10"/>
    <p:sldId id="314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3" r:id="rId20"/>
    <p:sldId id="392" r:id="rId21"/>
    <p:sldId id="418" r:id="rId22"/>
    <p:sldId id="394" r:id="rId23"/>
    <p:sldId id="395" r:id="rId24"/>
    <p:sldId id="396" r:id="rId25"/>
    <p:sldId id="398" r:id="rId26"/>
    <p:sldId id="399" r:id="rId27"/>
    <p:sldId id="400" r:id="rId28"/>
    <p:sldId id="401" r:id="rId29"/>
    <p:sldId id="406" r:id="rId30"/>
    <p:sldId id="402" r:id="rId31"/>
    <p:sldId id="407" r:id="rId32"/>
    <p:sldId id="403" r:id="rId33"/>
    <p:sldId id="404" r:id="rId34"/>
    <p:sldId id="410" r:id="rId35"/>
    <p:sldId id="405" r:id="rId36"/>
    <p:sldId id="419" r:id="rId37"/>
    <p:sldId id="411" r:id="rId38"/>
    <p:sldId id="412" r:id="rId39"/>
    <p:sldId id="414" r:id="rId40"/>
    <p:sldId id="413" r:id="rId41"/>
    <p:sldId id="420" r:id="rId42"/>
    <p:sldId id="372" r:id="rId43"/>
    <p:sldId id="376" r:id="rId44"/>
    <p:sldId id="374" r:id="rId45"/>
    <p:sldId id="416" r:id="rId46"/>
    <p:sldId id="421" r:id="rId47"/>
    <p:sldId id="415" r:id="rId48"/>
    <p:sldId id="353" r:id="rId49"/>
    <p:sldId id="352" r:id="rId50"/>
    <p:sldId id="354" r:id="rId51"/>
    <p:sldId id="355" r:id="rId52"/>
    <p:sldId id="356" r:id="rId53"/>
    <p:sldId id="357" r:id="rId54"/>
    <p:sldId id="361" r:id="rId55"/>
    <p:sldId id="379" r:id="rId56"/>
    <p:sldId id="422" r:id="rId57"/>
    <p:sldId id="417" r:id="rId58"/>
    <p:sldId id="360" r:id="rId59"/>
    <p:sldId id="264" r:id="rId6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Verwaeren" initials="JV" lastIdx="1" clrIdx="0">
    <p:extLst>
      <p:ext uri="{19B8F6BF-5375-455C-9EA6-DF929625EA0E}">
        <p15:presenceInfo xmlns:p15="http://schemas.microsoft.com/office/powerpoint/2012/main" userId="S-1-5-21-4030456262-320625612-449655040-9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AA"/>
    <a:srgbClr val="FFFFFF"/>
    <a:srgbClr val="FF0000"/>
    <a:srgbClr val="FFD200"/>
    <a:srgbClr val="669900"/>
    <a:srgbClr val="FEE9E6"/>
    <a:srgbClr val="FBE9EC"/>
    <a:srgbClr val="E9F0FA"/>
    <a:srgbClr val="1E64C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5DDAB-92E2-45C6-8B84-82BF5E14D46B}" v="385" dt="2025-09-10T13:30:04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4" autoAdjust="0"/>
  </p:normalViewPr>
  <p:slideViewPr>
    <p:cSldViewPr snapToGrid="0" showGuides="1">
      <p:cViewPr varScale="1">
        <p:scale>
          <a:sx n="81" d="100"/>
          <a:sy n="81" d="100"/>
        </p:scale>
        <p:origin x="102" y="174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Verwaeren" userId="aa253f3c-3150-4170-95ea-2f4be1c6923c" providerId="ADAL" clId="{A7F202B3-ABCB-477A-9C1C-1523EEA2BB0C}"/>
    <pc:docChg chg="undo custSel addSld delSld modSld sldOrd">
      <pc:chgData name="Jan Verwaeren" userId="aa253f3c-3150-4170-95ea-2f4be1c6923c" providerId="ADAL" clId="{A7F202B3-ABCB-477A-9C1C-1523EEA2BB0C}" dt="2023-02-21T15:19:11.363" v="8618"/>
      <pc:docMkLst>
        <pc:docMk/>
      </pc:docMkLst>
      <pc:sldChg chg="modSp">
        <pc:chgData name="Jan Verwaeren" userId="aa253f3c-3150-4170-95ea-2f4be1c6923c" providerId="ADAL" clId="{A7F202B3-ABCB-477A-9C1C-1523EEA2BB0C}" dt="2023-02-09T13:39:45.332" v="18" actId="20577"/>
        <pc:sldMkLst>
          <pc:docMk/>
          <pc:sldMk cId="3355618083" sldId="256"/>
        </pc:sldMkLst>
      </pc:sldChg>
      <pc:sldChg chg="modSp">
        <pc:chgData name="Jan Verwaeren" userId="aa253f3c-3150-4170-95ea-2f4be1c6923c" providerId="ADAL" clId="{A7F202B3-ABCB-477A-9C1C-1523EEA2BB0C}" dt="2023-02-09T13:39:57.992" v="35" actId="20577"/>
        <pc:sldMkLst>
          <pc:docMk/>
          <pc:sldMk cId="2651622413" sldId="307"/>
        </pc:sldMkLst>
      </pc:sldChg>
      <pc:sldChg chg="modSp">
        <pc:chgData name="Jan Verwaeren" userId="aa253f3c-3150-4170-95ea-2f4be1c6923c" providerId="ADAL" clId="{A7F202B3-ABCB-477A-9C1C-1523EEA2BB0C}" dt="2023-02-09T13:46:37.437" v="257" actId="1076"/>
        <pc:sldMkLst>
          <pc:docMk/>
          <pc:sldMk cId="1341626124" sldId="323"/>
        </pc:sldMkLst>
      </pc:sldChg>
      <pc:sldChg chg="addSp delSp modSp">
        <pc:chgData name="Jan Verwaeren" userId="aa253f3c-3150-4170-95ea-2f4be1c6923c" providerId="ADAL" clId="{A7F202B3-ABCB-477A-9C1C-1523EEA2BB0C}" dt="2023-02-09T16:40:52.743" v="1493" actId="478"/>
        <pc:sldMkLst>
          <pc:docMk/>
          <pc:sldMk cId="3165830073" sldId="331"/>
        </pc:sldMkLst>
      </pc:sldChg>
      <pc:sldChg chg="addSp delSp modSp addAnim delAnim modAnim">
        <pc:chgData name="Jan Verwaeren" userId="aa253f3c-3150-4170-95ea-2f4be1c6923c" providerId="ADAL" clId="{A7F202B3-ABCB-477A-9C1C-1523EEA2BB0C}" dt="2023-02-09T14:30:24.275" v="802" actId="255"/>
        <pc:sldMkLst>
          <pc:docMk/>
          <pc:sldMk cId="1118701525" sldId="332"/>
        </pc:sldMkLst>
      </pc:sldChg>
      <pc:sldChg chg="modSp add">
        <pc:chgData name="Jan Verwaeren" userId="aa253f3c-3150-4170-95ea-2f4be1c6923c" providerId="ADAL" clId="{A7F202B3-ABCB-477A-9C1C-1523EEA2BB0C}" dt="2023-02-09T13:43:00.556" v="144" actId="20577"/>
        <pc:sldMkLst>
          <pc:docMk/>
          <pc:sldMk cId="1362959802" sldId="340"/>
        </pc:sldMkLst>
      </pc:sldChg>
      <pc:sldChg chg="addSp delSp modSp add">
        <pc:chgData name="Jan Verwaeren" userId="aa253f3c-3150-4170-95ea-2f4be1c6923c" providerId="ADAL" clId="{A7F202B3-ABCB-477A-9C1C-1523EEA2BB0C}" dt="2023-02-10T15:31:46.013" v="2671" actId="14100"/>
        <pc:sldMkLst>
          <pc:docMk/>
          <pc:sldMk cId="1759705909" sldId="341"/>
        </pc:sldMkLst>
      </pc:sldChg>
      <pc:sldChg chg="addSp delSp modSp add">
        <pc:chgData name="Jan Verwaeren" userId="aa253f3c-3150-4170-95ea-2f4be1c6923c" providerId="ADAL" clId="{A7F202B3-ABCB-477A-9C1C-1523EEA2BB0C}" dt="2023-02-09T16:37:34.336" v="1390" actId="478"/>
        <pc:sldMkLst>
          <pc:docMk/>
          <pc:sldMk cId="4110054679" sldId="342"/>
        </pc:sldMkLst>
      </pc:sldChg>
      <pc:sldChg chg="delSp modSp add ord">
        <pc:chgData name="Jan Verwaeren" userId="aa253f3c-3150-4170-95ea-2f4be1c6923c" providerId="ADAL" clId="{A7F202B3-ABCB-477A-9C1C-1523EEA2BB0C}" dt="2023-02-09T14:31:30.454" v="807"/>
        <pc:sldMkLst>
          <pc:docMk/>
          <pc:sldMk cId="3387222879" sldId="343"/>
        </pc:sldMkLst>
      </pc:sldChg>
      <pc:sldChg chg="addSp delSp modSp add delAnim modAnim">
        <pc:chgData name="Jan Verwaeren" userId="aa253f3c-3150-4170-95ea-2f4be1c6923c" providerId="ADAL" clId="{A7F202B3-ABCB-477A-9C1C-1523EEA2BB0C}" dt="2023-02-15T11:42:43.307" v="8480"/>
        <pc:sldMkLst>
          <pc:docMk/>
          <pc:sldMk cId="1315651573" sldId="344"/>
        </pc:sldMkLst>
      </pc:sldChg>
      <pc:sldChg chg="addSp modSp add ord modAnim">
        <pc:chgData name="Jan Verwaeren" userId="aa253f3c-3150-4170-95ea-2f4be1c6923c" providerId="ADAL" clId="{A7F202B3-ABCB-477A-9C1C-1523EEA2BB0C}" dt="2023-02-15T11:41:30.174" v="8470"/>
        <pc:sldMkLst>
          <pc:docMk/>
          <pc:sldMk cId="405643245" sldId="345"/>
        </pc:sldMkLst>
      </pc:sldChg>
      <pc:sldChg chg="addSp delSp modSp add">
        <pc:chgData name="Jan Verwaeren" userId="aa253f3c-3150-4170-95ea-2f4be1c6923c" providerId="ADAL" clId="{A7F202B3-ABCB-477A-9C1C-1523EEA2BB0C}" dt="2023-02-09T16:40:49.513" v="1491" actId="478"/>
        <pc:sldMkLst>
          <pc:docMk/>
          <pc:sldMk cId="137969762" sldId="346"/>
        </pc:sldMkLst>
      </pc:sldChg>
      <pc:sldChg chg="addSp delSp modSp add modAnim">
        <pc:chgData name="Jan Verwaeren" userId="aa253f3c-3150-4170-95ea-2f4be1c6923c" providerId="ADAL" clId="{A7F202B3-ABCB-477A-9C1C-1523EEA2BB0C}" dt="2023-02-10T15:35:29.836" v="2673"/>
        <pc:sldMkLst>
          <pc:docMk/>
          <pc:sldMk cId="1277336506" sldId="347"/>
        </pc:sldMkLst>
      </pc:sldChg>
      <pc:sldChg chg="addSp delSp modSp add modAnim">
        <pc:chgData name="Jan Verwaeren" userId="aa253f3c-3150-4170-95ea-2f4be1c6923c" providerId="ADAL" clId="{A7F202B3-ABCB-477A-9C1C-1523EEA2BB0C}" dt="2023-02-15T11:43:35.844" v="8486"/>
        <pc:sldMkLst>
          <pc:docMk/>
          <pc:sldMk cId="1559890058" sldId="348"/>
        </pc:sldMkLst>
      </pc:sldChg>
      <pc:sldChg chg="addSp delSp modSp add modAnim">
        <pc:chgData name="Jan Verwaeren" userId="aa253f3c-3150-4170-95ea-2f4be1c6923c" providerId="ADAL" clId="{A7F202B3-ABCB-477A-9C1C-1523EEA2BB0C}" dt="2023-02-15T11:44:25.511" v="8496"/>
        <pc:sldMkLst>
          <pc:docMk/>
          <pc:sldMk cId="558096006" sldId="349"/>
        </pc:sldMkLst>
      </pc:sldChg>
      <pc:sldChg chg="addSp delSp modSp add delAnim modAnim">
        <pc:chgData name="Jan Verwaeren" userId="aa253f3c-3150-4170-95ea-2f4be1c6923c" providerId="ADAL" clId="{A7F202B3-ABCB-477A-9C1C-1523EEA2BB0C}" dt="2023-02-15T11:45:23.786" v="8500"/>
        <pc:sldMkLst>
          <pc:docMk/>
          <pc:sldMk cId="1874197016" sldId="350"/>
        </pc:sldMkLst>
      </pc:sldChg>
      <pc:sldChg chg="addSp delSp add">
        <pc:chgData name="Jan Verwaeren" userId="aa253f3c-3150-4170-95ea-2f4be1c6923c" providerId="ADAL" clId="{A7F202B3-ABCB-477A-9C1C-1523EEA2BB0C}" dt="2023-02-10T14:53:06.051" v="2668"/>
        <pc:sldMkLst>
          <pc:docMk/>
          <pc:sldMk cId="3898877684" sldId="351"/>
        </pc:sldMkLst>
      </pc:sldChg>
      <pc:sldChg chg="addSp delSp modSp add delAnim modAnim">
        <pc:chgData name="Jan Verwaeren" userId="aa253f3c-3150-4170-95ea-2f4be1c6923c" providerId="ADAL" clId="{A7F202B3-ABCB-477A-9C1C-1523EEA2BB0C}" dt="2023-02-15T15:42:02.986" v="8591" actId="14100"/>
        <pc:sldMkLst>
          <pc:docMk/>
          <pc:sldMk cId="3196940334" sldId="352"/>
        </pc:sldMkLst>
      </pc:sldChg>
      <pc:sldChg chg="addSp delSp modSp add ord modAnim">
        <pc:chgData name="Jan Verwaeren" userId="aa253f3c-3150-4170-95ea-2f4be1c6923c" providerId="ADAL" clId="{A7F202B3-ABCB-477A-9C1C-1523EEA2BB0C}" dt="2023-02-15T11:46:03.325" v="8502"/>
        <pc:sldMkLst>
          <pc:docMk/>
          <pc:sldMk cId="2889235619" sldId="353"/>
        </pc:sldMkLst>
      </pc:sldChg>
      <pc:sldChg chg="delSp modSp add">
        <pc:chgData name="Jan Verwaeren" userId="aa253f3c-3150-4170-95ea-2f4be1c6923c" providerId="ADAL" clId="{A7F202B3-ABCB-477A-9C1C-1523EEA2BB0C}" dt="2023-02-15T11:46:58.090" v="8503" actId="478"/>
        <pc:sldMkLst>
          <pc:docMk/>
          <pc:sldMk cId="1235290397" sldId="354"/>
        </pc:sldMkLst>
      </pc:sldChg>
      <pc:sldChg chg="addSp delSp modSp add modAnim">
        <pc:chgData name="Jan Verwaeren" userId="aa253f3c-3150-4170-95ea-2f4be1c6923c" providerId="ADAL" clId="{A7F202B3-ABCB-477A-9C1C-1523EEA2BB0C}" dt="2023-02-15T15:44:36.762" v="8600" actId="20577"/>
        <pc:sldMkLst>
          <pc:docMk/>
          <pc:sldMk cId="4077358838" sldId="355"/>
        </pc:sldMkLst>
      </pc:sldChg>
      <pc:sldChg chg="addSp delSp modSp add delAnim modAnim">
        <pc:chgData name="Jan Verwaeren" userId="aa253f3c-3150-4170-95ea-2f4be1c6923c" providerId="ADAL" clId="{A7F202B3-ABCB-477A-9C1C-1523EEA2BB0C}" dt="2023-02-15T15:47:41.239" v="8602" actId="20577"/>
        <pc:sldMkLst>
          <pc:docMk/>
          <pc:sldMk cId="306369720" sldId="356"/>
        </pc:sldMkLst>
      </pc:sldChg>
      <pc:sldChg chg="addSp delSp modSp add delAnim modAnim">
        <pc:chgData name="Jan Verwaeren" userId="aa253f3c-3150-4170-95ea-2f4be1c6923c" providerId="ADAL" clId="{A7F202B3-ABCB-477A-9C1C-1523EEA2BB0C}" dt="2023-02-15T11:50:30.929" v="8517"/>
        <pc:sldMkLst>
          <pc:docMk/>
          <pc:sldMk cId="2603959680" sldId="357"/>
        </pc:sldMkLst>
      </pc:sldChg>
      <pc:sldChg chg="addSp delSp modSp add">
        <pc:chgData name="Jan Verwaeren" userId="aa253f3c-3150-4170-95ea-2f4be1c6923c" providerId="ADAL" clId="{A7F202B3-ABCB-477A-9C1C-1523EEA2BB0C}" dt="2023-02-14T20:10:02.992" v="4010" actId="20577"/>
        <pc:sldMkLst>
          <pc:docMk/>
          <pc:sldMk cId="3509243570" sldId="358"/>
        </pc:sldMkLst>
      </pc:sldChg>
      <pc:sldChg chg="addSp delSp modSp add">
        <pc:chgData name="Jan Verwaeren" userId="aa253f3c-3150-4170-95ea-2f4be1c6923c" providerId="ADAL" clId="{A7F202B3-ABCB-477A-9C1C-1523EEA2BB0C}" dt="2023-02-14T20:11:08.345" v="4033" actId="20577"/>
        <pc:sldMkLst>
          <pc:docMk/>
          <pc:sldMk cId="2473598597" sldId="359"/>
        </pc:sldMkLst>
      </pc:sldChg>
      <pc:sldChg chg="addSp delSp modSp add modAnim">
        <pc:chgData name="Jan Verwaeren" userId="aa253f3c-3150-4170-95ea-2f4be1c6923c" providerId="ADAL" clId="{A7F202B3-ABCB-477A-9C1C-1523EEA2BB0C}" dt="2023-02-14T20:17:37.055" v="4255" actId="1036"/>
        <pc:sldMkLst>
          <pc:docMk/>
          <pc:sldMk cId="730406472" sldId="360"/>
        </pc:sldMkLst>
      </pc:sldChg>
      <pc:sldChg chg="addSp delSp modSp add modAnim">
        <pc:chgData name="Jan Verwaeren" userId="aa253f3c-3150-4170-95ea-2f4be1c6923c" providerId="ADAL" clId="{A7F202B3-ABCB-477A-9C1C-1523EEA2BB0C}" dt="2023-02-15T11:50:43.096" v="8519"/>
        <pc:sldMkLst>
          <pc:docMk/>
          <pc:sldMk cId="3403104775" sldId="361"/>
        </pc:sldMkLst>
      </pc:sldChg>
      <pc:sldChg chg="modSp add">
        <pc:chgData name="Jan Verwaeren" userId="aa253f3c-3150-4170-95ea-2f4be1c6923c" providerId="ADAL" clId="{A7F202B3-ABCB-477A-9C1C-1523EEA2BB0C}" dt="2023-02-14T20:30:18.382" v="4514" actId="20577"/>
        <pc:sldMkLst>
          <pc:docMk/>
          <pc:sldMk cId="1651431935" sldId="362"/>
        </pc:sldMkLst>
      </pc:sldChg>
      <pc:sldChg chg="addSp modSp add">
        <pc:chgData name="Jan Verwaeren" userId="aa253f3c-3150-4170-95ea-2f4be1c6923c" providerId="ADAL" clId="{A7F202B3-ABCB-477A-9C1C-1523EEA2BB0C}" dt="2023-02-14T20:31:34.342" v="4529" actId="1076"/>
        <pc:sldMkLst>
          <pc:docMk/>
          <pc:sldMk cId="3177167697" sldId="363"/>
        </pc:sldMkLst>
      </pc:sldChg>
      <pc:sldChg chg="addSp delSp modSp add modAnim">
        <pc:chgData name="Jan Verwaeren" userId="aa253f3c-3150-4170-95ea-2f4be1c6923c" providerId="ADAL" clId="{A7F202B3-ABCB-477A-9C1C-1523EEA2BB0C}" dt="2023-02-15T11:51:05.541" v="8522"/>
        <pc:sldMkLst>
          <pc:docMk/>
          <pc:sldMk cId="2818266590" sldId="364"/>
        </pc:sldMkLst>
      </pc:sldChg>
      <pc:sldChg chg="addSp delSp modSp add modAnim">
        <pc:chgData name="Jan Verwaeren" userId="aa253f3c-3150-4170-95ea-2f4be1c6923c" providerId="ADAL" clId="{A7F202B3-ABCB-477A-9C1C-1523EEA2BB0C}" dt="2023-02-15T11:51:27.134" v="8526"/>
        <pc:sldMkLst>
          <pc:docMk/>
          <pc:sldMk cId="3604768677" sldId="365"/>
        </pc:sldMkLst>
      </pc:sldChg>
      <pc:sldChg chg="addSp delSp modSp add modAnim">
        <pc:chgData name="Jan Verwaeren" userId="aa253f3c-3150-4170-95ea-2f4be1c6923c" providerId="ADAL" clId="{A7F202B3-ABCB-477A-9C1C-1523EEA2BB0C}" dt="2023-02-15T11:51:12.526" v="8523"/>
        <pc:sldMkLst>
          <pc:docMk/>
          <pc:sldMk cId="449731274" sldId="366"/>
        </pc:sldMkLst>
      </pc:sldChg>
      <pc:sldChg chg="addSp delSp modSp add modAnim">
        <pc:chgData name="Jan Verwaeren" userId="aa253f3c-3150-4170-95ea-2f4be1c6923c" providerId="ADAL" clId="{A7F202B3-ABCB-477A-9C1C-1523EEA2BB0C}" dt="2023-02-15T11:51:20.252" v="8525"/>
        <pc:sldMkLst>
          <pc:docMk/>
          <pc:sldMk cId="1657187870" sldId="367"/>
        </pc:sldMkLst>
      </pc:sldChg>
      <pc:sldChg chg="modSp add">
        <pc:chgData name="Jan Verwaeren" userId="aa253f3c-3150-4170-95ea-2f4be1c6923c" providerId="ADAL" clId="{A7F202B3-ABCB-477A-9C1C-1523EEA2BB0C}" dt="2023-02-14T20:57:25.087" v="5676" actId="20577"/>
        <pc:sldMkLst>
          <pc:docMk/>
          <pc:sldMk cId="1626108103" sldId="368"/>
        </pc:sldMkLst>
      </pc:sldChg>
      <pc:sldChg chg="addSp delSp modSp add modAnim">
        <pc:chgData name="Jan Verwaeren" userId="aa253f3c-3150-4170-95ea-2f4be1c6923c" providerId="ADAL" clId="{A7F202B3-ABCB-477A-9C1C-1523EEA2BB0C}" dt="2023-02-15T11:51:50.261" v="8530"/>
        <pc:sldMkLst>
          <pc:docMk/>
          <pc:sldMk cId="4194545869" sldId="369"/>
        </pc:sldMkLst>
      </pc:sldChg>
      <pc:sldChg chg="addSp delSp modSp add ord modAnim">
        <pc:chgData name="Jan Verwaeren" userId="aa253f3c-3150-4170-95ea-2f4be1c6923c" providerId="ADAL" clId="{A7F202B3-ABCB-477A-9C1C-1523EEA2BB0C}" dt="2023-02-15T11:52:41.381" v="8541"/>
        <pc:sldMkLst>
          <pc:docMk/>
          <pc:sldMk cId="1955138685" sldId="371"/>
        </pc:sldMkLst>
      </pc:sldChg>
      <pc:sldChg chg="modSp add">
        <pc:chgData name="Jan Verwaeren" userId="aa253f3c-3150-4170-95ea-2f4be1c6923c" providerId="ADAL" clId="{A7F202B3-ABCB-477A-9C1C-1523EEA2BB0C}" dt="2023-02-14T20:58:21.503" v="5738" actId="20577"/>
        <pc:sldMkLst>
          <pc:docMk/>
          <pc:sldMk cId="4079383716" sldId="372"/>
        </pc:sldMkLst>
      </pc:sldChg>
      <pc:sldChg chg="add modAnim">
        <pc:chgData name="Jan Verwaeren" userId="aa253f3c-3150-4170-95ea-2f4be1c6923c" providerId="ADAL" clId="{A7F202B3-ABCB-477A-9C1C-1523EEA2BB0C}" dt="2023-02-15T11:52:54.935" v="8543"/>
        <pc:sldMkLst>
          <pc:docMk/>
          <pc:sldMk cId="191349844" sldId="373"/>
        </pc:sldMkLst>
      </pc:sldChg>
      <pc:sldChg chg="addSp delSp modSp add modAnim">
        <pc:chgData name="Jan Verwaeren" userId="aa253f3c-3150-4170-95ea-2f4be1c6923c" providerId="ADAL" clId="{A7F202B3-ABCB-477A-9C1C-1523EEA2BB0C}" dt="2023-02-15T11:53:04.954" v="8544"/>
        <pc:sldMkLst>
          <pc:docMk/>
          <pc:sldMk cId="100651460" sldId="374"/>
        </pc:sldMkLst>
      </pc:sldChg>
      <pc:sldChg chg="delSp modSp add">
        <pc:chgData name="Jan Verwaeren" userId="aa253f3c-3150-4170-95ea-2f4be1c6923c" providerId="ADAL" clId="{A7F202B3-ABCB-477A-9C1C-1523EEA2BB0C}" dt="2023-02-15T10:59:05.620" v="6763" actId="207"/>
        <pc:sldMkLst>
          <pc:docMk/>
          <pc:sldMk cId="74779334" sldId="375"/>
        </pc:sldMkLst>
      </pc:sldChg>
      <pc:sldChg chg="addSp delSp modSp add">
        <pc:chgData name="Jan Verwaeren" userId="aa253f3c-3150-4170-95ea-2f4be1c6923c" providerId="ADAL" clId="{A7F202B3-ABCB-477A-9C1C-1523EEA2BB0C}" dt="2023-02-15T11:02:43.262" v="6904" actId="20577"/>
        <pc:sldMkLst>
          <pc:docMk/>
          <pc:sldMk cId="1986239210" sldId="376"/>
        </pc:sldMkLst>
      </pc:sldChg>
      <pc:sldChg chg="addSp delSp modSp add modAnim">
        <pc:chgData name="Jan Verwaeren" userId="aa253f3c-3150-4170-95ea-2f4be1c6923c" providerId="ADAL" clId="{A7F202B3-ABCB-477A-9C1C-1523EEA2BB0C}" dt="2023-02-15T11:53:09.869" v="8545"/>
        <pc:sldMkLst>
          <pc:docMk/>
          <pc:sldMk cId="2235632003" sldId="377"/>
        </pc:sldMkLst>
      </pc:sldChg>
      <pc:sldChg chg="addSp delSp modSp add">
        <pc:chgData name="Jan Verwaeren" userId="aa253f3c-3150-4170-95ea-2f4be1c6923c" providerId="ADAL" clId="{A7F202B3-ABCB-477A-9C1C-1523EEA2BB0C}" dt="2023-02-15T15:03:45.869" v="8588" actId="313"/>
        <pc:sldMkLst>
          <pc:docMk/>
          <pc:sldMk cId="2077729536" sldId="378"/>
        </pc:sldMkLst>
      </pc:sldChg>
      <pc:sldChg chg="modSp add">
        <pc:chgData name="Jan Verwaeren" userId="aa253f3c-3150-4170-95ea-2f4be1c6923c" providerId="ADAL" clId="{A7F202B3-ABCB-477A-9C1C-1523EEA2BB0C}" dt="2023-02-15T16:04:57.596" v="8606" actId="313"/>
        <pc:sldMkLst>
          <pc:docMk/>
          <pc:sldMk cId="1881899809" sldId="379"/>
        </pc:sldMkLst>
      </pc:sldChg>
      <pc:sldChg chg="modSp add modAnim">
        <pc:chgData name="Jan Verwaeren" userId="aa253f3c-3150-4170-95ea-2f4be1c6923c" providerId="ADAL" clId="{A7F202B3-ABCB-477A-9C1C-1523EEA2BB0C}" dt="2023-02-21T15:19:11.363" v="8618"/>
        <pc:sldMkLst>
          <pc:docMk/>
          <pc:sldMk cId="1063568874" sldId="380"/>
        </pc:sldMkLst>
      </pc:sldChg>
    </pc:docChg>
  </pc:docChgLst>
  <pc:docChgLst>
    <pc:chgData name="Jan Verwaeren" userId="aa253f3c-3150-4170-95ea-2f4be1c6923c" providerId="ADAL" clId="{EDB06631-CCBE-44C3-8A8F-12C3088BC4FD}"/>
    <pc:docChg chg="undo custSel addSld delSld modSld sldOrd">
      <pc:chgData name="Jan Verwaeren" userId="aa253f3c-3150-4170-95ea-2f4be1c6923c" providerId="ADAL" clId="{EDB06631-CCBE-44C3-8A8F-12C3088BC4FD}" dt="2025-09-10T13:30:04.495" v="7156"/>
      <pc:docMkLst>
        <pc:docMk/>
      </pc:docMkLst>
      <pc:sldChg chg="delSp modSp mod">
        <pc:chgData name="Jan Verwaeren" userId="aa253f3c-3150-4170-95ea-2f4be1c6923c" providerId="ADAL" clId="{EDB06631-CCBE-44C3-8A8F-12C3088BC4FD}" dt="2025-09-08T15:53:59.828" v="26" actId="255"/>
        <pc:sldMkLst>
          <pc:docMk/>
          <pc:sldMk cId="3355618083" sldId="256"/>
        </pc:sldMkLst>
        <pc:spChg chg="mod">
          <ac:chgData name="Jan Verwaeren" userId="aa253f3c-3150-4170-95ea-2f4be1c6923c" providerId="ADAL" clId="{EDB06631-CCBE-44C3-8A8F-12C3088BC4FD}" dt="2025-09-08T15:53:59.828" v="26" actId="255"/>
          <ac:spMkLst>
            <pc:docMk/>
            <pc:sldMk cId="3355618083" sldId="256"/>
            <ac:spMk id="17" creationId="{00000000-0000-0000-0000-000000000000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10T13:14:34.902" v="7099" actId="20577"/>
        <pc:sldMkLst>
          <pc:docMk/>
          <pc:sldMk cId="1695929721" sldId="305"/>
        </pc:sldMkLst>
        <pc:spChg chg="mod">
          <ac:chgData name="Jan Verwaeren" userId="aa253f3c-3150-4170-95ea-2f4be1c6923c" providerId="ADAL" clId="{EDB06631-CCBE-44C3-8A8F-12C3088BC4FD}" dt="2025-09-09T07:48:23.056" v="501" actId="115"/>
          <ac:spMkLst>
            <pc:docMk/>
            <pc:sldMk cId="1695929721" sldId="305"/>
            <ac:spMk id="7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09T07:48:43.640" v="511" actId="20577"/>
          <ac:spMkLst>
            <pc:docMk/>
            <pc:sldMk cId="1695929721" sldId="305"/>
            <ac:spMk id="15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10T13:14:34.902" v="7099" actId="20577"/>
          <ac:spMkLst>
            <pc:docMk/>
            <pc:sldMk cId="1695929721" sldId="305"/>
            <ac:spMk id="31" creationId="{00000000-0000-0000-0000-000000000000}"/>
          </ac:spMkLst>
        </pc:spChg>
        <pc:picChg chg="del">
          <ac:chgData name="Jan Verwaeren" userId="aa253f3c-3150-4170-95ea-2f4be1c6923c" providerId="ADAL" clId="{EDB06631-CCBE-44C3-8A8F-12C3088BC4FD}" dt="2025-09-09T11:06:44.367" v="1071" actId="478"/>
          <ac:picMkLst>
            <pc:docMk/>
            <pc:sldMk cId="1695929721" sldId="305"/>
            <ac:picMk id="4" creationId="{00000000-0000-0000-0000-000000000000}"/>
          </ac:picMkLst>
        </pc:picChg>
        <pc:picChg chg="add mod">
          <ac:chgData name="Jan Verwaeren" userId="aa253f3c-3150-4170-95ea-2f4be1c6923c" providerId="ADAL" clId="{EDB06631-CCBE-44C3-8A8F-12C3088BC4FD}" dt="2025-09-09T11:06:59.080" v="1081" actId="1076"/>
          <ac:picMkLst>
            <pc:docMk/>
            <pc:sldMk cId="1695929721" sldId="305"/>
            <ac:picMk id="1026" creationId="{A082D6AE-4132-8B11-26D2-8AB2BAE20E70}"/>
          </ac:picMkLst>
        </pc:picChg>
      </pc:sldChg>
      <pc:sldChg chg="del">
        <pc:chgData name="Jan Verwaeren" userId="aa253f3c-3150-4170-95ea-2f4be1c6923c" providerId="ADAL" clId="{EDB06631-CCBE-44C3-8A8F-12C3088BC4FD}" dt="2025-09-09T07:39:35.723" v="432" actId="47"/>
        <pc:sldMkLst>
          <pc:docMk/>
          <pc:sldMk cId="2651622413" sldId="307"/>
        </pc:sldMkLst>
      </pc:sldChg>
      <pc:sldChg chg="modSp add mod">
        <pc:chgData name="Jan Verwaeren" userId="aa253f3c-3150-4170-95ea-2f4be1c6923c" providerId="ADAL" clId="{EDB06631-CCBE-44C3-8A8F-12C3088BC4FD}" dt="2025-09-09T07:48:27.423" v="502" actId="115"/>
        <pc:sldMkLst>
          <pc:docMk/>
          <pc:sldMk cId="1290966127" sldId="309"/>
        </pc:sldMkLst>
        <pc:spChg chg="mod">
          <ac:chgData name="Jan Verwaeren" userId="aa253f3c-3150-4170-95ea-2f4be1c6923c" providerId="ADAL" clId="{EDB06631-CCBE-44C3-8A8F-12C3088BC4FD}" dt="2025-09-09T07:48:27.423" v="502" actId="115"/>
          <ac:spMkLst>
            <pc:docMk/>
            <pc:sldMk cId="1290966127" sldId="309"/>
            <ac:spMk id="7" creationId="{00000000-0000-0000-0000-000000000000}"/>
          </ac:spMkLst>
        </pc:spChg>
      </pc:sldChg>
      <pc:sldChg chg="add del">
        <pc:chgData name="Jan Verwaeren" userId="aa253f3c-3150-4170-95ea-2f4be1c6923c" providerId="ADAL" clId="{EDB06631-CCBE-44C3-8A8F-12C3088BC4FD}" dt="2025-09-09T15:04:03.608" v="2344" actId="47"/>
        <pc:sldMkLst>
          <pc:docMk/>
          <pc:sldMk cId="1345406029" sldId="311"/>
        </pc:sldMkLst>
      </pc:sldChg>
      <pc:sldChg chg="addSp delSp modSp add mod">
        <pc:chgData name="Jan Verwaeren" userId="aa253f3c-3150-4170-95ea-2f4be1c6923c" providerId="ADAL" clId="{EDB06631-CCBE-44C3-8A8F-12C3088BC4FD}" dt="2025-09-09T09:23:02.492" v="1069" actId="1076"/>
        <pc:sldMkLst>
          <pc:docMk/>
          <pc:sldMk cId="3383102688" sldId="314"/>
        </pc:sldMkLst>
        <pc:spChg chg="add mod">
          <ac:chgData name="Jan Verwaeren" userId="aa253f3c-3150-4170-95ea-2f4be1c6923c" providerId="ADAL" clId="{EDB06631-CCBE-44C3-8A8F-12C3088BC4FD}" dt="2025-09-09T09:21:07.096" v="1007" actId="1038"/>
          <ac:spMkLst>
            <pc:docMk/>
            <pc:sldMk cId="3383102688" sldId="314"/>
            <ac:spMk id="2" creationId="{BBFD7338-D9C8-88FB-BF96-A0C19849F19D}"/>
          </ac:spMkLst>
        </pc:spChg>
        <pc:spChg chg="add mod">
          <ac:chgData name="Jan Verwaeren" userId="aa253f3c-3150-4170-95ea-2f4be1c6923c" providerId="ADAL" clId="{EDB06631-CCBE-44C3-8A8F-12C3088BC4FD}" dt="2025-09-09T09:23:02.492" v="1069" actId="1076"/>
          <ac:spMkLst>
            <pc:docMk/>
            <pc:sldMk cId="3383102688" sldId="314"/>
            <ac:spMk id="5" creationId="{D50157EB-B5F5-133B-3E04-45DDC569F8AD}"/>
          </ac:spMkLst>
        </pc:spChg>
        <pc:spChg chg="mod">
          <ac:chgData name="Jan Verwaeren" userId="aa253f3c-3150-4170-95ea-2f4be1c6923c" providerId="ADAL" clId="{EDB06631-CCBE-44C3-8A8F-12C3088BC4FD}" dt="2025-09-09T09:22:30.137" v="1040" actId="20577"/>
          <ac:spMkLst>
            <pc:docMk/>
            <pc:sldMk cId="3383102688" sldId="314"/>
            <ac:spMk id="7" creationId="{00000000-0000-0000-0000-000000000000}"/>
          </ac:spMkLst>
        </pc:spChg>
        <pc:spChg chg="del">
          <ac:chgData name="Jan Verwaeren" userId="aa253f3c-3150-4170-95ea-2f4be1c6923c" providerId="ADAL" clId="{EDB06631-CCBE-44C3-8A8F-12C3088BC4FD}" dt="2025-09-09T09:22:07.766" v="1008" actId="478"/>
          <ac:spMkLst>
            <pc:docMk/>
            <pc:sldMk cId="3383102688" sldId="314"/>
            <ac:spMk id="9" creationId="{6CDFD8D0-E01C-E158-95A0-7DDC166C35F4}"/>
          </ac:spMkLst>
        </pc:spChg>
      </pc:sldChg>
      <pc:sldChg chg="addSp modSp mod">
        <pc:chgData name="Jan Verwaeren" userId="aa253f3c-3150-4170-95ea-2f4be1c6923c" providerId="ADAL" clId="{EDB06631-CCBE-44C3-8A8F-12C3088BC4FD}" dt="2025-09-10T13:13:33.358" v="7056" actId="115"/>
        <pc:sldMkLst>
          <pc:docMk/>
          <pc:sldMk cId="1341626124" sldId="323"/>
        </pc:sldMkLst>
        <pc:spChg chg="mod">
          <ac:chgData name="Jan Verwaeren" userId="aa253f3c-3150-4170-95ea-2f4be1c6923c" providerId="ADAL" clId="{EDB06631-CCBE-44C3-8A8F-12C3088BC4FD}" dt="2025-09-10T13:13:33.358" v="7056" actId="115"/>
          <ac:spMkLst>
            <pc:docMk/>
            <pc:sldMk cId="1341626124" sldId="323"/>
            <ac:spMk id="2" creationId="{00000000-0000-0000-0000-000000000000}"/>
          </ac:spMkLst>
        </pc:spChg>
        <pc:spChg chg="add mod">
          <ac:chgData name="Jan Verwaeren" userId="aa253f3c-3150-4170-95ea-2f4be1c6923c" providerId="ADAL" clId="{EDB06631-CCBE-44C3-8A8F-12C3088BC4FD}" dt="2025-09-10T12:30:42.610" v="6243" actId="20577"/>
          <ac:spMkLst>
            <pc:docMk/>
            <pc:sldMk cId="1341626124" sldId="323"/>
            <ac:spMk id="3" creationId="{113E0194-25B8-7C9F-0088-0EAF7D9A54C2}"/>
          </ac:spMkLst>
        </pc:spChg>
        <pc:spChg chg="mod">
          <ac:chgData name="Jan Verwaeren" userId="aa253f3c-3150-4170-95ea-2f4be1c6923c" providerId="ADAL" clId="{EDB06631-CCBE-44C3-8A8F-12C3088BC4FD}" dt="2025-09-10T12:30:02.439" v="6198" actId="948"/>
          <ac:spMkLst>
            <pc:docMk/>
            <pc:sldMk cId="1341626124" sldId="323"/>
            <ac:spMk id="7" creationId="{968FE10D-32BD-4AC4-B9B0-D10FD45EF7BA}"/>
          </ac:spMkLst>
        </pc:spChg>
        <pc:picChg chg="add mod ord">
          <ac:chgData name="Jan Verwaeren" userId="aa253f3c-3150-4170-95ea-2f4be1c6923c" providerId="ADAL" clId="{EDB06631-CCBE-44C3-8A8F-12C3088BC4FD}" dt="2025-09-09T07:45:01.984" v="461" actId="29295"/>
          <ac:picMkLst>
            <pc:docMk/>
            <pc:sldMk cId="1341626124" sldId="323"/>
            <ac:picMk id="6" creationId="{41703876-74A1-22D7-4696-C00C6432ABAE}"/>
          </ac:picMkLst>
        </pc:picChg>
      </pc:sldChg>
      <pc:sldChg chg="modSp del mod ord">
        <pc:chgData name="Jan Verwaeren" userId="aa253f3c-3150-4170-95ea-2f4be1c6923c" providerId="ADAL" clId="{EDB06631-CCBE-44C3-8A8F-12C3088BC4FD}" dt="2025-09-10T12:33:12.013" v="6385" actId="47"/>
        <pc:sldMkLst>
          <pc:docMk/>
          <pc:sldMk cId="3165830073" sldId="331"/>
        </pc:sldMkLst>
        <pc:spChg chg="mod">
          <ac:chgData name="Jan Verwaeren" userId="aa253f3c-3150-4170-95ea-2f4be1c6923c" providerId="ADAL" clId="{EDB06631-CCBE-44C3-8A8F-12C3088BC4FD}" dt="2025-09-10T09:55:24.734" v="3805" actId="115"/>
          <ac:spMkLst>
            <pc:docMk/>
            <pc:sldMk cId="3165830073" sldId="331"/>
            <ac:spMk id="2" creationId="{00000000-0000-0000-0000-000000000000}"/>
          </ac:spMkLst>
        </pc:spChg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118701525" sldId="332"/>
        </pc:sldMkLst>
      </pc:sldChg>
      <pc:sldChg chg="modSp mod">
        <pc:chgData name="Jan Verwaeren" userId="aa253f3c-3150-4170-95ea-2f4be1c6923c" providerId="ADAL" clId="{EDB06631-CCBE-44C3-8A8F-12C3088BC4FD}" dt="2025-09-09T07:39:28.065" v="431" actId="20577"/>
        <pc:sldMkLst>
          <pc:docMk/>
          <pc:sldMk cId="1362959802" sldId="340"/>
        </pc:sldMkLst>
        <pc:spChg chg="mod">
          <ac:chgData name="Jan Verwaeren" userId="aa253f3c-3150-4170-95ea-2f4be1c6923c" providerId="ADAL" clId="{EDB06631-CCBE-44C3-8A8F-12C3088BC4FD}" dt="2025-09-09T07:39:28.065" v="431" actId="20577"/>
          <ac:spMkLst>
            <pc:docMk/>
            <pc:sldMk cId="1362959802" sldId="340"/>
            <ac:spMk id="8" creationId="{00000000-0000-0000-0000-000000000000}"/>
          </ac:spMkLst>
        </pc:spChg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759705909" sldId="341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4110054679" sldId="342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3387222879" sldId="343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315651573" sldId="344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405643245" sldId="345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37969762" sldId="346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277336506" sldId="347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559890058" sldId="348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558096006" sldId="349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874197016" sldId="350"/>
        </pc:sldMkLst>
      </pc:sldChg>
      <pc:sldChg chg="del">
        <pc:chgData name="Jan Verwaeren" userId="aa253f3c-3150-4170-95ea-2f4be1c6923c" providerId="ADAL" clId="{EDB06631-CCBE-44C3-8A8F-12C3088BC4FD}" dt="2025-09-10T12:35:47.371" v="6393" actId="47"/>
        <pc:sldMkLst>
          <pc:docMk/>
          <pc:sldMk cId="3898877684" sldId="351"/>
        </pc:sldMkLst>
      </pc:sldChg>
      <pc:sldChg chg="modSp mod">
        <pc:chgData name="Jan Verwaeren" userId="aa253f3c-3150-4170-95ea-2f4be1c6923c" providerId="ADAL" clId="{EDB06631-CCBE-44C3-8A8F-12C3088BC4FD}" dt="2025-09-10T12:36:10.915" v="6395" actId="115"/>
        <pc:sldMkLst>
          <pc:docMk/>
          <pc:sldMk cId="3196940334" sldId="352"/>
        </pc:sldMkLst>
        <pc:spChg chg="mod">
          <ac:chgData name="Jan Verwaeren" userId="aa253f3c-3150-4170-95ea-2f4be1c6923c" providerId="ADAL" clId="{EDB06631-CCBE-44C3-8A8F-12C3088BC4FD}" dt="2025-09-10T12:36:10.915" v="6395" actId="115"/>
          <ac:spMkLst>
            <pc:docMk/>
            <pc:sldMk cId="3196940334" sldId="352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07.019" v="6394" actId="115"/>
        <pc:sldMkLst>
          <pc:docMk/>
          <pc:sldMk cId="2889235619" sldId="353"/>
        </pc:sldMkLst>
        <pc:spChg chg="mod">
          <ac:chgData name="Jan Verwaeren" userId="aa253f3c-3150-4170-95ea-2f4be1c6923c" providerId="ADAL" clId="{EDB06631-CCBE-44C3-8A8F-12C3088BC4FD}" dt="2025-09-10T12:36:07.019" v="6394" actId="115"/>
          <ac:spMkLst>
            <pc:docMk/>
            <pc:sldMk cId="2889235619" sldId="353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14.616" v="6396" actId="115"/>
        <pc:sldMkLst>
          <pc:docMk/>
          <pc:sldMk cId="1235290397" sldId="354"/>
        </pc:sldMkLst>
        <pc:spChg chg="mod">
          <ac:chgData name="Jan Verwaeren" userId="aa253f3c-3150-4170-95ea-2f4be1c6923c" providerId="ADAL" clId="{EDB06631-CCBE-44C3-8A8F-12C3088BC4FD}" dt="2025-09-10T12:36:14.616" v="6396" actId="115"/>
          <ac:spMkLst>
            <pc:docMk/>
            <pc:sldMk cId="1235290397" sldId="354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18.774" v="6397" actId="115"/>
        <pc:sldMkLst>
          <pc:docMk/>
          <pc:sldMk cId="4077358838" sldId="355"/>
        </pc:sldMkLst>
        <pc:spChg chg="mod">
          <ac:chgData name="Jan Verwaeren" userId="aa253f3c-3150-4170-95ea-2f4be1c6923c" providerId="ADAL" clId="{EDB06631-CCBE-44C3-8A8F-12C3088BC4FD}" dt="2025-09-10T12:36:18.774" v="6397" actId="115"/>
          <ac:spMkLst>
            <pc:docMk/>
            <pc:sldMk cId="4077358838" sldId="355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22.983" v="6398" actId="115"/>
        <pc:sldMkLst>
          <pc:docMk/>
          <pc:sldMk cId="306369720" sldId="356"/>
        </pc:sldMkLst>
        <pc:spChg chg="mod">
          <ac:chgData name="Jan Verwaeren" userId="aa253f3c-3150-4170-95ea-2f4be1c6923c" providerId="ADAL" clId="{EDB06631-CCBE-44C3-8A8F-12C3088BC4FD}" dt="2025-09-10T12:36:22.983" v="6398" actId="115"/>
          <ac:spMkLst>
            <pc:docMk/>
            <pc:sldMk cId="306369720" sldId="356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27.270" v="6399" actId="115"/>
        <pc:sldMkLst>
          <pc:docMk/>
          <pc:sldMk cId="2603959680" sldId="357"/>
        </pc:sldMkLst>
        <pc:spChg chg="mod">
          <ac:chgData name="Jan Verwaeren" userId="aa253f3c-3150-4170-95ea-2f4be1c6923c" providerId="ADAL" clId="{EDB06631-CCBE-44C3-8A8F-12C3088BC4FD}" dt="2025-09-10T12:36:27.270" v="6399" actId="115"/>
          <ac:spMkLst>
            <pc:docMk/>
            <pc:sldMk cId="2603959680" sldId="357"/>
            <ac:spMk id="11" creationId="{D08A4ED8-1C82-46BE-B4DE-2B0A2DCB4EE0}"/>
          </ac:spMkLst>
        </pc:spChg>
      </pc:sldChg>
      <pc:sldChg chg="del ord">
        <pc:chgData name="Jan Verwaeren" userId="aa253f3c-3150-4170-95ea-2f4be1c6923c" providerId="ADAL" clId="{EDB06631-CCBE-44C3-8A8F-12C3088BC4FD}" dt="2025-09-10T12:52:15.099" v="6935" actId="47"/>
        <pc:sldMkLst>
          <pc:docMk/>
          <pc:sldMk cId="3509243570" sldId="358"/>
        </pc:sldMkLst>
      </pc:sldChg>
      <pc:sldChg chg="del">
        <pc:chgData name="Jan Verwaeren" userId="aa253f3c-3150-4170-95ea-2f4be1c6923c" providerId="ADAL" clId="{EDB06631-CCBE-44C3-8A8F-12C3088BC4FD}" dt="2025-09-10T12:52:06.687" v="6932" actId="47"/>
        <pc:sldMkLst>
          <pc:docMk/>
          <pc:sldMk cId="2473598597" sldId="359"/>
        </pc:sldMkLst>
      </pc:sldChg>
      <pc:sldChg chg="modSp mod">
        <pc:chgData name="Jan Verwaeren" userId="aa253f3c-3150-4170-95ea-2f4be1c6923c" providerId="ADAL" clId="{EDB06631-CCBE-44C3-8A8F-12C3088BC4FD}" dt="2025-09-10T12:52:19.006" v="6936" actId="115"/>
        <pc:sldMkLst>
          <pc:docMk/>
          <pc:sldMk cId="730406472" sldId="360"/>
        </pc:sldMkLst>
        <pc:spChg chg="mod">
          <ac:chgData name="Jan Verwaeren" userId="aa253f3c-3150-4170-95ea-2f4be1c6923c" providerId="ADAL" clId="{EDB06631-CCBE-44C3-8A8F-12C3088BC4FD}" dt="2025-09-10T12:52:19.006" v="6936" actId="115"/>
          <ac:spMkLst>
            <pc:docMk/>
            <pc:sldMk cId="730406472" sldId="360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31.983" v="6400" actId="115"/>
        <pc:sldMkLst>
          <pc:docMk/>
          <pc:sldMk cId="3403104775" sldId="361"/>
        </pc:sldMkLst>
        <pc:spChg chg="mod">
          <ac:chgData name="Jan Verwaeren" userId="aa253f3c-3150-4170-95ea-2f4be1c6923c" providerId="ADAL" clId="{EDB06631-CCBE-44C3-8A8F-12C3088BC4FD}" dt="2025-09-10T12:36:31.983" v="6400" actId="115"/>
          <ac:spMkLst>
            <pc:docMk/>
            <pc:sldMk cId="3403104775" sldId="361"/>
            <ac:spMk id="11" creationId="{D08A4ED8-1C82-46BE-B4DE-2B0A2DCB4EE0}"/>
          </ac:spMkLst>
        </pc:spChg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51431935" sldId="362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3177167697" sldId="363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2818266590" sldId="364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3604768677" sldId="365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449731274" sldId="366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57187870" sldId="367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26108103" sldId="368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4194545869" sldId="369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955138685" sldId="371"/>
        </pc:sldMkLst>
      </pc:sldChg>
      <pc:sldChg chg="add">
        <pc:chgData name="Jan Verwaeren" userId="aa253f3c-3150-4170-95ea-2f4be1c6923c" providerId="ADAL" clId="{EDB06631-CCBE-44C3-8A8F-12C3088BC4FD}" dt="2025-09-10T12:37:07.838" v="6403"/>
        <pc:sldMkLst>
          <pc:docMk/>
          <pc:sldMk cId="2138652237" sldId="372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4079383716" sldId="372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91349844" sldId="373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100651460" sldId="374"/>
        </pc:sldMkLst>
      </pc:sldChg>
      <pc:sldChg chg="addSp delSp modSp add mod delAnim">
        <pc:chgData name="Jan Verwaeren" userId="aa253f3c-3150-4170-95ea-2f4be1c6923c" providerId="ADAL" clId="{EDB06631-CCBE-44C3-8A8F-12C3088BC4FD}" dt="2025-09-10T12:49:02.117" v="6865" actId="108"/>
        <pc:sldMkLst>
          <pc:docMk/>
          <pc:sldMk cId="332706084" sldId="374"/>
        </pc:sldMkLst>
        <pc:spChg chg="mod">
          <ac:chgData name="Jan Verwaeren" userId="aa253f3c-3150-4170-95ea-2f4be1c6923c" providerId="ADAL" clId="{EDB06631-CCBE-44C3-8A8F-12C3088BC4FD}" dt="2025-09-10T12:49:02.117" v="6865" actId="108"/>
          <ac:spMkLst>
            <pc:docMk/>
            <pc:sldMk cId="332706084" sldId="374"/>
            <ac:spMk id="2" creationId="{469CBC56-C6AA-4749-AB5D-BB3064E4AD43}"/>
          </ac:spMkLst>
        </pc:spChg>
        <pc:spChg chg="add del mod">
          <ac:chgData name="Jan Verwaeren" userId="aa253f3c-3150-4170-95ea-2f4be1c6923c" providerId="ADAL" clId="{EDB06631-CCBE-44C3-8A8F-12C3088BC4FD}" dt="2025-09-10T12:41:58.491" v="6513" actId="478"/>
          <ac:spMkLst>
            <pc:docMk/>
            <pc:sldMk cId="332706084" sldId="374"/>
            <ac:spMk id="4" creationId="{10879C7F-E3B6-9F6A-DA69-87390BC70F8E}"/>
          </ac:spMkLst>
        </pc:spChg>
        <pc:spChg chg="del mod">
          <ac:chgData name="Jan Verwaeren" userId="aa253f3c-3150-4170-95ea-2f4be1c6923c" providerId="ADAL" clId="{EDB06631-CCBE-44C3-8A8F-12C3088BC4FD}" dt="2025-09-10T12:41:37.841" v="6500" actId="478"/>
          <ac:spMkLst>
            <pc:docMk/>
            <pc:sldMk cId="332706084" sldId="374"/>
            <ac:spMk id="9" creationId="{DF8B9A6C-A0E0-449F-903E-E8ADBA8889BB}"/>
          </ac:spMkLst>
        </pc:spChg>
        <pc:spChg chg="mod">
          <ac:chgData name="Jan Verwaeren" userId="aa253f3c-3150-4170-95ea-2f4be1c6923c" providerId="ADAL" clId="{EDB06631-CCBE-44C3-8A8F-12C3088BC4FD}" dt="2025-09-10T12:42:34.366" v="6521" actId="20577"/>
          <ac:spMkLst>
            <pc:docMk/>
            <pc:sldMk cId="332706084" sldId="374"/>
            <ac:spMk id="11" creationId="{D08A4ED8-1C82-46BE-B4DE-2B0A2DCB4EE0}"/>
          </ac:spMkLst>
        </pc:spChg>
        <pc:spChg chg="mod">
          <ac:chgData name="Jan Verwaeren" userId="aa253f3c-3150-4170-95ea-2f4be1c6923c" providerId="ADAL" clId="{EDB06631-CCBE-44C3-8A8F-12C3088BC4FD}" dt="2025-09-10T12:48:10.243" v="6827" actId="1076"/>
          <ac:spMkLst>
            <pc:docMk/>
            <pc:sldMk cId="332706084" sldId="374"/>
            <ac:spMk id="22" creationId="{150793CA-CF7B-4A47-AAD8-67580CE213A3}"/>
          </ac:spMkLst>
        </pc:spChg>
        <pc:spChg chg="mod">
          <ac:chgData name="Jan Verwaeren" userId="aa253f3c-3150-4170-95ea-2f4be1c6923c" providerId="ADAL" clId="{EDB06631-CCBE-44C3-8A8F-12C3088BC4FD}" dt="2025-09-10T12:48:01.388" v="6826" actId="1076"/>
          <ac:spMkLst>
            <pc:docMk/>
            <pc:sldMk cId="332706084" sldId="374"/>
            <ac:spMk id="69" creationId="{2D7EA9F5-8AC5-40F7-B10D-DEC199E85D15}"/>
          </ac:spMkLst>
        </pc:spChg>
        <pc:picChg chg="add mod">
          <ac:chgData name="Jan Verwaeren" userId="aa253f3c-3150-4170-95ea-2f4be1c6923c" providerId="ADAL" clId="{EDB06631-CCBE-44C3-8A8F-12C3088BC4FD}" dt="2025-09-10T12:48:10.243" v="6827" actId="1076"/>
          <ac:picMkLst>
            <pc:docMk/>
            <pc:sldMk cId="332706084" sldId="374"/>
            <ac:picMk id="5" creationId="{A6984ED9-0A7B-F506-0412-002E26393DEE}"/>
          </ac:picMkLst>
        </pc:picChg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74779334" sldId="375"/>
        </pc:sldMkLst>
      </pc:sldChg>
      <pc:sldChg chg="add del">
        <pc:chgData name="Jan Verwaeren" userId="aa253f3c-3150-4170-95ea-2f4be1c6923c" providerId="ADAL" clId="{EDB06631-CCBE-44C3-8A8F-12C3088BC4FD}" dt="2025-09-10T12:42:29.575" v="6516" actId="47"/>
        <pc:sldMkLst>
          <pc:docMk/>
          <pc:sldMk cId="560630830" sldId="375"/>
        </pc:sldMkLst>
      </pc:sldChg>
      <pc:sldChg chg="add">
        <pc:chgData name="Jan Verwaeren" userId="aa253f3c-3150-4170-95ea-2f4be1c6923c" providerId="ADAL" clId="{EDB06631-CCBE-44C3-8A8F-12C3088BC4FD}" dt="2025-09-10T12:37:07.838" v="6403"/>
        <pc:sldMkLst>
          <pc:docMk/>
          <pc:sldMk cId="884670001" sldId="376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1986239210" sldId="376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2235632003" sldId="377"/>
        </pc:sldMkLst>
      </pc:sldChg>
      <pc:sldChg chg="add del">
        <pc:chgData name="Jan Verwaeren" userId="aa253f3c-3150-4170-95ea-2f4be1c6923c" providerId="ADAL" clId="{EDB06631-CCBE-44C3-8A8F-12C3088BC4FD}" dt="2025-09-10T12:42:29.575" v="6516" actId="47"/>
        <pc:sldMkLst>
          <pc:docMk/>
          <pc:sldMk cId="3103632452" sldId="377"/>
        </pc:sldMkLst>
      </pc:sldChg>
      <pc:sldChg chg="del">
        <pc:chgData name="Jan Verwaeren" userId="aa253f3c-3150-4170-95ea-2f4be1c6923c" providerId="ADAL" clId="{EDB06631-CCBE-44C3-8A8F-12C3088BC4FD}" dt="2025-09-10T12:34:09.836" v="6386" actId="47"/>
        <pc:sldMkLst>
          <pc:docMk/>
          <pc:sldMk cId="2077729536" sldId="378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063568874" sldId="380"/>
        </pc:sldMkLst>
      </pc:sldChg>
      <pc:sldChg chg="modSp add mod">
        <pc:chgData name="Jan Verwaeren" userId="aa253f3c-3150-4170-95ea-2f4be1c6923c" providerId="ADAL" clId="{EDB06631-CCBE-44C3-8A8F-12C3088BC4FD}" dt="2025-09-09T07:47:31.769" v="498" actId="20577"/>
        <pc:sldMkLst>
          <pc:docMk/>
          <pc:sldMk cId="2245084285" sldId="381"/>
        </pc:sldMkLst>
        <pc:spChg chg="mod">
          <ac:chgData name="Jan Verwaeren" userId="aa253f3c-3150-4170-95ea-2f4be1c6923c" providerId="ADAL" clId="{EDB06631-CCBE-44C3-8A8F-12C3088BC4FD}" dt="2025-09-09T07:47:31.769" v="498" actId="20577"/>
          <ac:spMkLst>
            <pc:docMk/>
            <pc:sldMk cId="2245084285" sldId="381"/>
            <ac:spMk id="8" creationId="{B323CF49-700E-5D53-DFA3-49BFF6E444CE}"/>
          </ac:spMkLst>
        </pc:spChg>
      </pc:sldChg>
      <pc:sldChg chg="new del">
        <pc:chgData name="Jan Verwaeren" userId="aa253f3c-3150-4170-95ea-2f4be1c6923c" providerId="ADAL" clId="{EDB06631-CCBE-44C3-8A8F-12C3088BC4FD}" dt="2025-09-09T07:57:35.697" v="513" actId="47"/>
        <pc:sldMkLst>
          <pc:docMk/>
          <pc:sldMk cId="3217354725" sldId="382"/>
        </pc:sldMkLst>
      </pc:sldChg>
      <pc:sldChg chg="addSp delSp modSp new mod ord">
        <pc:chgData name="Jan Verwaeren" userId="aa253f3c-3150-4170-95ea-2f4be1c6923c" providerId="ADAL" clId="{EDB06631-CCBE-44C3-8A8F-12C3088BC4FD}" dt="2025-09-09T09:00:58.658" v="931" actId="1076"/>
        <pc:sldMkLst>
          <pc:docMk/>
          <pc:sldMk cId="3250237352" sldId="382"/>
        </pc:sldMkLst>
        <pc:spChg chg="mod">
          <ac:chgData name="Jan Verwaeren" userId="aa253f3c-3150-4170-95ea-2f4be1c6923c" providerId="ADAL" clId="{EDB06631-CCBE-44C3-8A8F-12C3088BC4FD}" dt="2025-09-09T07:57:47.346" v="532" actId="20577"/>
          <ac:spMkLst>
            <pc:docMk/>
            <pc:sldMk cId="3250237352" sldId="382"/>
            <ac:spMk id="2" creationId="{F03ED754-480C-31B5-3687-8DC1C50996FF}"/>
          </ac:spMkLst>
        </pc:spChg>
        <pc:spChg chg="del">
          <ac:chgData name="Jan Verwaeren" userId="aa253f3c-3150-4170-95ea-2f4be1c6923c" providerId="ADAL" clId="{EDB06631-CCBE-44C3-8A8F-12C3088BC4FD}" dt="2025-09-09T07:57:51.818" v="533" actId="478"/>
          <ac:spMkLst>
            <pc:docMk/>
            <pc:sldMk cId="3250237352" sldId="382"/>
            <ac:spMk id="3" creationId="{3056634C-1DF2-676B-211C-CBE3C8413B0C}"/>
          </ac:spMkLst>
        </pc:spChg>
        <pc:spChg chg="add del mod">
          <ac:chgData name="Jan Verwaeren" userId="aa253f3c-3150-4170-95ea-2f4be1c6923c" providerId="ADAL" clId="{EDB06631-CCBE-44C3-8A8F-12C3088BC4FD}" dt="2025-09-09T07:59:06.852" v="558" actId="478"/>
          <ac:spMkLst>
            <pc:docMk/>
            <pc:sldMk cId="3250237352" sldId="382"/>
            <ac:spMk id="7" creationId="{68C2F444-1C86-5E0C-73CF-E615F724EC9F}"/>
          </ac:spMkLst>
        </pc:spChg>
        <pc:spChg chg="add mod">
          <ac:chgData name="Jan Verwaeren" userId="aa253f3c-3150-4170-95ea-2f4be1c6923c" providerId="ADAL" clId="{EDB06631-CCBE-44C3-8A8F-12C3088BC4FD}" dt="2025-09-09T08:58:00.235" v="695" actId="1076"/>
          <ac:spMkLst>
            <pc:docMk/>
            <pc:sldMk cId="3250237352" sldId="382"/>
            <ac:spMk id="17" creationId="{1E168C61-8E49-B004-4B7C-A0E8E041B7D5}"/>
          </ac:spMkLst>
        </pc:spChg>
        <pc:spChg chg="add mod">
          <ac:chgData name="Jan Verwaeren" userId="aa253f3c-3150-4170-95ea-2f4be1c6923c" providerId="ADAL" clId="{EDB06631-CCBE-44C3-8A8F-12C3088BC4FD}" dt="2025-09-09T09:00:58.658" v="931" actId="1076"/>
          <ac:spMkLst>
            <pc:docMk/>
            <pc:sldMk cId="3250237352" sldId="382"/>
            <ac:spMk id="21" creationId="{02C4AEF2-02CD-0014-7FB4-27914BA299D5}"/>
          </ac:spMkLst>
        </pc:spChg>
        <pc:spChg chg="add mod">
          <ac:chgData name="Jan Verwaeren" userId="aa253f3c-3150-4170-95ea-2f4be1c6923c" providerId="ADAL" clId="{EDB06631-CCBE-44C3-8A8F-12C3088BC4FD}" dt="2025-09-09T09:00:11.446" v="885" actId="1076"/>
          <ac:spMkLst>
            <pc:docMk/>
            <pc:sldMk cId="3250237352" sldId="382"/>
            <ac:spMk id="22" creationId="{664E8AF9-DC38-C3A9-8ECF-1E3EB145A81F}"/>
          </ac:spMkLst>
        </pc:spChg>
        <pc:grpChg chg="add mod">
          <ac:chgData name="Jan Verwaeren" userId="aa253f3c-3150-4170-95ea-2f4be1c6923c" providerId="ADAL" clId="{EDB06631-CCBE-44C3-8A8F-12C3088BC4FD}" dt="2025-09-09T09:00:21.170" v="888" actId="1076"/>
          <ac:grpSpMkLst>
            <pc:docMk/>
            <pc:sldMk cId="3250237352" sldId="382"/>
            <ac:grpSpMk id="18" creationId="{F18CE815-57D3-66E8-986F-5FA426D86855}"/>
          </ac:grpSpMkLst>
        </pc:grpChg>
        <pc:picChg chg="add del mod">
          <ac:chgData name="Jan Verwaeren" userId="aa253f3c-3150-4170-95ea-2f4be1c6923c" providerId="ADAL" clId="{EDB06631-CCBE-44C3-8A8F-12C3088BC4FD}" dt="2025-09-09T08:01:33.217" v="572" actId="478"/>
          <ac:picMkLst>
            <pc:docMk/>
            <pc:sldMk cId="3250237352" sldId="382"/>
            <ac:picMk id="6" creationId="{96C3782A-81A3-3242-1820-1F632294BF24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9" creationId="{09B4D675-8844-AC15-213D-FE82CD809FC1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11" creationId="{290B7F96-CB6C-7044-A37C-A76EC969A1E0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13" creationId="{DF95D9A8-1E45-1A03-B4BE-883C57E043A1}"/>
          </ac:picMkLst>
        </pc:picChg>
        <pc:picChg chg="add del mod ord">
          <ac:chgData name="Jan Verwaeren" userId="aa253f3c-3150-4170-95ea-2f4be1c6923c" providerId="ADAL" clId="{EDB06631-CCBE-44C3-8A8F-12C3088BC4FD}" dt="2025-09-09T08:12:50.941" v="661" actId="478"/>
          <ac:picMkLst>
            <pc:docMk/>
            <pc:sldMk cId="3250237352" sldId="382"/>
            <ac:picMk id="14" creationId="{F27B3F87-BA3C-B8CA-4149-49A3BC9D1882}"/>
          </ac:picMkLst>
        </pc:picChg>
        <pc:picChg chg="add mod">
          <ac:chgData name="Jan Verwaeren" userId="aa253f3c-3150-4170-95ea-2f4be1c6923c" providerId="ADAL" clId="{EDB06631-CCBE-44C3-8A8F-12C3088BC4FD}" dt="2025-09-09T08:57:32.213" v="689" actId="1076"/>
          <ac:picMkLst>
            <pc:docMk/>
            <pc:sldMk cId="3250237352" sldId="382"/>
            <ac:picMk id="16" creationId="{57EDFF6F-E3E5-D59A-2FC9-559333CFBF63}"/>
          </ac:picMkLst>
        </pc:picChg>
        <pc:picChg chg="add mod">
          <ac:chgData name="Jan Verwaeren" userId="aa253f3c-3150-4170-95ea-2f4be1c6923c" providerId="ADAL" clId="{EDB06631-CCBE-44C3-8A8F-12C3088BC4FD}" dt="2025-09-09T09:00:15.739" v="887" actId="1076"/>
          <ac:picMkLst>
            <pc:docMk/>
            <pc:sldMk cId="3250237352" sldId="382"/>
            <ac:picMk id="20" creationId="{518B2B4C-D0E5-66F1-B57C-B41B600CF21A}"/>
          </ac:picMkLst>
        </pc:picChg>
      </pc:sldChg>
      <pc:sldChg chg="modSp add mod">
        <pc:chgData name="Jan Verwaeren" userId="aa253f3c-3150-4170-95ea-2f4be1c6923c" providerId="ADAL" clId="{EDB06631-CCBE-44C3-8A8F-12C3088BC4FD}" dt="2025-09-09T09:01:34.820" v="953" actId="20577"/>
        <pc:sldMkLst>
          <pc:docMk/>
          <pc:sldMk cId="1612090533" sldId="383"/>
        </pc:sldMkLst>
        <pc:spChg chg="mod">
          <ac:chgData name="Jan Verwaeren" userId="aa253f3c-3150-4170-95ea-2f4be1c6923c" providerId="ADAL" clId="{EDB06631-CCBE-44C3-8A8F-12C3088BC4FD}" dt="2025-09-09T09:01:34.820" v="953" actId="20577"/>
          <ac:spMkLst>
            <pc:docMk/>
            <pc:sldMk cId="1612090533" sldId="383"/>
            <ac:spMk id="8" creationId="{05A428E8-1BB0-C883-47CF-A8A36050C4CA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09T11:59:05.245" v="1446" actId="478"/>
        <pc:sldMkLst>
          <pc:docMk/>
          <pc:sldMk cId="2764215712" sldId="384"/>
        </pc:sldMkLst>
        <pc:spChg chg="del mod">
          <ac:chgData name="Jan Verwaeren" userId="aa253f3c-3150-4170-95ea-2f4be1c6923c" providerId="ADAL" clId="{EDB06631-CCBE-44C3-8A8F-12C3088BC4FD}" dt="2025-09-09T11:34:12.201" v="1085" actId="478"/>
          <ac:spMkLst>
            <pc:docMk/>
            <pc:sldMk cId="2764215712" sldId="384"/>
            <ac:spMk id="2" creationId="{4B622CC7-31D7-A82E-F2AA-D3A9DCF2FB02}"/>
          </ac:spMkLst>
        </pc:spChg>
        <pc:spChg chg="del mod">
          <ac:chgData name="Jan Verwaeren" userId="aa253f3c-3150-4170-95ea-2f4be1c6923c" providerId="ADAL" clId="{EDB06631-CCBE-44C3-8A8F-12C3088BC4FD}" dt="2025-09-09T11:38:10.903" v="1184" actId="478"/>
          <ac:spMkLst>
            <pc:docMk/>
            <pc:sldMk cId="2764215712" sldId="384"/>
            <ac:spMk id="5" creationId="{DC10BD95-C54D-62EE-2AA4-20EF2C66BB9F}"/>
          </ac:spMkLst>
        </pc:spChg>
        <pc:spChg chg="mod">
          <ac:chgData name="Jan Verwaeren" userId="aa253f3c-3150-4170-95ea-2f4be1c6923c" providerId="ADAL" clId="{EDB06631-CCBE-44C3-8A8F-12C3088BC4FD}" dt="2025-09-09T11:34:17.549" v="1104" actId="20577"/>
          <ac:spMkLst>
            <pc:docMk/>
            <pc:sldMk cId="2764215712" sldId="384"/>
            <ac:spMk id="7" creationId="{399968FA-5AF4-986B-8CC4-C15DD51CF558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7" creationId="{217195AC-0B70-9ACC-3FBF-B2A2022CC7C3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8" creationId="{73195C5A-C6F3-6BC1-EED9-4C37885B059E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9" creationId="{3610FAF4-F5FC-98E9-C30A-90B53D6D0780}"/>
          </ac:spMkLst>
        </pc:spChg>
        <pc:spChg chg="add del mod">
          <ac:chgData name="Jan Verwaeren" userId="aa253f3c-3150-4170-95ea-2f4be1c6923c" providerId="ADAL" clId="{EDB06631-CCBE-44C3-8A8F-12C3088BC4FD}" dt="2025-09-09T11:37:42.841" v="1175" actId="478"/>
          <ac:spMkLst>
            <pc:docMk/>
            <pc:sldMk cId="2764215712" sldId="384"/>
            <ac:spMk id="20" creationId="{54C8CDAF-FFC5-EFBF-6C55-C8AB3B458027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21" creationId="{5F3C65F1-B158-C493-9B07-A003F67087FB}"/>
          </ac:spMkLst>
        </pc:spChg>
        <pc:spChg chg="add mod">
          <ac:chgData name="Jan Verwaeren" userId="aa253f3c-3150-4170-95ea-2f4be1c6923c" providerId="ADAL" clId="{EDB06631-CCBE-44C3-8A8F-12C3088BC4FD}" dt="2025-09-09T11:54:44.601" v="1417" actId="115"/>
          <ac:spMkLst>
            <pc:docMk/>
            <pc:sldMk cId="2764215712" sldId="384"/>
            <ac:spMk id="24" creationId="{A1404027-D3BE-22B4-129A-DE7C27751660}"/>
          </ac:spMkLst>
        </pc:spChg>
        <pc:spChg chg="add del mod">
          <ac:chgData name="Jan Verwaeren" userId="aa253f3c-3150-4170-95ea-2f4be1c6923c" providerId="ADAL" clId="{EDB06631-CCBE-44C3-8A8F-12C3088BC4FD}" dt="2025-09-09T11:43:44.507" v="1279" actId="478"/>
          <ac:spMkLst>
            <pc:docMk/>
            <pc:sldMk cId="2764215712" sldId="384"/>
            <ac:spMk id="28" creationId="{99926E0D-A66A-D2FD-7A5A-CBBED9E3984F}"/>
          </ac:spMkLst>
        </pc:spChg>
        <pc:spChg chg="add mod">
          <ac:chgData name="Jan Verwaeren" userId="aa253f3c-3150-4170-95ea-2f4be1c6923c" providerId="ADAL" clId="{EDB06631-CCBE-44C3-8A8F-12C3088BC4FD}" dt="2025-09-09T11:54:48.083" v="1418" actId="115"/>
          <ac:spMkLst>
            <pc:docMk/>
            <pc:sldMk cId="2764215712" sldId="384"/>
            <ac:spMk id="29" creationId="{9C0F01DB-3E2F-0115-263C-A377492CA69A}"/>
          </ac:spMkLst>
        </pc:spChg>
        <pc:spChg chg="add mod">
          <ac:chgData name="Jan Verwaeren" userId="aa253f3c-3150-4170-95ea-2f4be1c6923c" providerId="ADAL" clId="{EDB06631-CCBE-44C3-8A8F-12C3088BC4FD}" dt="2025-09-09T11:54:20.829" v="1409" actId="1076"/>
          <ac:spMkLst>
            <pc:docMk/>
            <pc:sldMk cId="2764215712" sldId="384"/>
            <ac:spMk id="41" creationId="{BFF08BFD-58DC-AB4B-5AE5-9A259BA7381A}"/>
          </ac:spMkLst>
        </pc:spChg>
        <pc:spChg chg="add mod">
          <ac:chgData name="Jan Verwaeren" userId="aa253f3c-3150-4170-95ea-2f4be1c6923c" providerId="ADAL" clId="{EDB06631-CCBE-44C3-8A8F-12C3088BC4FD}" dt="2025-09-09T11:54:29.501" v="1412" actId="14100"/>
          <ac:spMkLst>
            <pc:docMk/>
            <pc:sldMk cId="2764215712" sldId="384"/>
            <ac:spMk id="42" creationId="{E580A9CA-E167-3BA9-928F-D5546346B80F}"/>
          </ac:spMkLst>
        </pc:spChg>
        <pc:spChg chg="add mod ord">
          <ac:chgData name="Jan Verwaeren" userId="aa253f3c-3150-4170-95ea-2f4be1c6923c" providerId="ADAL" clId="{EDB06631-CCBE-44C3-8A8F-12C3088BC4FD}" dt="2025-09-09T11:58:16.223" v="1437" actId="167"/>
          <ac:spMkLst>
            <pc:docMk/>
            <pc:sldMk cId="2764215712" sldId="384"/>
            <ac:spMk id="46" creationId="{CD51B5E9-AF1A-3A53-3984-18617BDB3F7C}"/>
          </ac:spMkLst>
        </pc:spChg>
        <pc:spChg chg="add del mod ord">
          <ac:chgData name="Jan Verwaeren" userId="aa253f3c-3150-4170-95ea-2f4be1c6923c" providerId="ADAL" clId="{EDB06631-CCBE-44C3-8A8F-12C3088BC4FD}" dt="2025-09-09T11:59:05.245" v="1446" actId="478"/>
          <ac:spMkLst>
            <pc:docMk/>
            <pc:sldMk cId="2764215712" sldId="384"/>
            <ac:spMk id="47" creationId="{97BB7E2D-D5CC-4188-5762-8367BEE3161A}"/>
          </ac:spMkLst>
        </pc:spChg>
        <pc:grpChg chg="del">
          <ac:chgData name="Jan Verwaeren" userId="aa253f3c-3150-4170-95ea-2f4be1c6923c" providerId="ADAL" clId="{EDB06631-CCBE-44C3-8A8F-12C3088BC4FD}" dt="2025-09-09T11:34:09.393" v="1082" actId="478"/>
          <ac:grpSpMkLst>
            <pc:docMk/>
            <pc:sldMk cId="2764215712" sldId="384"/>
            <ac:grpSpMk id="31" creationId="{B75A2F7E-4DA7-8B62-2C09-6B6B6D5562FD}"/>
          </ac:grpSpMkLst>
        </pc:grpChg>
        <pc:grpChg chg="add del mod">
          <ac:chgData name="Jan Verwaeren" userId="aa253f3c-3150-4170-95ea-2f4be1c6923c" providerId="ADAL" clId="{EDB06631-CCBE-44C3-8A8F-12C3088BC4FD}" dt="2025-09-09T11:54:07.622" v="1404" actId="478"/>
          <ac:grpSpMkLst>
            <pc:docMk/>
            <pc:sldMk cId="2764215712" sldId="384"/>
            <ac:grpSpMk id="38" creationId="{6EE0DD1F-FCFF-3CBB-1E21-BB92E0E68A64}"/>
          </ac:grpSpMkLst>
        </pc:grp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23" creationId="{A1919739-ED19-BE94-7025-72CFAF68381B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27" creationId="{C1C576A7-38D9-8339-E95E-FF101CFE30E1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33" creationId="{19A4B720-1557-D6D3-951E-7E4A0A739D07}"/>
          </ac:picMkLst>
        </pc:picChg>
        <pc:picChg chg="add mod">
          <ac:chgData name="Jan Verwaeren" userId="aa253f3c-3150-4170-95ea-2f4be1c6923c" providerId="ADAL" clId="{EDB06631-CCBE-44C3-8A8F-12C3088BC4FD}" dt="2025-09-09T11:49:39.410" v="1385" actId="1076"/>
          <ac:picMkLst>
            <pc:docMk/>
            <pc:sldMk cId="2764215712" sldId="384"/>
            <ac:picMk id="35" creationId="{2E5170BC-F3DD-4B73-F1EF-2D888936FEAC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37" creationId="{05181230-E31D-4E2D-AFD4-3DEA7538B190}"/>
          </ac:picMkLst>
        </pc:picChg>
        <pc:picChg chg="add mod ord">
          <ac:chgData name="Jan Verwaeren" userId="aa253f3c-3150-4170-95ea-2f4be1c6923c" providerId="ADAL" clId="{EDB06631-CCBE-44C3-8A8F-12C3088BC4FD}" dt="2025-09-09T11:54:51.831" v="1419" actId="1076"/>
          <ac:picMkLst>
            <pc:docMk/>
            <pc:sldMk cId="2764215712" sldId="384"/>
            <ac:picMk id="40" creationId="{05DD0BC3-C5E8-70B0-6C57-1A65A5D5C4A1}"/>
          </ac:picMkLst>
        </pc:picChg>
        <pc:cxnChg chg="add del mod">
          <ac:chgData name="Jan Verwaeren" userId="aa253f3c-3150-4170-95ea-2f4be1c6923c" providerId="ADAL" clId="{EDB06631-CCBE-44C3-8A8F-12C3088BC4FD}" dt="2025-09-09T11:54:15.995" v="1407" actId="478"/>
          <ac:cxnSpMkLst>
            <pc:docMk/>
            <pc:sldMk cId="2764215712" sldId="384"/>
            <ac:cxnSpMk id="6" creationId="{01B53BF9-C718-7AB7-B30B-F17BF4AFC50C}"/>
          </ac:cxnSpMkLst>
        </pc:cxnChg>
        <pc:cxnChg chg="add del mod">
          <ac:chgData name="Jan Verwaeren" userId="aa253f3c-3150-4170-95ea-2f4be1c6923c" providerId="ADAL" clId="{EDB06631-CCBE-44C3-8A8F-12C3088BC4FD}" dt="2025-09-09T11:54:18.375" v="1408" actId="478"/>
          <ac:cxnSpMkLst>
            <pc:docMk/>
            <pc:sldMk cId="2764215712" sldId="384"/>
            <ac:cxnSpMk id="10" creationId="{4768FC24-095C-7A72-4239-5714D4D7AD8B}"/>
          </ac:cxnSpMkLst>
        </pc:cxnChg>
        <pc:cxnChg chg="mod">
          <ac:chgData name="Jan Verwaeren" userId="aa253f3c-3150-4170-95ea-2f4be1c6923c" providerId="ADAL" clId="{EDB06631-CCBE-44C3-8A8F-12C3088BC4FD}" dt="2025-09-09T11:34:09.393" v="1082" actId="478"/>
          <ac:cxnSpMkLst>
            <pc:docMk/>
            <pc:sldMk cId="2764215712" sldId="384"/>
            <ac:cxnSpMk id="25" creationId="{B52498B6-A218-8409-00F4-7911C7769FB0}"/>
          </ac:cxnSpMkLst>
        </pc:cxnChg>
        <pc:cxnChg chg="add del mod">
          <ac:chgData name="Jan Verwaeren" userId="aa253f3c-3150-4170-95ea-2f4be1c6923c" providerId="ADAL" clId="{EDB06631-CCBE-44C3-8A8F-12C3088BC4FD}" dt="2025-09-09T11:57:39.240" v="1422" actId="478"/>
          <ac:cxnSpMkLst>
            <pc:docMk/>
            <pc:sldMk cId="2764215712" sldId="384"/>
            <ac:cxnSpMk id="44" creationId="{7AC91F0A-6803-36E7-9788-EAD737730131}"/>
          </ac:cxnSpMkLst>
        </pc:cxnChg>
      </pc:sldChg>
      <pc:sldChg chg="addSp delSp modSp add mod">
        <pc:chgData name="Jan Verwaeren" userId="aa253f3c-3150-4170-95ea-2f4be1c6923c" providerId="ADAL" clId="{EDB06631-CCBE-44C3-8A8F-12C3088BC4FD}" dt="2025-09-09T12:03:57.341" v="1516" actId="1076"/>
        <pc:sldMkLst>
          <pc:docMk/>
          <pc:sldMk cId="1904010737" sldId="385"/>
        </pc:sldMkLst>
        <pc:spChg chg="add mod">
          <ac:chgData name="Jan Verwaeren" userId="aa253f3c-3150-4170-95ea-2f4be1c6923c" providerId="ADAL" clId="{EDB06631-CCBE-44C3-8A8F-12C3088BC4FD}" dt="2025-09-09T12:03:50.772" v="1513" actId="1076"/>
          <ac:spMkLst>
            <pc:docMk/>
            <pc:sldMk cId="1904010737" sldId="385"/>
            <ac:spMk id="6" creationId="{02413CF6-4AA0-E2B2-7E84-1483C687A4B4}"/>
          </ac:spMkLst>
        </pc:spChg>
        <pc:spChg chg="mod">
          <ac:chgData name="Jan Verwaeren" userId="aa253f3c-3150-4170-95ea-2f4be1c6923c" providerId="ADAL" clId="{EDB06631-CCBE-44C3-8A8F-12C3088BC4FD}" dt="2025-09-09T11:59:45.659" v="1472" actId="20577"/>
          <ac:spMkLst>
            <pc:docMk/>
            <pc:sldMk cId="1904010737" sldId="385"/>
            <ac:spMk id="7" creationId="{10CE37B6-82A6-6AAF-24C8-DAE81C81899E}"/>
          </ac:spMkLst>
        </pc:spChg>
        <pc:spChg chg="add mod">
          <ac:chgData name="Jan Verwaeren" userId="aa253f3c-3150-4170-95ea-2f4be1c6923c" providerId="ADAL" clId="{EDB06631-CCBE-44C3-8A8F-12C3088BC4FD}" dt="2025-09-09T12:03:57.341" v="1516" actId="1076"/>
          <ac:spMkLst>
            <pc:docMk/>
            <pc:sldMk cId="1904010737" sldId="385"/>
            <ac:spMk id="25" creationId="{9EB4CC3D-257C-EB9B-7A37-E517AFE8727A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1" creationId="{AA07BE4D-8F17-CA6B-8A47-083075F0D1E3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2" creationId="{00260BE6-B8F2-7DE3-2CD2-54C4D18D9744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6" creationId="{CB8907D1-5CB2-2C09-0518-180D88585FAE}"/>
          </ac:spMkLst>
        </pc:spChg>
        <pc:grpChg chg="del">
          <ac:chgData name="Jan Verwaeren" userId="aa253f3c-3150-4170-95ea-2f4be1c6923c" providerId="ADAL" clId="{EDB06631-CCBE-44C3-8A8F-12C3088BC4FD}" dt="2025-09-09T11:59:49.782" v="1473" actId="478"/>
          <ac:grpSpMkLst>
            <pc:docMk/>
            <pc:sldMk cId="1904010737" sldId="385"/>
            <ac:grpSpMk id="38" creationId="{FB337D83-71A4-3C8D-7E9E-3406F36155C9}"/>
          </ac:grpSpMkLst>
        </pc:grpChg>
        <pc:picChg chg="add del">
          <ac:chgData name="Jan Verwaeren" userId="aa253f3c-3150-4170-95ea-2f4be1c6923c" providerId="ADAL" clId="{EDB06631-CCBE-44C3-8A8F-12C3088BC4FD}" dt="2025-09-09T12:00:37.292" v="1475" actId="478"/>
          <ac:picMkLst>
            <pc:docMk/>
            <pc:sldMk cId="1904010737" sldId="385"/>
            <ac:picMk id="3" creationId="{F36B0F00-4975-D7D1-EBB8-DFEC94A04B66}"/>
          </ac:picMkLst>
        </pc:picChg>
        <pc:picChg chg="add mod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5" creationId="{9CEB667E-2ABB-5337-405B-8DF67BE5EEA9}"/>
          </ac:picMkLst>
        </pc:picChg>
        <pc:picChg chg="add mod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10" creationId="{47B347C2-6F93-0B9B-58EE-D6BC211BC8B0}"/>
          </ac:picMkLst>
        </pc:picChg>
        <pc:picChg chg="add mod modCrop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11" creationId="{F4880603-24B7-CF1F-A30E-22C54EDE0FBB}"/>
          </ac:picMkLst>
        </pc:picChg>
        <pc:picChg chg="del">
          <ac:chgData name="Jan Verwaeren" userId="aa253f3c-3150-4170-95ea-2f4be1c6923c" providerId="ADAL" clId="{EDB06631-CCBE-44C3-8A8F-12C3088BC4FD}" dt="2025-09-09T11:59:49.782" v="1473" actId="478"/>
          <ac:picMkLst>
            <pc:docMk/>
            <pc:sldMk cId="1904010737" sldId="385"/>
            <ac:picMk id="40" creationId="{DA517716-2C5E-CBD2-4AA5-832A42B7F1FF}"/>
          </ac:picMkLst>
        </pc:picChg>
        <pc:cxnChg chg="add mod">
          <ac:chgData name="Jan Verwaeren" userId="aa253f3c-3150-4170-95ea-2f4be1c6923c" providerId="ADAL" clId="{EDB06631-CCBE-44C3-8A8F-12C3088BC4FD}" dt="2025-09-09T12:03:50.772" v="1513" actId="1076"/>
          <ac:cxnSpMkLst>
            <pc:docMk/>
            <pc:sldMk cId="1904010737" sldId="385"/>
            <ac:cxnSpMk id="13" creationId="{EA92B33C-437A-580C-0BCD-8D88BFE4A212}"/>
          </ac:cxnSpMkLst>
        </pc:cxnChg>
      </pc:sldChg>
      <pc:sldChg chg="modSp add mod">
        <pc:chgData name="Jan Verwaeren" userId="aa253f3c-3150-4170-95ea-2f4be1c6923c" providerId="ADAL" clId="{EDB06631-CCBE-44C3-8A8F-12C3088BC4FD}" dt="2025-09-09T14:01:53.980" v="1546" actId="20577"/>
        <pc:sldMkLst>
          <pc:docMk/>
          <pc:sldMk cId="1894559892" sldId="386"/>
        </pc:sldMkLst>
        <pc:spChg chg="mod">
          <ac:chgData name="Jan Verwaeren" userId="aa253f3c-3150-4170-95ea-2f4be1c6923c" providerId="ADAL" clId="{EDB06631-CCBE-44C3-8A8F-12C3088BC4FD}" dt="2025-09-09T14:01:53.980" v="1546" actId="20577"/>
          <ac:spMkLst>
            <pc:docMk/>
            <pc:sldMk cId="1894559892" sldId="386"/>
            <ac:spMk id="8" creationId="{3E2650D2-96CA-712A-401D-E84C4CD0B7A3}"/>
          </ac:spMkLst>
        </pc:spChg>
      </pc:sldChg>
      <pc:sldChg chg="modSp add mod">
        <pc:chgData name="Jan Verwaeren" userId="aa253f3c-3150-4170-95ea-2f4be1c6923c" providerId="ADAL" clId="{EDB06631-CCBE-44C3-8A8F-12C3088BC4FD}" dt="2025-09-09T14:52:28.237" v="1753" actId="115"/>
        <pc:sldMkLst>
          <pc:docMk/>
          <pc:sldMk cId="3439490104" sldId="387"/>
        </pc:sldMkLst>
        <pc:spChg chg="mod">
          <ac:chgData name="Jan Verwaeren" userId="aa253f3c-3150-4170-95ea-2f4be1c6923c" providerId="ADAL" clId="{EDB06631-CCBE-44C3-8A8F-12C3088BC4FD}" dt="2025-09-09T14:52:28.237" v="1753" actId="115"/>
          <ac:spMkLst>
            <pc:docMk/>
            <pc:sldMk cId="3439490104" sldId="387"/>
            <ac:spMk id="11" creationId="{D08A4ED8-1C82-46BE-B4DE-2B0A2DCB4EE0}"/>
          </ac:spMkLst>
        </pc:spChg>
      </pc:sldChg>
      <pc:sldChg chg="modSp add mod">
        <pc:chgData name="Jan Verwaeren" userId="aa253f3c-3150-4170-95ea-2f4be1c6923c" providerId="ADAL" clId="{EDB06631-CCBE-44C3-8A8F-12C3088BC4FD}" dt="2025-09-09T14:52:31.701" v="1754" actId="115"/>
        <pc:sldMkLst>
          <pc:docMk/>
          <pc:sldMk cId="1452035051" sldId="388"/>
        </pc:sldMkLst>
        <pc:spChg chg="mod">
          <ac:chgData name="Jan Verwaeren" userId="aa253f3c-3150-4170-95ea-2f4be1c6923c" providerId="ADAL" clId="{EDB06631-CCBE-44C3-8A8F-12C3088BC4FD}" dt="2025-09-09T14:52:31.701" v="1754" actId="115"/>
          <ac:spMkLst>
            <pc:docMk/>
            <pc:sldMk cId="1452035051" sldId="388"/>
            <ac:spMk id="11" creationId="{D08A4ED8-1C82-46BE-B4DE-2B0A2DCB4EE0}"/>
          </ac:spMkLst>
        </pc:spChg>
      </pc:sldChg>
      <pc:sldChg chg="delSp modSp add mod">
        <pc:chgData name="Jan Verwaeren" userId="aa253f3c-3150-4170-95ea-2f4be1c6923c" providerId="ADAL" clId="{EDB06631-CCBE-44C3-8A8F-12C3088BC4FD}" dt="2025-09-10T13:23:12.807" v="7100" actId="478"/>
        <pc:sldMkLst>
          <pc:docMk/>
          <pc:sldMk cId="2451477411" sldId="389"/>
        </pc:sldMkLst>
        <pc:spChg chg="del">
          <ac:chgData name="Jan Verwaeren" userId="aa253f3c-3150-4170-95ea-2f4be1c6923c" providerId="ADAL" clId="{EDB06631-CCBE-44C3-8A8F-12C3088BC4FD}" dt="2025-09-10T13:23:12.807" v="7100" actId="478"/>
          <ac:spMkLst>
            <pc:docMk/>
            <pc:sldMk cId="2451477411" sldId="389"/>
            <ac:spMk id="8" creationId="{162F9AF9-6B0C-4FFF-8EF8-B5713BC02DE4}"/>
          </ac:spMkLst>
        </pc:spChg>
        <pc:spChg chg="mod">
          <ac:chgData name="Jan Verwaeren" userId="aa253f3c-3150-4170-95ea-2f4be1c6923c" providerId="ADAL" clId="{EDB06631-CCBE-44C3-8A8F-12C3088BC4FD}" dt="2025-09-09T15:03:46.789" v="2343" actId="20577"/>
          <ac:spMkLst>
            <pc:docMk/>
            <pc:sldMk cId="2451477411" sldId="389"/>
            <ac:spMk id="11" creationId="{D08A4ED8-1C82-46BE-B4DE-2B0A2DCB4EE0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08:25:10.948" v="2737" actId="478"/>
        <pc:sldMkLst>
          <pc:docMk/>
          <pc:sldMk cId="2796440474" sldId="390"/>
        </pc:sldMkLst>
        <pc:spChg chg="add del mod">
          <ac:chgData name="Jan Verwaeren" userId="aa253f3c-3150-4170-95ea-2f4be1c6923c" providerId="ADAL" clId="{EDB06631-CCBE-44C3-8A8F-12C3088BC4FD}" dt="2025-09-10T08:25:10.948" v="2737" actId="478"/>
          <ac:spMkLst>
            <pc:docMk/>
            <pc:sldMk cId="2796440474" sldId="390"/>
            <ac:spMk id="2" creationId="{70BD597A-525B-6520-CD2C-CF8DBC0F17C3}"/>
          </ac:spMkLst>
        </pc:spChg>
        <pc:spChg chg="add mod">
          <ac:chgData name="Jan Verwaeren" userId="aa253f3c-3150-4170-95ea-2f4be1c6923c" providerId="ADAL" clId="{EDB06631-CCBE-44C3-8A8F-12C3088BC4FD}" dt="2025-09-09T14:59:24.516" v="2266" actId="255"/>
          <ac:spMkLst>
            <pc:docMk/>
            <pc:sldMk cId="2796440474" sldId="390"/>
            <ac:spMk id="6" creationId="{E411E977-2AC8-1B93-8254-0FCB359C4542}"/>
          </ac:spMkLst>
        </pc:spChg>
        <pc:spChg chg="del">
          <ac:chgData name="Jan Verwaeren" userId="aa253f3c-3150-4170-95ea-2f4be1c6923c" providerId="ADAL" clId="{EDB06631-CCBE-44C3-8A8F-12C3088BC4FD}" dt="2025-09-09T14:49:55.289" v="1704" actId="478"/>
          <ac:spMkLst>
            <pc:docMk/>
            <pc:sldMk cId="2796440474" sldId="390"/>
            <ac:spMk id="8" creationId="{37AA3277-B361-B5ED-CE04-FDB4079B68B2}"/>
          </ac:spMkLst>
        </pc:spChg>
        <pc:spChg chg="add mod">
          <ac:chgData name="Jan Verwaeren" userId="aa253f3c-3150-4170-95ea-2f4be1c6923c" providerId="ADAL" clId="{EDB06631-CCBE-44C3-8A8F-12C3088BC4FD}" dt="2025-09-09T14:52:10.386" v="1751" actId="20577"/>
          <ac:spMkLst>
            <pc:docMk/>
            <pc:sldMk cId="2796440474" sldId="390"/>
            <ac:spMk id="10" creationId="{432007B0-CD6C-CB32-A73A-E8DCD24AD741}"/>
          </ac:spMkLst>
        </pc:spChg>
        <pc:spChg chg="mod">
          <ac:chgData name="Jan Verwaeren" userId="aa253f3c-3150-4170-95ea-2f4be1c6923c" providerId="ADAL" clId="{EDB06631-CCBE-44C3-8A8F-12C3088BC4FD}" dt="2025-09-09T14:52:20.081" v="1752" actId="115"/>
          <ac:spMkLst>
            <pc:docMk/>
            <pc:sldMk cId="2796440474" sldId="390"/>
            <ac:spMk id="11" creationId="{4D26DE73-C2B8-FE37-C8C6-F2BD7B2A587D}"/>
          </ac:spMkLst>
        </pc:spChg>
        <pc:spChg chg="add mod">
          <ac:chgData name="Jan Verwaeren" userId="aa253f3c-3150-4170-95ea-2f4be1c6923c" providerId="ADAL" clId="{EDB06631-CCBE-44C3-8A8F-12C3088BC4FD}" dt="2025-09-09T14:59:24.516" v="2266" actId="255"/>
          <ac:spMkLst>
            <pc:docMk/>
            <pc:sldMk cId="2796440474" sldId="390"/>
            <ac:spMk id="15" creationId="{37722314-E7CA-56EC-EB41-71227C874DF1}"/>
          </ac:spMkLst>
        </pc:spChg>
        <pc:spChg chg="add mod ord">
          <ac:chgData name="Jan Verwaeren" userId="aa253f3c-3150-4170-95ea-2f4be1c6923c" providerId="ADAL" clId="{EDB06631-CCBE-44C3-8A8F-12C3088BC4FD}" dt="2025-09-09T14:54:03.693" v="1861" actId="167"/>
          <ac:spMkLst>
            <pc:docMk/>
            <pc:sldMk cId="2796440474" sldId="390"/>
            <ac:spMk id="16" creationId="{49C8B2C1-FE21-FF8B-AEBB-673DAA4010A4}"/>
          </ac:spMkLst>
        </pc:spChg>
        <pc:spChg chg="mod">
          <ac:chgData name="Jan Verwaeren" userId="aa253f3c-3150-4170-95ea-2f4be1c6923c" providerId="ADAL" clId="{EDB06631-CCBE-44C3-8A8F-12C3088BC4FD}" dt="2025-09-10T08:25:08.468" v="2736" actId="108"/>
          <ac:spMkLst>
            <pc:docMk/>
            <pc:sldMk cId="2796440474" sldId="390"/>
            <ac:spMk id="35" creationId="{2804E16A-A6BD-CE2A-170D-AC5B19041C83}"/>
          </ac:spMkLst>
        </pc:spChg>
        <pc:grpChg chg="del">
          <ac:chgData name="Jan Verwaeren" userId="aa253f3c-3150-4170-95ea-2f4be1c6923c" providerId="ADAL" clId="{EDB06631-CCBE-44C3-8A8F-12C3088BC4FD}" dt="2025-09-09T14:49:53.375" v="1703" actId="478"/>
          <ac:grpSpMkLst>
            <pc:docMk/>
            <pc:sldMk cId="2796440474" sldId="390"/>
            <ac:grpSpMk id="5" creationId="{89D7E52C-994F-4ED0-D53F-66C94B1CA69B}"/>
          </ac:grpSpMkLst>
        </pc:grpChg>
        <pc:cxnChg chg="add mod">
          <ac:chgData name="Jan Verwaeren" userId="aa253f3c-3150-4170-95ea-2f4be1c6923c" providerId="ADAL" clId="{EDB06631-CCBE-44C3-8A8F-12C3088BC4FD}" dt="2025-09-09T14:51:36.471" v="1724" actId="14100"/>
          <ac:cxnSpMkLst>
            <pc:docMk/>
            <pc:sldMk cId="2796440474" sldId="390"/>
            <ac:cxnSpMk id="7" creationId="{24DB5283-8F9C-BB5B-5CE0-1F2B7CB4D03A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9" creationId="{EE4F69BC-24E1-DCA3-A785-9A80BB19B365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12" creationId="{5C3E52E1-EF39-479C-855D-195DD2341659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13" creationId="{1908314F-B541-D4C4-A619-7CDEC12EAB1B}"/>
          </ac:cxnSpMkLst>
        </pc:cxnChg>
      </pc:sldChg>
      <pc:sldChg chg="delSp modSp add del mod delAnim">
        <pc:chgData name="Jan Verwaeren" userId="aa253f3c-3150-4170-95ea-2f4be1c6923c" providerId="ADAL" clId="{EDB06631-CCBE-44C3-8A8F-12C3088BC4FD}" dt="2025-09-09T14:56:02.190" v="2036" actId="47"/>
        <pc:sldMkLst>
          <pc:docMk/>
          <pc:sldMk cId="1075070622" sldId="391"/>
        </pc:sldMkLst>
        <pc:spChg chg="del">
          <ac:chgData name="Jan Verwaeren" userId="aa253f3c-3150-4170-95ea-2f4be1c6923c" providerId="ADAL" clId="{EDB06631-CCBE-44C3-8A8F-12C3088BC4FD}" dt="2025-09-09T14:47:09.695" v="1566" actId="478"/>
          <ac:spMkLst>
            <pc:docMk/>
            <pc:sldMk cId="1075070622" sldId="391"/>
            <ac:spMk id="3" creationId="{00000000-0000-0000-0000-000000000000}"/>
          </ac:spMkLst>
        </pc:spChg>
        <pc:spChg chg="del mod">
          <ac:chgData name="Jan Verwaeren" userId="aa253f3c-3150-4170-95ea-2f4be1c6923c" providerId="ADAL" clId="{EDB06631-CCBE-44C3-8A8F-12C3088BC4FD}" dt="2025-09-09T14:47:26.973" v="1572" actId="478"/>
          <ac:spMkLst>
            <pc:docMk/>
            <pc:sldMk cId="1075070622" sldId="391"/>
            <ac:spMk id="23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09T14:47:21.136" v="1571" actId="20577"/>
          <ac:spMkLst>
            <pc:docMk/>
            <pc:sldMk cId="1075070622" sldId="391"/>
            <ac:spMk id="25" creationId="{00000000-0000-0000-0000-000000000000}"/>
          </ac:spMkLst>
        </pc:spChg>
      </pc:sldChg>
      <pc:sldChg chg="addSp delSp modSp add mod delAnim">
        <pc:chgData name="Jan Verwaeren" userId="aa253f3c-3150-4170-95ea-2f4be1c6923c" providerId="ADAL" clId="{EDB06631-CCBE-44C3-8A8F-12C3088BC4FD}" dt="2025-09-10T08:24:59.604" v="2734" actId="21"/>
        <pc:sldMkLst>
          <pc:docMk/>
          <pc:sldMk cId="4197789828" sldId="391"/>
        </pc:sldMkLst>
        <pc:spChg chg="add del mod">
          <ac:chgData name="Jan Verwaeren" userId="aa253f3c-3150-4170-95ea-2f4be1c6923c" providerId="ADAL" clId="{EDB06631-CCBE-44C3-8A8F-12C3088BC4FD}" dt="2025-09-10T08:24:59.604" v="2734" actId="21"/>
          <ac:spMkLst>
            <pc:docMk/>
            <pc:sldMk cId="4197789828" sldId="391"/>
            <ac:spMk id="2" creationId="{70BD597A-525B-6520-CD2C-CF8DBC0F17C3}"/>
          </ac:spMkLst>
        </pc:spChg>
        <pc:spChg chg="mod">
          <ac:chgData name="Jan Verwaeren" userId="aa253f3c-3150-4170-95ea-2f4be1c6923c" providerId="ADAL" clId="{EDB06631-CCBE-44C3-8A8F-12C3088BC4FD}" dt="2025-09-09T14:59:17.147" v="2265" actId="255"/>
          <ac:spMkLst>
            <pc:docMk/>
            <pc:sldMk cId="4197789828" sldId="391"/>
            <ac:spMk id="6" creationId="{F562E2EC-7B61-EBD1-E603-AAD4CD29D9EE}"/>
          </ac:spMkLst>
        </pc:spChg>
        <pc:spChg chg="add mod">
          <ac:chgData name="Jan Verwaeren" userId="aa253f3c-3150-4170-95ea-2f4be1c6923c" providerId="ADAL" clId="{EDB06631-CCBE-44C3-8A8F-12C3088BC4FD}" dt="2025-09-09T15:01:04.804" v="2332" actId="2711"/>
          <ac:spMkLst>
            <pc:docMk/>
            <pc:sldMk cId="4197789828" sldId="391"/>
            <ac:spMk id="8" creationId="{2A126184-2EA2-DF62-B1D4-055AAACCE94C}"/>
          </ac:spMkLst>
        </pc:spChg>
        <pc:spChg chg="mod">
          <ac:chgData name="Jan Verwaeren" userId="aa253f3c-3150-4170-95ea-2f4be1c6923c" providerId="ADAL" clId="{EDB06631-CCBE-44C3-8A8F-12C3088BC4FD}" dt="2025-09-09T14:57:21.776" v="2141" actId="1076"/>
          <ac:spMkLst>
            <pc:docMk/>
            <pc:sldMk cId="4197789828" sldId="391"/>
            <ac:spMk id="10" creationId="{CEBCCA41-EABF-0DCB-4B34-D0CEABD4E4A2}"/>
          </ac:spMkLst>
        </pc:spChg>
        <pc:spChg chg="add mod">
          <ac:chgData name="Jan Verwaeren" userId="aa253f3c-3150-4170-95ea-2f4be1c6923c" providerId="ADAL" clId="{EDB06631-CCBE-44C3-8A8F-12C3088BC4FD}" dt="2025-09-10T08:24:53.020" v="2732" actId="108"/>
          <ac:spMkLst>
            <pc:docMk/>
            <pc:sldMk cId="4197789828" sldId="391"/>
            <ac:spMk id="14" creationId="{E760995A-EF44-9BAA-5661-B553556BFD7C}"/>
          </ac:spMkLst>
        </pc:spChg>
        <pc:spChg chg="del">
          <ac:chgData name="Jan Verwaeren" userId="aa253f3c-3150-4170-95ea-2f4be1c6923c" providerId="ADAL" clId="{EDB06631-CCBE-44C3-8A8F-12C3088BC4FD}" dt="2025-09-09T14:57:36.528" v="2146" actId="478"/>
          <ac:spMkLst>
            <pc:docMk/>
            <pc:sldMk cId="4197789828" sldId="391"/>
            <ac:spMk id="15" creationId="{26DD9DFA-498C-2121-F553-13E8F1F79C15}"/>
          </ac:spMkLst>
        </pc:spChg>
        <pc:spChg chg="add mod">
          <ac:chgData name="Jan Verwaeren" userId="aa253f3c-3150-4170-95ea-2f4be1c6923c" providerId="ADAL" clId="{EDB06631-CCBE-44C3-8A8F-12C3088BC4FD}" dt="2025-09-10T08:24:54.308" v="2733" actId="108"/>
          <ac:spMkLst>
            <pc:docMk/>
            <pc:sldMk cId="4197789828" sldId="391"/>
            <ac:spMk id="17" creationId="{F23957A9-0291-9535-7391-519C2127D200}"/>
          </ac:spMkLst>
        </pc:spChg>
        <pc:spChg chg="mod">
          <ac:chgData name="Jan Verwaeren" userId="aa253f3c-3150-4170-95ea-2f4be1c6923c" providerId="ADAL" clId="{EDB06631-CCBE-44C3-8A8F-12C3088BC4FD}" dt="2025-09-10T08:24:51.448" v="2731" actId="108"/>
          <ac:spMkLst>
            <pc:docMk/>
            <pc:sldMk cId="4197789828" sldId="391"/>
            <ac:spMk id="35" creationId="{657E64F7-1599-C551-0441-8B604C2C4A26}"/>
          </ac:spMkLst>
        </pc:spChg>
        <pc:cxnChg chg="del">
          <ac:chgData name="Jan Verwaeren" userId="aa253f3c-3150-4170-95ea-2f4be1c6923c" providerId="ADAL" clId="{EDB06631-CCBE-44C3-8A8F-12C3088BC4FD}" dt="2025-09-09T14:57:11.582" v="2140" actId="478"/>
          <ac:cxnSpMkLst>
            <pc:docMk/>
            <pc:sldMk cId="4197789828" sldId="391"/>
            <ac:cxnSpMk id="7" creationId="{F52883FD-2FF1-898F-B916-1EE2C3A754DE}"/>
          </ac:cxnSpMkLst>
        </pc:cxnChg>
        <pc:cxnChg chg="mod">
          <ac:chgData name="Jan Verwaeren" userId="aa253f3c-3150-4170-95ea-2f4be1c6923c" providerId="ADAL" clId="{EDB06631-CCBE-44C3-8A8F-12C3088BC4FD}" dt="2025-09-09T14:57:25.216" v="2142" actId="14100"/>
          <ac:cxnSpMkLst>
            <pc:docMk/>
            <pc:sldMk cId="4197789828" sldId="391"/>
            <ac:cxnSpMk id="9" creationId="{A2941344-7D31-85ED-52FB-549D0ED50F02}"/>
          </ac:cxnSpMkLst>
        </pc:cxnChg>
        <pc:cxnChg chg="mod">
          <ac:chgData name="Jan Verwaeren" userId="aa253f3c-3150-4170-95ea-2f4be1c6923c" providerId="ADAL" clId="{EDB06631-CCBE-44C3-8A8F-12C3088BC4FD}" dt="2025-09-09T14:57:33.678" v="2145" actId="1076"/>
          <ac:cxnSpMkLst>
            <pc:docMk/>
            <pc:sldMk cId="4197789828" sldId="391"/>
            <ac:cxnSpMk id="12" creationId="{BBAB1A7F-06BB-5260-9F88-D479F45DBC0D}"/>
          </ac:cxnSpMkLst>
        </pc:cxnChg>
        <pc:cxnChg chg="mod">
          <ac:chgData name="Jan Verwaeren" userId="aa253f3c-3150-4170-95ea-2f4be1c6923c" providerId="ADAL" clId="{EDB06631-CCBE-44C3-8A8F-12C3088BC4FD}" dt="2025-09-09T14:57:29.635" v="2144" actId="14100"/>
          <ac:cxnSpMkLst>
            <pc:docMk/>
            <pc:sldMk cId="4197789828" sldId="391"/>
            <ac:cxnSpMk id="13" creationId="{4B382555-4F2A-C33E-20BF-C4EE47E96EA4}"/>
          </ac:cxnSpMkLst>
        </pc:cxnChg>
      </pc:sldChg>
      <pc:sldChg chg="addSp delSp modSp add mod delAnim">
        <pc:chgData name="Jan Verwaeren" userId="aa253f3c-3150-4170-95ea-2f4be1c6923c" providerId="ADAL" clId="{EDB06631-CCBE-44C3-8A8F-12C3088BC4FD}" dt="2025-09-10T09:36:18.697" v="3193" actId="1076"/>
        <pc:sldMkLst>
          <pc:docMk/>
          <pc:sldMk cId="2845957508" sldId="392"/>
        </pc:sldMkLst>
        <pc:spChg chg="add mod">
          <ac:chgData name="Jan Verwaeren" userId="aa253f3c-3150-4170-95ea-2f4be1c6923c" providerId="ADAL" clId="{EDB06631-CCBE-44C3-8A8F-12C3088BC4FD}" dt="2025-09-10T09:36:18.697" v="3193" actId="1076"/>
          <ac:spMkLst>
            <pc:docMk/>
            <pc:sldMk cId="2845957508" sldId="392"/>
            <ac:spMk id="2" creationId="{824008BD-42B8-0F1A-1E43-CE6D252C73D7}"/>
          </ac:spMkLst>
        </pc:spChg>
        <pc:spChg chg="add mod">
          <ac:chgData name="Jan Verwaeren" userId="aa253f3c-3150-4170-95ea-2f4be1c6923c" providerId="ADAL" clId="{EDB06631-CCBE-44C3-8A8F-12C3088BC4FD}" dt="2025-09-10T09:32:28.642" v="2806" actId="1076"/>
          <ac:spMkLst>
            <pc:docMk/>
            <pc:sldMk cId="2845957508" sldId="392"/>
            <ac:spMk id="3" creationId="{A8722606-19E1-B1B5-7FDB-4889F5CE930F}"/>
          </ac:spMkLst>
        </pc:spChg>
        <pc:spChg chg="mod">
          <ac:chgData name="Jan Verwaeren" userId="aa253f3c-3150-4170-95ea-2f4be1c6923c" providerId="ADAL" clId="{EDB06631-CCBE-44C3-8A8F-12C3088BC4FD}" dt="2025-09-10T09:35:57.643" v="3191" actId="20577"/>
          <ac:spMkLst>
            <pc:docMk/>
            <pc:sldMk cId="2845957508" sldId="392"/>
            <ac:spMk id="6" creationId="{F02B671B-4299-1877-5E31-303F6660EA2A}"/>
          </ac:spMkLst>
        </pc:spChg>
        <pc:spChg chg="add del mod">
          <ac:chgData name="Jan Verwaeren" userId="aa253f3c-3150-4170-95ea-2f4be1c6923c" providerId="ADAL" clId="{EDB06631-CCBE-44C3-8A8F-12C3088BC4FD}" dt="2025-09-10T08:25:21.365" v="2739" actId="478"/>
          <ac:spMkLst>
            <pc:docMk/>
            <pc:sldMk cId="2845957508" sldId="392"/>
            <ac:spMk id="7" creationId="{0893422E-77E1-7AEC-6F8B-8E90C2B553DE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8" creationId="{841F108B-03F4-8DB9-A723-D77B2DCDE09F}"/>
          </ac:spMkLst>
        </pc:spChg>
        <pc:spChg chg="add del">
          <ac:chgData name="Jan Verwaeren" userId="aa253f3c-3150-4170-95ea-2f4be1c6923c" providerId="ADAL" clId="{EDB06631-CCBE-44C3-8A8F-12C3088BC4FD}" dt="2025-09-10T08:24:25.789" v="2721" actId="478"/>
          <ac:spMkLst>
            <pc:docMk/>
            <pc:sldMk cId="2845957508" sldId="392"/>
            <ac:spMk id="9" creationId="{52E91859-F80A-B370-E251-38F9C53E564A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0" creationId="{E0ABD0BD-BBE9-0414-27F2-C68312F23FAE}"/>
          </ac:spMkLst>
        </pc:spChg>
        <pc:spChg chg="mod">
          <ac:chgData name="Jan Verwaeren" userId="aa253f3c-3150-4170-95ea-2f4be1c6923c" providerId="ADAL" clId="{EDB06631-CCBE-44C3-8A8F-12C3088BC4FD}" dt="2025-09-09T16:06:14.289" v="2385" actId="20577"/>
          <ac:spMkLst>
            <pc:docMk/>
            <pc:sldMk cId="2845957508" sldId="392"/>
            <ac:spMk id="11" creationId="{6C65F7EA-81AB-0B90-AFF6-904B14FDA331}"/>
          </ac:spMkLst>
        </pc:spChg>
        <pc:spChg chg="add del">
          <ac:chgData name="Jan Verwaeren" userId="aa253f3c-3150-4170-95ea-2f4be1c6923c" providerId="ADAL" clId="{EDB06631-CCBE-44C3-8A8F-12C3088BC4FD}" dt="2025-09-10T08:34:34.691" v="2753" actId="478"/>
          <ac:spMkLst>
            <pc:docMk/>
            <pc:sldMk cId="2845957508" sldId="392"/>
            <ac:spMk id="12" creationId="{D9A546AF-A48B-E48B-E5DE-9F63BD0CEFCE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4" creationId="{C9A77A35-8297-8C01-2CA4-6B168CB5927B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7" creationId="{1E07B42D-E57D-27DC-93AF-3ECE224C06BA}"/>
          </ac:spMkLst>
        </pc:spChg>
        <pc:spChg chg="add mod">
          <ac:chgData name="Jan Verwaeren" userId="aa253f3c-3150-4170-95ea-2f4be1c6923c" providerId="ADAL" clId="{EDB06631-CCBE-44C3-8A8F-12C3088BC4FD}" dt="2025-09-10T09:32:28.642" v="2806" actId="1076"/>
          <ac:spMkLst>
            <pc:docMk/>
            <pc:sldMk cId="2845957508" sldId="392"/>
            <ac:spMk id="17" creationId="{997D5033-99F6-172D-28A7-02E73DB11D2B}"/>
          </ac:spMkLst>
        </pc:spChg>
        <pc:spChg chg="add 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35" creationId="{20ADF251-FCEA-7A6E-E262-5941F2FBC177}"/>
          </ac:spMkLst>
        </pc:spChg>
        <pc:picChg chg="add mod">
          <ac:chgData name="Jan Verwaeren" userId="aa253f3c-3150-4170-95ea-2f4be1c6923c" providerId="ADAL" clId="{EDB06631-CCBE-44C3-8A8F-12C3088BC4FD}" dt="2025-09-10T09:32:28.642" v="2806" actId="1076"/>
          <ac:picMkLst>
            <pc:docMk/>
            <pc:sldMk cId="2845957508" sldId="392"/>
            <ac:picMk id="14" creationId="{A8870055-7643-4816-BB1C-51FCE08526D8}"/>
          </ac:picMkLst>
        </pc:pic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9" creationId="{C7335F97-401A-6139-39A0-F8CE88C3FE12}"/>
          </ac:cxnSpMkLst>
        </pc:cxn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12" creationId="{63071BA0-7398-18D0-6945-2782A0FA9EF1}"/>
          </ac:cxnSpMkLst>
        </pc:cxn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13" creationId="{10CC9099-9432-7F27-3C48-DBABA7F54ACA}"/>
          </ac:cxnSpMkLst>
        </pc:cxnChg>
      </pc:sldChg>
      <pc:sldChg chg="delSp modSp add mod delAnim">
        <pc:chgData name="Jan Verwaeren" userId="aa253f3c-3150-4170-95ea-2f4be1c6923c" providerId="ADAL" clId="{EDB06631-CCBE-44C3-8A8F-12C3088BC4FD}" dt="2025-09-10T13:23:59.290" v="7102" actId="207"/>
        <pc:sldMkLst>
          <pc:docMk/>
          <pc:sldMk cId="3680582033" sldId="393"/>
        </pc:sldMkLst>
        <pc:spChg chg="mod">
          <ac:chgData name="Jan Verwaeren" userId="aa253f3c-3150-4170-95ea-2f4be1c6923c" providerId="ADAL" clId="{EDB06631-CCBE-44C3-8A8F-12C3088BC4FD}" dt="2025-09-10T09:40:24.394" v="3579" actId="20577"/>
          <ac:spMkLst>
            <pc:docMk/>
            <pc:sldMk cId="3680582033" sldId="393"/>
            <ac:spMk id="6" creationId="{87B692E2-45FE-14BB-8A2D-BFD7D3DA55E3}"/>
          </ac:spMkLst>
        </pc:spChg>
        <pc:spChg chg="del">
          <ac:chgData name="Jan Verwaeren" userId="aa253f3c-3150-4170-95ea-2f4be1c6923c" providerId="ADAL" clId="{EDB06631-CCBE-44C3-8A8F-12C3088BC4FD}" dt="2025-09-10T09:38:14.454" v="3311" actId="478"/>
          <ac:spMkLst>
            <pc:docMk/>
            <pc:sldMk cId="3680582033" sldId="393"/>
            <ac:spMk id="10" creationId="{CA623009-E977-C945-B5D8-AD2CBECF98D5}"/>
          </ac:spMkLst>
        </pc:spChg>
        <pc:spChg chg="mod">
          <ac:chgData name="Jan Verwaeren" userId="aa253f3c-3150-4170-95ea-2f4be1c6923c" providerId="ADAL" clId="{EDB06631-CCBE-44C3-8A8F-12C3088BC4FD}" dt="2025-09-10T13:23:59.290" v="7102" actId="207"/>
          <ac:spMkLst>
            <pc:docMk/>
            <pc:sldMk cId="3680582033" sldId="393"/>
            <ac:spMk id="15" creationId="{1DDC5B5B-917E-4A0F-FBD3-DA5B6699906E}"/>
          </ac:spMkLst>
        </pc:spChg>
        <pc:spChg chg="mod">
          <ac:chgData name="Jan Verwaeren" userId="aa253f3c-3150-4170-95ea-2f4be1c6923c" providerId="ADAL" clId="{EDB06631-CCBE-44C3-8A8F-12C3088BC4FD}" dt="2025-09-10T09:40:18.471" v="3578" actId="1076"/>
          <ac:spMkLst>
            <pc:docMk/>
            <pc:sldMk cId="3680582033" sldId="393"/>
            <ac:spMk id="35" creationId="{AA602BEB-246D-2354-EFEB-9A92FE582FCA}"/>
          </ac:spMkLst>
        </pc:spChg>
        <pc:cxnChg chg="del">
          <ac:chgData name="Jan Verwaeren" userId="aa253f3c-3150-4170-95ea-2f4be1c6923c" providerId="ADAL" clId="{EDB06631-CCBE-44C3-8A8F-12C3088BC4FD}" dt="2025-09-10T09:38:12.564" v="3310" actId="478"/>
          <ac:cxnSpMkLst>
            <pc:docMk/>
            <pc:sldMk cId="3680582033" sldId="393"/>
            <ac:cxnSpMk id="7" creationId="{3CB61642-7AAA-4967-FF6F-502A56FF0283}"/>
          </ac:cxnSpMkLst>
        </pc:cxnChg>
        <pc:cxnChg chg="del">
          <ac:chgData name="Jan Verwaeren" userId="aa253f3c-3150-4170-95ea-2f4be1c6923c" providerId="ADAL" clId="{EDB06631-CCBE-44C3-8A8F-12C3088BC4FD}" dt="2025-09-10T09:38:11.732" v="3309" actId="478"/>
          <ac:cxnSpMkLst>
            <pc:docMk/>
            <pc:sldMk cId="3680582033" sldId="393"/>
            <ac:cxnSpMk id="9" creationId="{8B701B00-43E5-0D86-B8F3-E65694242649}"/>
          </ac:cxnSpMkLst>
        </pc:cxnChg>
        <pc:cxnChg chg="del">
          <ac:chgData name="Jan Verwaeren" userId="aa253f3c-3150-4170-95ea-2f4be1c6923c" providerId="ADAL" clId="{EDB06631-CCBE-44C3-8A8F-12C3088BC4FD}" dt="2025-09-10T09:38:10.873" v="3308" actId="478"/>
          <ac:cxnSpMkLst>
            <pc:docMk/>
            <pc:sldMk cId="3680582033" sldId="393"/>
            <ac:cxnSpMk id="12" creationId="{F26BE515-360A-C1FB-C8F2-BDF90195689D}"/>
          </ac:cxnSpMkLst>
        </pc:cxnChg>
        <pc:cxnChg chg="del">
          <ac:chgData name="Jan Verwaeren" userId="aa253f3c-3150-4170-95ea-2f4be1c6923c" providerId="ADAL" clId="{EDB06631-CCBE-44C3-8A8F-12C3088BC4FD}" dt="2025-09-10T09:38:10.051" v="3307" actId="478"/>
          <ac:cxnSpMkLst>
            <pc:docMk/>
            <pc:sldMk cId="3680582033" sldId="393"/>
            <ac:cxnSpMk id="13" creationId="{5889152A-C9DF-AD8C-194F-08E249A477F4}"/>
          </ac:cxnSpMkLst>
        </pc:cxnChg>
      </pc:sldChg>
      <pc:sldChg chg="modSp add mod">
        <pc:chgData name="Jan Verwaeren" userId="aa253f3c-3150-4170-95ea-2f4be1c6923c" providerId="ADAL" clId="{EDB06631-CCBE-44C3-8A8F-12C3088BC4FD}" dt="2025-09-10T09:41:50.438" v="3643" actId="20577"/>
        <pc:sldMkLst>
          <pc:docMk/>
          <pc:sldMk cId="525065573" sldId="394"/>
        </pc:sldMkLst>
        <pc:spChg chg="mod">
          <ac:chgData name="Jan Verwaeren" userId="aa253f3c-3150-4170-95ea-2f4be1c6923c" providerId="ADAL" clId="{EDB06631-CCBE-44C3-8A8F-12C3088BC4FD}" dt="2025-09-10T09:41:50.438" v="3643" actId="20577"/>
          <ac:spMkLst>
            <pc:docMk/>
            <pc:sldMk cId="525065573" sldId="394"/>
            <ac:spMk id="8" creationId="{7F0331A4-947D-B28E-ED67-B1B85FD1722A}"/>
          </ac:spMkLst>
        </pc:spChg>
      </pc:sldChg>
      <pc:sldChg chg="addSp delSp modSp add mod modAnim">
        <pc:chgData name="Jan Verwaeren" userId="aa253f3c-3150-4170-95ea-2f4be1c6923c" providerId="ADAL" clId="{EDB06631-CCBE-44C3-8A8F-12C3088BC4FD}" dt="2025-09-10T13:27:10.860" v="7141"/>
        <pc:sldMkLst>
          <pc:docMk/>
          <pc:sldMk cId="4155121419" sldId="395"/>
        </pc:sldMkLst>
        <pc:spChg chg="del">
          <ac:chgData name="Jan Verwaeren" userId="aa253f3c-3150-4170-95ea-2f4be1c6923c" providerId="ADAL" clId="{EDB06631-CCBE-44C3-8A8F-12C3088BC4FD}" dt="2025-09-10T09:44:48.624" v="3667" actId="478"/>
          <ac:spMkLst>
            <pc:docMk/>
            <pc:sldMk cId="4155121419" sldId="395"/>
            <ac:spMk id="2" creationId="{68FADF4C-86C8-871B-AF8B-6B8ECAE91370}"/>
          </ac:spMkLst>
        </pc:spChg>
        <pc:spChg chg="del">
          <ac:chgData name="Jan Verwaeren" userId="aa253f3c-3150-4170-95ea-2f4be1c6923c" providerId="ADAL" clId="{EDB06631-CCBE-44C3-8A8F-12C3088BC4FD}" dt="2025-09-10T09:44:49.805" v="3668" actId="478"/>
          <ac:spMkLst>
            <pc:docMk/>
            <pc:sldMk cId="4155121419" sldId="395"/>
            <ac:spMk id="3" creationId="{4DE5A635-6935-CBFD-8A66-F753E9AE2FC3}"/>
          </ac:spMkLst>
        </pc:spChg>
        <pc:spChg chg="del">
          <ac:chgData name="Jan Verwaeren" userId="aa253f3c-3150-4170-95ea-2f4be1c6923c" providerId="ADAL" clId="{EDB06631-CCBE-44C3-8A8F-12C3088BC4FD}" dt="2025-09-10T09:44:47.172" v="3666" actId="478"/>
          <ac:spMkLst>
            <pc:docMk/>
            <pc:sldMk cId="4155121419" sldId="395"/>
            <ac:spMk id="6" creationId="{6DBF239D-9E20-3954-A4E5-58C7A011065E}"/>
          </ac:spMkLst>
        </pc:spChg>
        <pc:spChg chg="add mod">
          <ac:chgData name="Jan Verwaeren" userId="aa253f3c-3150-4170-95ea-2f4be1c6923c" providerId="ADAL" clId="{EDB06631-CCBE-44C3-8A8F-12C3088BC4FD}" dt="2025-09-10T11:06:26.727" v="4344" actId="20577"/>
          <ac:spMkLst>
            <pc:docMk/>
            <pc:sldMk cId="4155121419" sldId="395"/>
            <ac:spMk id="7" creationId="{459BECEC-999B-2426-F384-B46C1AF88FE4}"/>
          </ac:spMkLst>
        </pc:spChg>
        <pc:spChg chg="add mod">
          <ac:chgData name="Jan Verwaeren" userId="aa253f3c-3150-4170-95ea-2f4be1c6923c" providerId="ADAL" clId="{EDB06631-CCBE-44C3-8A8F-12C3088BC4FD}" dt="2025-09-10T11:06:28.125" v="4345" actId="20577"/>
          <ac:spMkLst>
            <pc:docMk/>
            <pc:sldMk cId="4155121419" sldId="395"/>
            <ac:spMk id="8" creationId="{4A4C2370-CF19-9AFD-C5C5-26A9C89C4F70}"/>
          </ac:spMkLst>
        </pc:spChg>
        <pc:spChg chg="add mod">
          <ac:chgData name="Jan Verwaeren" userId="aa253f3c-3150-4170-95ea-2f4be1c6923c" providerId="ADAL" clId="{EDB06631-CCBE-44C3-8A8F-12C3088BC4FD}" dt="2025-09-10T10:08:28.720" v="4088" actId="20577"/>
          <ac:spMkLst>
            <pc:docMk/>
            <pc:sldMk cId="4155121419" sldId="395"/>
            <ac:spMk id="9" creationId="{478AC6E1-E0AE-2435-D1AB-FA7E6B609A77}"/>
          </ac:spMkLst>
        </pc:spChg>
        <pc:spChg chg="mod">
          <ac:chgData name="Jan Verwaeren" userId="aa253f3c-3150-4170-95ea-2f4be1c6923c" providerId="ADAL" clId="{EDB06631-CCBE-44C3-8A8F-12C3088BC4FD}" dt="2025-09-10T09:44:43.913" v="3665" actId="20577"/>
          <ac:spMkLst>
            <pc:docMk/>
            <pc:sldMk cId="4155121419" sldId="395"/>
            <ac:spMk id="11" creationId="{38AFEC57-A701-B200-C658-0BBD2E955C32}"/>
          </ac:spMkLst>
        </pc:spChg>
        <pc:spChg chg="del">
          <ac:chgData name="Jan Verwaeren" userId="aa253f3c-3150-4170-95ea-2f4be1c6923c" providerId="ADAL" clId="{EDB06631-CCBE-44C3-8A8F-12C3088BC4FD}" dt="2025-09-10T09:44:51.682" v="3670" actId="478"/>
          <ac:spMkLst>
            <pc:docMk/>
            <pc:sldMk cId="4155121419" sldId="395"/>
            <ac:spMk id="17" creationId="{EFFF629F-4F0E-8CD3-9547-4973BEAB3704}"/>
          </ac:spMkLst>
        </pc:spChg>
        <pc:spChg chg="add del mod">
          <ac:chgData name="Jan Verwaeren" userId="aa253f3c-3150-4170-95ea-2f4be1c6923c" providerId="ADAL" clId="{EDB06631-CCBE-44C3-8A8F-12C3088BC4FD}" dt="2025-09-10T09:59:27.951" v="3836"/>
          <ac:spMkLst>
            <pc:docMk/>
            <pc:sldMk cId="4155121419" sldId="395"/>
            <ac:spMk id="18" creationId="{552CC271-2901-7675-9C5E-43FCDEB4D5A0}"/>
          </ac:spMkLst>
        </pc:spChg>
        <pc:spChg chg="add mo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19" creationId="{3CF85587-9405-F36A-DA7E-28738528E87A}"/>
          </ac:spMkLst>
        </pc:spChg>
        <pc:spChg chg="add mod or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20" creationId="{96B43AF8-D323-55C8-6551-42911B1D7A3A}"/>
          </ac:spMkLst>
        </pc:spChg>
        <pc:spChg chg="add del mod">
          <ac:chgData name="Jan Verwaeren" userId="aa253f3c-3150-4170-95ea-2f4be1c6923c" providerId="ADAL" clId="{EDB06631-CCBE-44C3-8A8F-12C3088BC4FD}" dt="2025-09-10T10:06:49.487" v="4077" actId="478"/>
          <ac:spMkLst>
            <pc:docMk/>
            <pc:sldMk cId="4155121419" sldId="395"/>
            <ac:spMk id="21" creationId="{D871AAB4-BF00-D91D-7B7E-DCEBBEBD565B}"/>
          </ac:spMkLst>
        </pc:spChg>
        <pc:spChg chg="add mo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22" creationId="{49447391-0325-E180-B9B3-539705A568C1}"/>
          </ac:spMkLst>
        </pc:spChg>
        <pc:spChg chg="add del mod">
          <ac:chgData name="Jan Verwaeren" userId="aa253f3c-3150-4170-95ea-2f4be1c6923c" providerId="ADAL" clId="{EDB06631-CCBE-44C3-8A8F-12C3088BC4FD}" dt="2025-09-10T10:06:45.228" v="4076" actId="478"/>
          <ac:spMkLst>
            <pc:docMk/>
            <pc:sldMk cId="4155121419" sldId="395"/>
            <ac:spMk id="23" creationId="{A11FB36E-F2CA-DCE7-DA03-456595815AD4}"/>
          </ac:spMkLst>
        </pc:spChg>
        <pc:spChg chg="add del mod">
          <ac:chgData name="Jan Verwaeren" userId="aa253f3c-3150-4170-95ea-2f4be1c6923c" providerId="ADAL" clId="{EDB06631-CCBE-44C3-8A8F-12C3088BC4FD}" dt="2025-09-10T10:06:45.228" v="4076" actId="478"/>
          <ac:spMkLst>
            <pc:docMk/>
            <pc:sldMk cId="4155121419" sldId="395"/>
            <ac:spMk id="24" creationId="{992ACDF6-2C7E-8E12-A63A-AE9C4D482AFF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5" creationId="{D7E5A3F7-BC75-172A-D187-63C14B8927AC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6" creationId="{5A68E22D-6382-D372-D68A-9CAFDE9A56FC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7" creationId="{FA6EED9E-2102-C1B4-F224-F70DDFC0E8E0}"/>
          </ac:spMkLst>
        </pc:spChg>
        <pc:spChg chg="add mod">
          <ac:chgData name="Jan Verwaeren" userId="aa253f3c-3150-4170-95ea-2f4be1c6923c" providerId="ADAL" clId="{EDB06631-CCBE-44C3-8A8F-12C3088BC4FD}" dt="2025-09-10T11:00:50.597" v="4227" actId="1076"/>
          <ac:spMkLst>
            <pc:docMk/>
            <pc:sldMk cId="4155121419" sldId="395"/>
            <ac:spMk id="32" creationId="{77666463-ED36-F949-61A0-A7AEFB352956}"/>
          </ac:spMkLst>
        </pc:spChg>
        <pc:spChg chg="mod">
          <ac:chgData name="Jan Verwaeren" userId="aa253f3c-3150-4170-95ea-2f4be1c6923c" providerId="ADAL" clId="{EDB06631-CCBE-44C3-8A8F-12C3088BC4FD}" dt="2025-09-10T11:05:35.896" v="4313"/>
          <ac:spMkLst>
            <pc:docMk/>
            <pc:sldMk cId="4155121419" sldId="395"/>
            <ac:spMk id="35" creationId="{F1C69281-BC2A-C4AA-9371-E0BF2153D904}"/>
          </ac:spMkLst>
        </pc:spChg>
        <pc:spChg chg="mod">
          <ac:chgData name="Jan Verwaeren" userId="aa253f3c-3150-4170-95ea-2f4be1c6923c" providerId="ADAL" clId="{EDB06631-CCBE-44C3-8A8F-12C3088BC4FD}" dt="2025-09-10T11:05:35.896" v="4313"/>
          <ac:spMkLst>
            <pc:docMk/>
            <pc:sldMk cId="4155121419" sldId="395"/>
            <ac:spMk id="36" creationId="{1E04B52C-3E55-5FF3-F491-F08A3AA723C7}"/>
          </ac:spMkLst>
        </pc:spChg>
        <pc:spChg chg="mod">
          <ac:chgData name="Jan Verwaeren" userId="aa253f3c-3150-4170-95ea-2f4be1c6923c" providerId="ADAL" clId="{EDB06631-CCBE-44C3-8A8F-12C3088BC4FD}" dt="2025-09-10T11:06:15.560" v="4343" actId="20577"/>
          <ac:spMkLst>
            <pc:docMk/>
            <pc:sldMk cId="4155121419" sldId="395"/>
            <ac:spMk id="37" creationId="{432FBED2-5EAB-8107-28C1-C632914A43AF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39" creationId="{C5CC1716-78C4-3344-0665-6F2DAF489AD3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40" creationId="{B8D386B9-D028-2313-6D48-4EEFF2D97898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41" creationId="{D6BCB70F-6339-B4CA-302A-C28CC45A1035}"/>
          </ac:spMkLst>
        </pc:spChg>
        <pc:grpChg chg="add mod">
          <ac:chgData name="Jan Verwaeren" userId="aa253f3c-3150-4170-95ea-2f4be1c6923c" providerId="ADAL" clId="{EDB06631-CCBE-44C3-8A8F-12C3088BC4FD}" dt="2025-09-10T13:26:33.186" v="7137" actId="1035"/>
          <ac:grpSpMkLst>
            <pc:docMk/>
            <pc:sldMk cId="4155121419" sldId="395"/>
            <ac:grpSpMk id="29" creationId="{B9832A94-8132-80DC-DEA4-F7474E592449}"/>
          </ac:grpSpMkLst>
        </pc:grpChg>
        <pc:grpChg chg="add mod">
          <ac:chgData name="Jan Verwaeren" userId="aa253f3c-3150-4170-95ea-2f4be1c6923c" providerId="ADAL" clId="{EDB06631-CCBE-44C3-8A8F-12C3088BC4FD}" dt="2025-09-10T10:55:29.872" v="4216" actId="1037"/>
          <ac:grpSpMkLst>
            <pc:docMk/>
            <pc:sldMk cId="4155121419" sldId="395"/>
            <ac:grpSpMk id="31" creationId="{40E5A275-CE27-E6E5-FA64-DCEE1A265BB9}"/>
          </ac:grpSpMkLst>
        </pc:grpChg>
        <pc:grpChg chg="add mod">
          <ac:chgData name="Jan Verwaeren" userId="aa253f3c-3150-4170-95ea-2f4be1c6923c" providerId="ADAL" clId="{EDB06631-CCBE-44C3-8A8F-12C3088BC4FD}" dt="2025-09-10T11:05:35.896" v="4313"/>
          <ac:grpSpMkLst>
            <pc:docMk/>
            <pc:sldMk cId="4155121419" sldId="395"/>
            <ac:grpSpMk id="34" creationId="{3A3D12B1-8D2A-EDDD-4E68-7E0F06A11C3F}"/>
          </ac:grpSpMkLst>
        </pc:grpChg>
        <pc:grpChg chg="add mod">
          <ac:chgData name="Jan Verwaeren" userId="aa253f3c-3150-4170-95ea-2f4be1c6923c" providerId="ADAL" clId="{EDB06631-CCBE-44C3-8A8F-12C3088BC4FD}" dt="2025-09-10T11:02:10.437" v="4275"/>
          <ac:grpSpMkLst>
            <pc:docMk/>
            <pc:sldMk cId="4155121419" sldId="395"/>
            <ac:grpSpMk id="38" creationId="{4DAF513E-09A0-6347-341C-17DEA46F5E6F}"/>
          </ac:grpSpMkLst>
        </pc:grpChg>
        <pc:picChg chg="del">
          <ac:chgData name="Jan Verwaeren" userId="aa253f3c-3150-4170-95ea-2f4be1c6923c" providerId="ADAL" clId="{EDB06631-CCBE-44C3-8A8F-12C3088BC4FD}" dt="2025-09-10T09:44:50.590" v="3669" actId="478"/>
          <ac:picMkLst>
            <pc:docMk/>
            <pc:sldMk cId="4155121419" sldId="395"/>
            <ac:picMk id="14" creationId="{D0A2E414-6D56-FDC0-5E62-21EC31DA6149}"/>
          </ac:picMkLst>
        </pc:picChg>
        <pc:cxnChg chg="add mod">
          <ac:chgData name="Jan Verwaeren" userId="aa253f3c-3150-4170-95ea-2f4be1c6923c" providerId="ADAL" clId="{EDB06631-CCBE-44C3-8A8F-12C3088BC4FD}" dt="2025-09-10T10:54:56.737" v="4167" actId="14100"/>
          <ac:cxnSpMkLst>
            <pc:docMk/>
            <pc:sldMk cId="4155121419" sldId="395"/>
            <ac:cxnSpMk id="12" creationId="{37C6CADF-2DE5-0CC5-538B-5AA20EF50F4C}"/>
          </ac:cxnSpMkLst>
        </pc:cxnChg>
        <pc:cxnChg chg="add del mod">
          <ac:chgData name="Jan Verwaeren" userId="aa253f3c-3150-4170-95ea-2f4be1c6923c" providerId="ADAL" clId="{EDB06631-CCBE-44C3-8A8F-12C3088BC4FD}" dt="2025-09-10T10:54:58.824" v="4168" actId="478"/>
          <ac:cxnSpMkLst>
            <pc:docMk/>
            <pc:sldMk cId="4155121419" sldId="395"/>
            <ac:cxnSpMk id="15" creationId="{41E75DAB-3932-E3C8-59E2-E7C8BB42017D}"/>
          </ac:cxnSpMkLst>
        </pc:cxnChg>
        <pc:cxnChg chg="add mod">
          <ac:chgData name="Jan Verwaeren" userId="aa253f3c-3150-4170-95ea-2f4be1c6923c" providerId="ADAL" clId="{EDB06631-CCBE-44C3-8A8F-12C3088BC4FD}" dt="2025-09-10T10:55:21.040" v="4191" actId="1035"/>
          <ac:cxnSpMkLst>
            <pc:docMk/>
            <pc:sldMk cId="4155121419" sldId="395"/>
            <ac:cxnSpMk id="30" creationId="{FBBD44AD-9FD9-817E-5E72-66017F9E9104}"/>
          </ac:cxnSpMkLst>
        </pc:cxnChg>
        <pc:cxnChg chg="add mod">
          <ac:chgData name="Jan Verwaeren" userId="aa253f3c-3150-4170-95ea-2f4be1c6923c" providerId="ADAL" clId="{EDB06631-CCBE-44C3-8A8F-12C3088BC4FD}" dt="2025-09-10T11:00:50.597" v="4227" actId="1076"/>
          <ac:cxnSpMkLst>
            <pc:docMk/>
            <pc:sldMk cId="4155121419" sldId="395"/>
            <ac:cxnSpMk id="33" creationId="{E410E5C4-0940-68D6-16E3-75E1F1D849D8}"/>
          </ac:cxnSpMkLst>
        </pc:cxnChg>
        <pc:cxnChg chg="mod">
          <ac:chgData name="Jan Verwaeren" userId="aa253f3c-3150-4170-95ea-2f4be1c6923c" providerId="ADAL" clId="{EDB06631-CCBE-44C3-8A8F-12C3088BC4FD}" dt="2025-09-10T11:00:50.597" v="4227" actId="1076"/>
          <ac:cxnSpMkLst>
            <pc:docMk/>
            <pc:sldMk cId="4155121419" sldId="395"/>
            <ac:cxnSpMk id="42" creationId="{66645F20-1999-EA26-A09D-244C42074C47}"/>
          </ac:cxnSpMkLst>
        </pc:cxnChg>
      </pc:sldChg>
      <pc:sldChg chg="addSp delSp modSp add mod modAnim">
        <pc:chgData name="Jan Verwaeren" userId="aa253f3c-3150-4170-95ea-2f4be1c6923c" providerId="ADAL" clId="{EDB06631-CCBE-44C3-8A8F-12C3088BC4FD}" dt="2025-09-10T13:27:30.492" v="7142"/>
        <pc:sldMkLst>
          <pc:docMk/>
          <pc:sldMk cId="2070736027" sldId="396"/>
        </pc:sldMkLst>
        <pc:spChg chg="add del">
          <ac:chgData name="Jan Verwaeren" userId="aa253f3c-3150-4170-95ea-2f4be1c6923c" providerId="ADAL" clId="{EDB06631-CCBE-44C3-8A8F-12C3088BC4FD}" dt="2025-09-10T11:12:01.753" v="4453" actId="478"/>
          <ac:spMkLst>
            <pc:docMk/>
            <pc:sldMk cId="2070736027" sldId="396"/>
            <ac:spMk id="5" creationId="{7A166DFC-3E89-BC26-0C17-F6CE3688F658}"/>
          </ac:spMkLst>
        </pc:spChg>
        <pc:spChg chg="add mod">
          <ac:chgData name="Jan Verwaeren" userId="aa253f3c-3150-4170-95ea-2f4be1c6923c" providerId="ADAL" clId="{EDB06631-CCBE-44C3-8A8F-12C3088BC4FD}" dt="2025-09-10T11:12:00.109" v="4452" actId="164"/>
          <ac:spMkLst>
            <pc:docMk/>
            <pc:sldMk cId="2070736027" sldId="396"/>
            <ac:spMk id="6" creationId="{002A8853-2E02-EF7D-9C40-944EDDC7EC15}"/>
          </ac:spMkLst>
        </pc:spChg>
        <pc:spChg chg="mod">
          <ac:chgData name="Jan Verwaeren" userId="aa253f3c-3150-4170-95ea-2f4be1c6923c" providerId="ADAL" clId="{EDB06631-CCBE-44C3-8A8F-12C3088BC4FD}" dt="2025-09-10T11:14:25.596" v="4597" actId="14100"/>
          <ac:spMkLst>
            <pc:docMk/>
            <pc:sldMk cId="2070736027" sldId="396"/>
            <ac:spMk id="7" creationId="{E1315FF2-E600-5B53-7186-22D6160B5942}"/>
          </ac:spMkLst>
        </pc:spChg>
        <pc:spChg chg="mod">
          <ac:chgData name="Jan Verwaeren" userId="aa253f3c-3150-4170-95ea-2f4be1c6923c" providerId="ADAL" clId="{EDB06631-CCBE-44C3-8A8F-12C3088BC4FD}" dt="2025-09-10T11:17:24.150" v="4733" actId="1076"/>
          <ac:spMkLst>
            <pc:docMk/>
            <pc:sldMk cId="2070736027" sldId="396"/>
            <ac:spMk id="8" creationId="{6415FEF4-3169-BC71-92C6-FF0566304F8B}"/>
          </ac:spMkLst>
        </pc:spChg>
        <pc:spChg chg="mod">
          <ac:chgData name="Jan Verwaeren" userId="aa253f3c-3150-4170-95ea-2f4be1c6923c" providerId="ADAL" clId="{EDB06631-CCBE-44C3-8A8F-12C3088BC4FD}" dt="2025-09-10T11:17:30.116" v="4734" actId="1076"/>
          <ac:spMkLst>
            <pc:docMk/>
            <pc:sldMk cId="2070736027" sldId="396"/>
            <ac:spMk id="9" creationId="{7951F240-D378-11E1-066D-4EBCADD76549}"/>
          </ac:spMkLst>
        </pc:spChg>
        <pc:spChg chg="mod">
          <ac:chgData name="Jan Verwaeren" userId="aa253f3c-3150-4170-95ea-2f4be1c6923c" providerId="ADAL" clId="{EDB06631-CCBE-44C3-8A8F-12C3088BC4FD}" dt="2025-09-10T11:27:51.242" v="4788" actId="20577"/>
          <ac:spMkLst>
            <pc:docMk/>
            <pc:sldMk cId="2070736027" sldId="396"/>
            <ac:spMk id="11" creationId="{59BD06D5-BD2D-69EB-850A-2F2894CD2D6C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4" creationId="{605FEC78-BDC1-801A-9699-27B10C2965F2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7" creationId="{2B125BF9-16F8-41FF-2C7F-2CEE643D15B3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8" creationId="{1E5D8284-590A-2E92-2E6F-6664AD7E89F5}"/>
          </ac:spMkLst>
        </pc:spChg>
        <pc:spChg chg="add mod">
          <ac:chgData name="Jan Verwaeren" userId="aa253f3c-3150-4170-95ea-2f4be1c6923c" providerId="ADAL" clId="{EDB06631-CCBE-44C3-8A8F-12C3088BC4FD}" dt="2025-09-10T11:17:21.360" v="4732" actId="1076"/>
          <ac:spMkLst>
            <pc:docMk/>
            <pc:sldMk cId="2070736027" sldId="396"/>
            <ac:spMk id="24" creationId="{9AA5959A-9BD5-395C-F795-A5C05ECF069E}"/>
          </ac:spMkLst>
        </pc:spChg>
        <pc:spChg chg="del">
          <ac:chgData name="Jan Verwaeren" userId="aa253f3c-3150-4170-95ea-2f4be1c6923c" providerId="ADAL" clId="{EDB06631-CCBE-44C3-8A8F-12C3088BC4FD}" dt="2025-09-10T11:13:50.144" v="4561" actId="478"/>
          <ac:spMkLst>
            <pc:docMk/>
            <pc:sldMk cId="2070736027" sldId="396"/>
            <ac:spMk id="32" creationId="{47549D20-05B6-250D-3FBB-F508D91E4728}"/>
          </ac:spMkLst>
        </pc:spChg>
        <pc:grpChg chg="add mod">
          <ac:chgData name="Jan Verwaeren" userId="aa253f3c-3150-4170-95ea-2f4be1c6923c" providerId="ADAL" clId="{EDB06631-CCBE-44C3-8A8F-12C3088BC4FD}" dt="2025-09-10T11:17:30.116" v="4734" actId="1076"/>
          <ac:grpSpMkLst>
            <pc:docMk/>
            <pc:sldMk cId="2070736027" sldId="396"/>
            <ac:grpSpMk id="10" creationId="{CFC15504-4A97-F523-C474-4998258AED29}"/>
          </ac:grpSpMkLst>
        </pc:grpChg>
        <pc:grpChg chg="del">
          <ac:chgData name="Jan Verwaeren" userId="aa253f3c-3150-4170-95ea-2f4be1c6923c" providerId="ADAL" clId="{EDB06631-CCBE-44C3-8A8F-12C3088BC4FD}" dt="2025-09-10T11:08:25.779" v="4411" actId="478"/>
          <ac:grpSpMkLst>
            <pc:docMk/>
            <pc:sldMk cId="2070736027" sldId="396"/>
            <ac:grpSpMk id="29" creationId="{AD90D014-DAE6-D631-7C8B-21ED5019009D}"/>
          </ac:grpSpMkLst>
        </pc:grpChg>
        <pc:grpChg chg="del">
          <ac:chgData name="Jan Verwaeren" userId="aa253f3c-3150-4170-95ea-2f4be1c6923c" providerId="ADAL" clId="{EDB06631-CCBE-44C3-8A8F-12C3088BC4FD}" dt="2025-09-10T11:08:29.760" v="4412" actId="478"/>
          <ac:grpSpMkLst>
            <pc:docMk/>
            <pc:sldMk cId="2070736027" sldId="396"/>
            <ac:grpSpMk id="31" creationId="{D64C023B-C18E-1C4D-B89D-4378AD99E465}"/>
          </ac:grpSpMkLst>
        </pc:grpChg>
        <pc:grpChg chg="del">
          <ac:chgData name="Jan Verwaeren" userId="aa253f3c-3150-4170-95ea-2f4be1c6923c" providerId="ADAL" clId="{EDB06631-CCBE-44C3-8A8F-12C3088BC4FD}" dt="2025-09-10T11:13:50.144" v="4561" actId="478"/>
          <ac:grpSpMkLst>
            <pc:docMk/>
            <pc:sldMk cId="2070736027" sldId="396"/>
            <ac:grpSpMk id="34" creationId="{F9A53390-C071-C581-1191-440A35854B71}"/>
          </ac:grpSpMkLst>
        </pc:grpChg>
        <pc:grpChg chg="del">
          <ac:chgData name="Jan Verwaeren" userId="aa253f3c-3150-4170-95ea-2f4be1c6923c" providerId="ADAL" clId="{EDB06631-CCBE-44C3-8A8F-12C3088BC4FD}" dt="2025-09-10T11:13:50.144" v="4561" actId="478"/>
          <ac:grpSpMkLst>
            <pc:docMk/>
            <pc:sldMk cId="2070736027" sldId="396"/>
            <ac:grpSpMk id="38" creationId="{BB27CE16-2FB0-E569-763C-6AACFDED3872}"/>
          </ac:grpSpMkLst>
        </pc:grpChg>
        <pc:graphicFrameChg chg="add mod">
          <ac:chgData name="Jan Verwaeren" userId="aa253f3c-3150-4170-95ea-2f4be1c6923c" providerId="ADAL" clId="{EDB06631-CCBE-44C3-8A8F-12C3088BC4FD}" dt="2025-09-10T11:17:05.305" v="4728" actId="1076"/>
          <ac:graphicFrameMkLst>
            <pc:docMk/>
            <pc:sldMk cId="2070736027" sldId="396"/>
            <ac:graphicFrameMk id="13" creationId="{0940F00E-22A9-8831-8869-91BAE0DCF140}"/>
          </ac:graphicFrameMkLst>
        </pc:graphicFrameChg>
        <pc:picChg chg="add mod">
          <ac:chgData name="Jan Verwaeren" userId="aa253f3c-3150-4170-95ea-2f4be1c6923c" providerId="ADAL" clId="{EDB06631-CCBE-44C3-8A8F-12C3088BC4FD}" dt="2025-09-10T11:12:00.109" v="4452" actId="164"/>
          <ac:picMkLst>
            <pc:docMk/>
            <pc:sldMk cId="2070736027" sldId="396"/>
            <ac:picMk id="2" creationId="{C0ADB547-F9F6-5CFB-17AC-8AE21F6A369F}"/>
          </ac:picMkLst>
        </pc:picChg>
        <pc:cxnChg chg="del">
          <ac:chgData name="Jan Verwaeren" userId="aa253f3c-3150-4170-95ea-2f4be1c6923c" providerId="ADAL" clId="{EDB06631-CCBE-44C3-8A8F-12C3088BC4FD}" dt="2025-09-10T11:10:48.722" v="4430" actId="478"/>
          <ac:cxnSpMkLst>
            <pc:docMk/>
            <pc:sldMk cId="2070736027" sldId="396"/>
            <ac:cxnSpMk id="12" creationId="{116C8B3C-7F03-EB65-95DF-72461CC37BD2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15" creationId="{AE62290E-61F9-7D38-3570-3EB40D021E4A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21" creationId="{E695F401-AFF1-746B-2C79-F17754D9616F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23" creationId="{AB0AE991-D8D6-4F9C-C6F7-3C41840F1AD1}"/>
          </ac:cxnSpMkLst>
        </pc:cxnChg>
        <pc:cxnChg chg="mod">
          <ac:chgData name="Jan Verwaeren" userId="aa253f3c-3150-4170-95ea-2f4be1c6923c" providerId="ADAL" clId="{EDB06631-CCBE-44C3-8A8F-12C3088BC4FD}" dt="2025-09-10T11:17:30.116" v="4734" actId="1076"/>
          <ac:cxnSpMkLst>
            <pc:docMk/>
            <pc:sldMk cId="2070736027" sldId="396"/>
            <ac:cxnSpMk id="30" creationId="{B76BE155-A437-DCA4-03FC-D21786984927}"/>
          </ac:cxnSpMkLst>
        </pc:cxnChg>
        <pc:cxnChg chg="del">
          <ac:chgData name="Jan Verwaeren" userId="aa253f3c-3150-4170-95ea-2f4be1c6923c" providerId="ADAL" clId="{EDB06631-CCBE-44C3-8A8F-12C3088BC4FD}" dt="2025-09-10T11:13:50.144" v="4561" actId="478"/>
          <ac:cxnSpMkLst>
            <pc:docMk/>
            <pc:sldMk cId="2070736027" sldId="396"/>
            <ac:cxnSpMk id="33" creationId="{EA82578B-B58C-553F-32F0-0F1BF6DEBC6C}"/>
          </ac:cxnSpMkLst>
        </pc:cxnChg>
        <pc:cxnChg chg="del">
          <ac:chgData name="Jan Verwaeren" userId="aa253f3c-3150-4170-95ea-2f4be1c6923c" providerId="ADAL" clId="{EDB06631-CCBE-44C3-8A8F-12C3088BC4FD}" dt="2025-09-10T11:13:50.144" v="4561" actId="478"/>
          <ac:cxnSpMkLst>
            <pc:docMk/>
            <pc:sldMk cId="2070736027" sldId="396"/>
            <ac:cxnSpMk id="42" creationId="{A8C7E700-0885-8200-B302-74483A88C920}"/>
          </ac:cxnSpMkLst>
        </pc:cxnChg>
      </pc:sldChg>
      <pc:sldChg chg="delSp modSp add del mod ord">
        <pc:chgData name="Jan Verwaeren" userId="aa253f3c-3150-4170-95ea-2f4be1c6923c" providerId="ADAL" clId="{EDB06631-CCBE-44C3-8A8F-12C3088BC4FD}" dt="2025-09-10T11:52:27.483" v="5284" actId="47"/>
        <pc:sldMkLst>
          <pc:docMk/>
          <pc:sldMk cId="3831763120" sldId="397"/>
        </pc:sldMkLst>
        <pc:spChg chg="mod">
          <ac:chgData name="Jan Verwaeren" userId="aa253f3c-3150-4170-95ea-2f4be1c6923c" providerId="ADAL" clId="{EDB06631-CCBE-44C3-8A8F-12C3088BC4FD}" dt="2025-09-10T11:47:17.724" v="5181" actId="20577"/>
          <ac:spMkLst>
            <pc:docMk/>
            <pc:sldMk cId="3831763120" sldId="397"/>
            <ac:spMk id="7" creationId="{1853C4BA-07B8-208C-5229-811790AFB7AB}"/>
          </ac:spMkLst>
        </pc:spChg>
        <pc:spChg chg="mod">
          <ac:chgData name="Jan Verwaeren" userId="aa253f3c-3150-4170-95ea-2f4be1c6923c" providerId="ADAL" clId="{EDB06631-CCBE-44C3-8A8F-12C3088BC4FD}" dt="2025-09-10T11:48:15.105" v="5190" actId="1076"/>
          <ac:spMkLst>
            <pc:docMk/>
            <pc:sldMk cId="3831763120" sldId="397"/>
            <ac:spMk id="9" creationId="{0044AD1A-CAD1-F4B7-B3D3-572E91867C90}"/>
          </ac:spMkLst>
        </pc:spChg>
        <pc:spChg chg="mod">
          <ac:chgData name="Jan Verwaeren" userId="aa253f3c-3150-4170-95ea-2f4be1c6923c" providerId="ADAL" clId="{EDB06631-CCBE-44C3-8A8F-12C3088BC4FD}" dt="2025-09-10T11:27:58.054" v="4802" actId="20577"/>
          <ac:spMkLst>
            <pc:docMk/>
            <pc:sldMk cId="3831763120" sldId="397"/>
            <ac:spMk id="11" creationId="{DDD488BA-182A-347B-A765-CC94D9EE157A}"/>
          </ac:spMkLst>
        </pc:spChg>
        <pc:grpChg chg="del">
          <ac:chgData name="Jan Verwaeren" userId="aa253f3c-3150-4170-95ea-2f4be1c6923c" providerId="ADAL" clId="{EDB06631-CCBE-44C3-8A8F-12C3088BC4FD}" dt="2025-09-10T11:47:32.695" v="5184" actId="478"/>
          <ac:grpSpMkLst>
            <pc:docMk/>
            <pc:sldMk cId="3831763120" sldId="397"/>
            <ac:grpSpMk id="29" creationId="{535148F4-356D-AA49-4693-65F7A62E6FB8}"/>
          </ac:grpSpMkLst>
        </pc:grpChg>
        <pc:grpChg chg="del">
          <ac:chgData name="Jan Verwaeren" userId="aa253f3c-3150-4170-95ea-2f4be1c6923c" providerId="ADAL" clId="{EDB06631-CCBE-44C3-8A8F-12C3088BC4FD}" dt="2025-09-10T11:47:37.226" v="5185" actId="478"/>
          <ac:grpSpMkLst>
            <pc:docMk/>
            <pc:sldMk cId="3831763120" sldId="397"/>
            <ac:grpSpMk id="31" creationId="{D25C6B5F-A116-FB26-6883-573DE32B5539}"/>
          </ac:grpSpMkLst>
        </pc:grpChg>
        <pc:cxnChg chg="del">
          <ac:chgData name="Jan Verwaeren" userId="aa253f3c-3150-4170-95ea-2f4be1c6923c" providerId="ADAL" clId="{EDB06631-CCBE-44C3-8A8F-12C3088BC4FD}" dt="2025-09-10T11:47:40.323" v="5186" actId="478"/>
          <ac:cxnSpMkLst>
            <pc:docMk/>
            <pc:sldMk cId="3831763120" sldId="397"/>
            <ac:cxnSpMk id="12" creationId="{BB32C028-5D6B-C0CB-23D4-8A720BE76421}"/>
          </ac:cxnSpMkLst>
        </pc:cxnChg>
        <pc:cxnChg chg="del">
          <ac:chgData name="Jan Verwaeren" userId="aa253f3c-3150-4170-95ea-2f4be1c6923c" providerId="ADAL" clId="{EDB06631-CCBE-44C3-8A8F-12C3088BC4FD}" dt="2025-09-10T11:47:50.841" v="5188" actId="478"/>
          <ac:cxnSpMkLst>
            <pc:docMk/>
            <pc:sldMk cId="3831763120" sldId="397"/>
            <ac:cxnSpMk id="30" creationId="{FB13E154-816C-F3D6-761F-5F4BDB801132}"/>
          </ac:cxnSpMkLst>
        </pc:cxnChg>
      </pc:sldChg>
      <pc:sldChg chg="modSp add mod">
        <pc:chgData name="Jan Verwaeren" userId="aa253f3c-3150-4170-95ea-2f4be1c6923c" providerId="ADAL" clId="{EDB06631-CCBE-44C3-8A8F-12C3088BC4FD}" dt="2025-09-10T11:17:52.258" v="4751" actId="115"/>
        <pc:sldMkLst>
          <pc:docMk/>
          <pc:sldMk cId="428497053" sldId="398"/>
        </pc:sldMkLst>
        <pc:spChg chg="mod">
          <ac:chgData name="Jan Verwaeren" userId="aa253f3c-3150-4170-95ea-2f4be1c6923c" providerId="ADAL" clId="{EDB06631-CCBE-44C3-8A8F-12C3088BC4FD}" dt="2025-09-10T11:17:52.258" v="4751" actId="115"/>
          <ac:spMkLst>
            <pc:docMk/>
            <pc:sldMk cId="428497053" sldId="398"/>
            <ac:spMk id="11" creationId="{006E8837-381A-0BF1-7B70-0D07B8B586F4}"/>
          </ac:spMkLst>
        </pc:spChg>
      </pc:sldChg>
      <pc:sldChg chg="modSp add mod">
        <pc:chgData name="Jan Verwaeren" userId="aa253f3c-3150-4170-95ea-2f4be1c6923c" providerId="ADAL" clId="{EDB06631-CCBE-44C3-8A8F-12C3088BC4FD}" dt="2025-09-10T11:18:47.420" v="4781" actId="115"/>
        <pc:sldMkLst>
          <pc:docMk/>
          <pc:sldMk cId="4037170789" sldId="399"/>
        </pc:sldMkLst>
        <pc:spChg chg="mod">
          <ac:chgData name="Jan Verwaeren" userId="aa253f3c-3150-4170-95ea-2f4be1c6923c" providerId="ADAL" clId="{EDB06631-CCBE-44C3-8A8F-12C3088BC4FD}" dt="2025-09-10T11:18:47.420" v="4781" actId="115"/>
          <ac:spMkLst>
            <pc:docMk/>
            <pc:sldMk cId="4037170789" sldId="399"/>
            <ac:spMk id="11" creationId="{F21EDD54-CFCF-11A4-BD0E-42C5FAB98387}"/>
          </ac:spMkLst>
        </pc:spChg>
      </pc:sldChg>
      <pc:sldChg chg="modSp add mod">
        <pc:chgData name="Jan Verwaeren" userId="aa253f3c-3150-4170-95ea-2f4be1c6923c" providerId="ADAL" clId="{EDB06631-CCBE-44C3-8A8F-12C3088BC4FD}" dt="2025-09-10T11:28:20.775" v="4812" actId="20577"/>
        <pc:sldMkLst>
          <pc:docMk/>
          <pc:sldMk cId="837618286" sldId="400"/>
        </pc:sldMkLst>
        <pc:spChg chg="mod">
          <ac:chgData name="Jan Verwaeren" userId="aa253f3c-3150-4170-95ea-2f4be1c6923c" providerId="ADAL" clId="{EDB06631-CCBE-44C3-8A8F-12C3088BC4FD}" dt="2025-09-10T11:28:20.775" v="4812" actId="20577"/>
          <ac:spMkLst>
            <pc:docMk/>
            <pc:sldMk cId="837618286" sldId="400"/>
            <ac:spMk id="11" creationId="{9AA5D1CD-DB6D-8C77-EAF7-4E1C50F8F92A}"/>
          </ac:spMkLst>
        </pc:spChg>
      </pc:sldChg>
      <pc:sldChg chg="modSp add mod">
        <pc:chgData name="Jan Verwaeren" userId="aa253f3c-3150-4170-95ea-2f4be1c6923c" providerId="ADAL" clId="{EDB06631-CCBE-44C3-8A8F-12C3088BC4FD}" dt="2025-09-10T11:45:10.754" v="5031" actId="1035"/>
        <pc:sldMkLst>
          <pc:docMk/>
          <pc:sldMk cId="3390472488" sldId="401"/>
        </pc:sldMkLst>
        <pc:spChg chg="mod">
          <ac:chgData name="Jan Verwaeren" userId="aa253f3c-3150-4170-95ea-2f4be1c6923c" providerId="ADAL" clId="{EDB06631-CCBE-44C3-8A8F-12C3088BC4FD}" dt="2025-09-10T11:41:58.247" v="5013" actId="6549"/>
          <ac:spMkLst>
            <pc:docMk/>
            <pc:sldMk cId="3390472488" sldId="401"/>
            <ac:spMk id="11" creationId="{44FB196C-2995-1911-B34C-D29CBFDDA28D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45" creationId="{2E4530E6-34BC-5397-B4F2-D484D54ECCF2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49" creationId="{2F8FB1B8-5601-65F8-1565-8603BAEFB815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52" creationId="{8C262039-EC6B-893A-7491-30CE745122A8}"/>
          </ac:spMkLst>
        </pc:spChg>
        <pc:graphicFrameChg chg="mod">
          <ac:chgData name="Jan Verwaeren" userId="aa253f3c-3150-4170-95ea-2f4be1c6923c" providerId="ADAL" clId="{EDB06631-CCBE-44C3-8A8F-12C3088BC4FD}" dt="2025-09-10T11:45:10.754" v="5031" actId="1035"/>
          <ac:graphicFrameMkLst>
            <pc:docMk/>
            <pc:sldMk cId="3390472488" sldId="401"/>
            <ac:graphicFrameMk id="44" creationId="{CE2D12EA-1B21-B0B4-6631-FFBC828C5FFC}"/>
          </ac:graphicFrameMkLst>
        </pc:graphicFrame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47" creationId="{3A4C93F0-6198-4FB4-0E65-9F6E888B0858}"/>
          </ac:cxnSpMkLst>
        </pc:cxn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53" creationId="{09571296-868D-77D6-5FB3-D091CC864EE0}"/>
          </ac:cxnSpMkLst>
        </pc:cxn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54" creationId="{AC466B5F-F0E7-E47C-AF2D-0182D91BDF3C}"/>
          </ac:cxnSpMkLst>
        </pc:cxnChg>
      </pc:sldChg>
      <pc:sldChg chg="addSp delSp modSp add mod ord addAnim delAnim modAnim">
        <pc:chgData name="Jan Verwaeren" userId="aa253f3c-3150-4170-95ea-2f4be1c6923c" providerId="ADAL" clId="{EDB06631-CCBE-44C3-8A8F-12C3088BC4FD}" dt="2025-09-10T12:08:32.771" v="5888"/>
        <pc:sldMkLst>
          <pc:docMk/>
          <pc:sldMk cId="815901040" sldId="402"/>
        </pc:sldMkLst>
        <pc:spChg chg="add mod">
          <ac:chgData name="Jan Verwaeren" userId="aa253f3c-3150-4170-95ea-2f4be1c6923c" providerId="ADAL" clId="{EDB06631-CCBE-44C3-8A8F-12C3088BC4FD}" dt="2025-09-10T11:41:05.413" v="5009" actId="1076"/>
          <ac:spMkLst>
            <pc:docMk/>
            <pc:sldMk cId="815901040" sldId="402"/>
            <ac:spMk id="2" creationId="{ED0617FF-419F-A2B0-F4A4-59A20AAC64A0}"/>
          </ac:spMkLst>
        </pc:spChg>
        <pc:spChg chg="add del">
          <ac:chgData name="Jan Verwaeren" userId="aa253f3c-3150-4170-95ea-2f4be1c6923c" providerId="ADAL" clId="{EDB06631-CCBE-44C3-8A8F-12C3088BC4FD}" dt="2025-09-10T11:30:59.417" v="4849" actId="478"/>
          <ac:spMkLst>
            <pc:docMk/>
            <pc:sldMk cId="815901040" sldId="402"/>
            <ac:spMk id="3" creationId="{6BF0CF23-7AE3-7BDE-B8B5-7BF8627DA5D9}"/>
          </ac:spMkLst>
        </pc:spChg>
        <pc:spChg chg="add del">
          <ac:chgData name="Jan Verwaeren" userId="aa253f3c-3150-4170-95ea-2f4be1c6923c" providerId="ADAL" clId="{EDB06631-CCBE-44C3-8A8F-12C3088BC4FD}" dt="2025-09-10T11:31:03.936" v="4851" actId="478"/>
          <ac:spMkLst>
            <pc:docMk/>
            <pc:sldMk cId="815901040" sldId="402"/>
            <ac:spMk id="5" creationId="{67F33741-CDF8-E6BA-435A-239B1B4F26EE}"/>
          </ac:spMkLst>
        </pc:spChg>
        <pc:spChg chg="add mod">
          <ac:chgData name="Jan Verwaeren" userId="aa253f3c-3150-4170-95ea-2f4be1c6923c" providerId="ADAL" clId="{EDB06631-CCBE-44C3-8A8F-12C3088BC4FD}" dt="2025-09-10T11:41:17.226" v="5011" actId="1076"/>
          <ac:spMkLst>
            <pc:docMk/>
            <pc:sldMk cId="815901040" sldId="402"/>
            <ac:spMk id="6" creationId="{5AA18A60-028C-43B9-4A44-CEFD914D5905}"/>
          </ac:spMkLst>
        </pc:spChg>
        <pc:spChg chg="add mod">
          <ac:chgData name="Jan Verwaeren" userId="aa253f3c-3150-4170-95ea-2f4be1c6923c" providerId="ADAL" clId="{EDB06631-CCBE-44C3-8A8F-12C3088BC4FD}" dt="2025-09-10T11:41:17.226" v="5011" actId="1076"/>
          <ac:spMkLst>
            <pc:docMk/>
            <pc:sldMk cId="815901040" sldId="402"/>
            <ac:spMk id="8" creationId="{880D0E1A-BB71-0CBA-A71B-30864BE2ED79}"/>
          </ac:spMkLst>
        </pc:spChg>
        <pc:spChg chg="mod">
          <ac:chgData name="Jan Verwaeren" userId="aa253f3c-3150-4170-95ea-2f4be1c6923c" providerId="ADAL" clId="{EDB06631-CCBE-44C3-8A8F-12C3088BC4FD}" dt="2025-09-10T11:31:14.275" v="4879" actId="115"/>
          <ac:spMkLst>
            <pc:docMk/>
            <pc:sldMk cId="815901040" sldId="402"/>
            <ac:spMk id="11" creationId="{AFB9B043-E828-87EF-4E9A-4969C43F72F3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26" creationId="{BD36C404-09E9-473A-5A16-4C9880C7356B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0" creationId="{7534451D-4D8A-82CE-140F-381A6AF75220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1" creationId="{CFF4F158-815A-294F-B082-87261F9F43A8}"/>
          </ac:spMkLst>
        </pc:spChg>
        <pc:spChg chg="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3" creationId="{4038FD7A-43C3-3F9E-4667-EF31D97D0FEC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4" creationId="{C96A057D-35AE-CF96-F438-C14518EF9DDD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5" creationId="{5EC85314-4D0F-4DCA-C48F-DFCD780474E3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6" creationId="{4B8941F0-5D6D-19B9-55E9-0CD4BA9974FD}"/>
          </ac:spMkLst>
        </pc:spChg>
        <pc:spChg chg="add del 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109" creationId="{72556B17-FBD1-5012-04C4-B792DD3427E5}"/>
          </ac:spMkLst>
        </pc:spChg>
        <pc:cxnChg chg="add del">
          <ac:chgData name="Jan Verwaeren" userId="aa253f3c-3150-4170-95ea-2f4be1c6923c" providerId="ADAL" clId="{EDB06631-CCBE-44C3-8A8F-12C3088BC4FD}" dt="2025-09-10T11:31:49.245" v="4892" actId="478"/>
          <ac:cxnSpMkLst>
            <pc:docMk/>
            <pc:sldMk cId="815901040" sldId="402"/>
            <ac:cxnSpMk id="7" creationId="{AF8E7F53-3401-7E11-B9D5-4C8CEA4D74D1}"/>
          </ac:cxnSpMkLst>
        </pc:cxnChg>
        <pc:cxnChg chg="add del">
          <ac:chgData name="Jan Verwaeren" userId="aa253f3c-3150-4170-95ea-2f4be1c6923c" providerId="ADAL" clId="{EDB06631-CCBE-44C3-8A8F-12C3088BC4FD}" dt="2025-09-10T11:32:00.215" v="4894" actId="478"/>
          <ac:cxnSpMkLst>
            <pc:docMk/>
            <pc:sldMk cId="815901040" sldId="402"/>
            <ac:cxnSpMk id="37" creationId="{FB7F10B2-6E90-903D-2B5E-9EDF45A35BAD}"/>
          </ac:cxnSpMkLst>
        </pc:cxnChg>
      </pc:sldChg>
      <pc:sldChg chg="addSp delSp modSp add mod ord delAnim">
        <pc:chgData name="Jan Verwaeren" userId="aa253f3c-3150-4170-95ea-2f4be1c6923c" providerId="ADAL" clId="{EDB06631-CCBE-44C3-8A8F-12C3088BC4FD}" dt="2025-09-10T12:02:40.990" v="5542" actId="207"/>
        <pc:sldMkLst>
          <pc:docMk/>
          <pc:sldMk cId="2228221575" sldId="403"/>
        </pc:sldMkLst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2" creationId="{E692C2CB-3C59-DDBB-0369-186AE244643E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3" creationId="{CADC1E20-912A-DE9F-A8A6-48EA2832CE3C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5" creationId="{223DFA6C-6CCB-07BF-0C31-9EDE3445345D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6" creationId="{7DB87CDC-B231-32E4-1EBF-E96DB436339B}"/>
          </ac:spMkLst>
        </pc:spChg>
        <pc:spChg chg="add mod">
          <ac:chgData name="Jan Verwaeren" userId="aa253f3c-3150-4170-95ea-2f4be1c6923c" providerId="ADAL" clId="{EDB06631-CCBE-44C3-8A8F-12C3088BC4FD}" dt="2025-09-10T11:56:29.979" v="5402" actId="1076"/>
          <ac:spMkLst>
            <pc:docMk/>
            <pc:sldMk cId="2228221575" sldId="403"/>
            <ac:spMk id="7" creationId="{8835E4EC-7216-71EA-6E9B-F61AF2C84D4A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8" creationId="{176F3BBD-FEFB-D29B-FEB8-CE38E8542ECE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9" creationId="{6B3BCF5A-EB27-D7D1-77D4-1D4DC76CB5F4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10" creationId="{1238B686-A7D4-8938-8282-FC52FC366B50}"/>
          </ac:spMkLst>
        </pc:spChg>
        <pc:spChg chg="mod">
          <ac:chgData name="Jan Verwaeren" userId="aa253f3c-3150-4170-95ea-2f4be1c6923c" providerId="ADAL" clId="{EDB06631-CCBE-44C3-8A8F-12C3088BC4FD}" dt="2025-09-10T11:45:41.532" v="5047" actId="1076"/>
          <ac:spMkLst>
            <pc:docMk/>
            <pc:sldMk cId="2228221575" sldId="403"/>
            <ac:spMk id="11" creationId="{6E6F2604-A8D6-D6CD-1960-FC00CBCFD63F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2" creationId="{8CC1AA2B-E742-DAFC-CD61-278FC75D92B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3" creationId="{CF8607DA-1B87-B82E-DEEE-105E17F7E98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4" creationId="{407BFFEE-CA75-4AD2-844A-9F001639FBC1}"/>
          </ac:spMkLst>
        </pc:spChg>
        <pc:spChg chg="add mod">
          <ac:chgData name="Jan Verwaeren" userId="aa253f3c-3150-4170-95ea-2f4be1c6923c" providerId="ADAL" clId="{EDB06631-CCBE-44C3-8A8F-12C3088BC4FD}" dt="2025-09-10T11:57:25.733" v="5416" actId="1076"/>
          <ac:spMkLst>
            <pc:docMk/>
            <pc:sldMk cId="2228221575" sldId="403"/>
            <ac:spMk id="15" creationId="{AF2BAADC-84ED-9AEC-F012-D1755AA31734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6" creationId="{F364AA7A-812A-5528-A46A-DD2D6DAD1DF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8" creationId="{4DF8D2F9-44D5-C639-27B7-0A629965C297}"/>
          </ac:spMkLst>
        </pc:spChg>
        <pc:spChg chg="add mod">
          <ac:chgData name="Jan Verwaeren" userId="aa253f3c-3150-4170-95ea-2f4be1c6923c" providerId="ADAL" clId="{EDB06631-CCBE-44C3-8A8F-12C3088BC4FD}" dt="2025-09-10T12:01:02.375" v="5485" actId="1076"/>
          <ac:spMkLst>
            <pc:docMk/>
            <pc:sldMk cId="2228221575" sldId="403"/>
            <ac:spMk id="19" creationId="{1B41728C-420F-E3D1-0B91-7D1D01C79B7E}"/>
          </ac:spMkLst>
        </pc:spChg>
        <pc:spChg chg="add del">
          <ac:chgData name="Jan Verwaeren" userId="aa253f3c-3150-4170-95ea-2f4be1c6923c" providerId="ADAL" clId="{EDB06631-CCBE-44C3-8A8F-12C3088BC4FD}" dt="2025-09-10T12:01:17.291" v="5489" actId="478"/>
          <ac:spMkLst>
            <pc:docMk/>
            <pc:sldMk cId="2228221575" sldId="403"/>
            <ac:spMk id="21" creationId="{43D3827D-4442-2EB1-E792-53B1C8D93388}"/>
          </ac:spMkLst>
        </pc:spChg>
        <pc:spChg chg="add mod">
          <ac:chgData name="Jan Verwaeren" userId="aa253f3c-3150-4170-95ea-2f4be1c6923c" providerId="ADAL" clId="{EDB06631-CCBE-44C3-8A8F-12C3088BC4FD}" dt="2025-09-10T12:01:06.255" v="5486" actId="1076"/>
          <ac:spMkLst>
            <pc:docMk/>
            <pc:sldMk cId="2228221575" sldId="403"/>
            <ac:spMk id="22" creationId="{BECFBBBC-98A6-02F4-C45E-25A92DDDAB99}"/>
          </ac:spMkLst>
        </pc:spChg>
        <pc:spChg chg="add mod">
          <ac:chgData name="Jan Verwaeren" userId="aa253f3c-3150-4170-95ea-2f4be1c6923c" providerId="ADAL" clId="{EDB06631-CCBE-44C3-8A8F-12C3088BC4FD}" dt="2025-09-10T12:02:11.986" v="5508" actId="20577"/>
          <ac:spMkLst>
            <pc:docMk/>
            <pc:sldMk cId="2228221575" sldId="403"/>
            <ac:spMk id="26" creationId="{BC42A050-8046-F973-3BCB-9311DDCB8589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7" creationId="{A4C2C72A-8706-57AD-8E85-BFE4308A7D03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8" creationId="{06F838F8-19E6-8AB9-F12A-AEF826541095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9" creationId="{3F96B05B-48F1-5870-0283-70357F65EDA3}"/>
          </ac:spMkLst>
        </pc:spChg>
        <pc:spChg chg="add mod">
          <ac:chgData name="Jan Verwaeren" userId="aa253f3c-3150-4170-95ea-2f4be1c6923c" providerId="ADAL" clId="{EDB06631-CCBE-44C3-8A8F-12C3088BC4FD}" dt="2025-09-10T12:02:40.990" v="5542" actId="207"/>
          <ac:spMkLst>
            <pc:docMk/>
            <pc:sldMk cId="2228221575" sldId="403"/>
            <ac:spMk id="30" creationId="{096C3CB3-BA24-4647-6E56-0BFCD29572D1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32" creationId="{2300FF4D-A0E1-78A5-63A9-2F291E7295B4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45" creationId="{984C9AFE-2378-1D6C-1742-F4FCBD4F6BC3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49" creationId="{9AC51B9F-457D-C662-E2AE-91CAF11CD7FD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52" creationId="{5C7415AD-DA7E-0682-9A40-5F8C9092DBD1}"/>
          </ac:spMkLst>
        </pc:spChg>
        <pc:spChg chg="del">
          <ac:chgData name="Jan Verwaeren" userId="aa253f3c-3150-4170-95ea-2f4be1c6923c" providerId="ADAL" clId="{EDB06631-CCBE-44C3-8A8F-12C3088BC4FD}" dt="2025-09-10T11:45:45.643" v="5049" actId="478"/>
          <ac:spMkLst>
            <pc:docMk/>
            <pc:sldMk cId="2228221575" sldId="403"/>
            <ac:spMk id="109" creationId="{7A669F96-1003-CDAA-EFDC-9F49E3EAB16D}"/>
          </ac:spMkLst>
        </pc:spChg>
        <pc:graphicFrameChg chg="del">
          <ac:chgData name="Jan Verwaeren" userId="aa253f3c-3150-4170-95ea-2f4be1c6923c" providerId="ADAL" clId="{EDB06631-CCBE-44C3-8A8F-12C3088BC4FD}" dt="2025-09-10T11:45:43.800" v="5048" actId="478"/>
          <ac:graphicFrameMkLst>
            <pc:docMk/>
            <pc:sldMk cId="2228221575" sldId="403"/>
            <ac:graphicFrameMk id="44" creationId="{AB54C2B7-1B3A-8199-06D6-48C3F34CD58B}"/>
          </ac:graphicFrameMkLst>
        </pc:graphicFrame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17" creationId="{F6D861C5-9FBA-94B3-CB99-F80B12AF6AFF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3" creationId="{00884681-AF6E-85E5-E1C7-50622E525947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4" creationId="{D6CECE90-22B8-3445-8074-63059E04B566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5" creationId="{83CC213C-0F15-649D-5DAB-1606C3C2FC62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47" creationId="{8CAF6A61-22FC-B54A-32E7-C38FE096E5D6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53" creationId="{EBEE7A86-72B8-494E-21C0-D3F5F3AAA966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54" creationId="{F93CF205-8905-417F-27E6-72BD40380211}"/>
          </ac:cxnSpMkLst>
        </pc:cxnChg>
      </pc:sldChg>
      <pc:sldChg chg="addSp delSp modSp add mod modAnim">
        <pc:chgData name="Jan Verwaeren" userId="aa253f3c-3150-4170-95ea-2f4be1c6923c" providerId="ADAL" clId="{EDB06631-CCBE-44C3-8A8F-12C3088BC4FD}" dt="2025-09-10T13:29:20.603" v="7151"/>
        <pc:sldMkLst>
          <pc:docMk/>
          <pc:sldMk cId="2505079935" sldId="404"/>
        </pc:sldMkLst>
        <pc:spChg chg="add mod">
          <ac:chgData name="Jan Verwaeren" userId="aa253f3c-3150-4170-95ea-2f4be1c6923c" providerId="ADAL" clId="{EDB06631-CCBE-44C3-8A8F-12C3088BC4FD}" dt="2025-09-10T11:49:51.034" v="5193"/>
          <ac:spMkLst>
            <pc:docMk/>
            <pc:sldMk cId="2505079935" sldId="404"/>
            <ac:spMk id="2" creationId="{3A2907CD-BA3F-CCCE-8061-A4DD6328278F}"/>
          </ac:spMkLst>
        </pc:spChg>
        <pc:spChg chg="add mod">
          <ac:chgData name="Jan Verwaeren" userId="aa253f3c-3150-4170-95ea-2f4be1c6923c" providerId="ADAL" clId="{EDB06631-CCBE-44C3-8A8F-12C3088BC4FD}" dt="2025-09-10T11:50:03.334" v="5196" actId="1076"/>
          <ac:spMkLst>
            <pc:docMk/>
            <pc:sldMk cId="2505079935" sldId="404"/>
            <ac:spMk id="3" creationId="{4EEC86D7-9964-C874-21FD-B8038D269631}"/>
          </ac:spMkLst>
        </pc:spChg>
        <pc:spChg chg="add 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4" creationId="{F142BF8B-10CF-772A-59A7-9F39D74882BD}"/>
          </ac:spMkLst>
        </pc:spChg>
        <pc:spChg chg="add 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5" creationId="{4C9D8265-C198-4BE6-E8BD-3FCBC5931A6F}"/>
          </ac:spMkLst>
        </pc:spChg>
        <pc:spChg chg="del">
          <ac:chgData name="Jan Verwaeren" userId="aa253f3c-3150-4170-95ea-2f4be1c6923c" providerId="ADAL" clId="{EDB06631-CCBE-44C3-8A8F-12C3088BC4FD}" dt="2025-09-10T11:49:50.571" v="5192" actId="478"/>
          <ac:spMkLst>
            <pc:docMk/>
            <pc:sldMk cId="2505079935" sldId="404"/>
            <ac:spMk id="11" creationId="{FD23EDBB-8820-9D79-82D0-F7506907970F}"/>
          </ac:spMkLst>
        </pc:spChg>
        <pc:spChg chg="del">
          <ac:chgData name="Jan Verwaeren" userId="aa253f3c-3150-4170-95ea-2f4be1c6923c" providerId="ADAL" clId="{EDB06631-CCBE-44C3-8A8F-12C3088BC4FD}" dt="2025-09-10T11:49:59.499" v="5194" actId="478"/>
          <ac:spMkLst>
            <pc:docMk/>
            <pc:sldMk cId="2505079935" sldId="404"/>
            <ac:spMk id="28" creationId="{F48A8997-1C58-6D2B-DD54-445A5AF7E45E}"/>
          </ac:spMkLst>
        </pc:spChg>
        <pc:spChg chg="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29" creationId="{7DBE9015-336B-DCC3-4339-B83AEEA6ED26}"/>
          </ac:spMkLst>
        </pc:spChg>
        <pc:spChg chg="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30" creationId="{D56DAC26-AB14-1538-864D-11DB377E891D}"/>
          </ac:spMkLst>
        </pc:spChg>
        <pc:spChg chg="mod">
          <ac:chgData name="Jan Verwaeren" userId="aa253f3c-3150-4170-95ea-2f4be1c6923c" providerId="ADAL" clId="{EDB06631-CCBE-44C3-8A8F-12C3088BC4FD}" dt="2025-09-10T11:52:06.108" v="5274" actId="1035"/>
          <ac:spMkLst>
            <pc:docMk/>
            <pc:sldMk cId="2505079935" sldId="404"/>
            <ac:spMk id="31" creationId="{AE049C07-C9F7-4338-1531-808CCD6AE8E1}"/>
          </ac:spMkLst>
        </pc:spChg>
        <pc:spChg chg="mod">
          <ac:chgData name="Jan Verwaeren" userId="aa253f3c-3150-4170-95ea-2f4be1c6923c" providerId="ADAL" clId="{EDB06631-CCBE-44C3-8A8F-12C3088BC4FD}" dt="2025-09-10T11:52:06.108" v="5274" actId="1035"/>
          <ac:spMkLst>
            <pc:docMk/>
            <pc:sldMk cId="2505079935" sldId="404"/>
            <ac:spMk id="34" creationId="{2733A108-DF0C-DDE6-608C-935A5863B7D9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13:30:04.495" v="7156"/>
        <pc:sldMkLst>
          <pc:docMk/>
          <pc:sldMk cId="2496848260" sldId="405"/>
        </pc:sldMkLst>
        <pc:spChg chg="add mod">
          <ac:chgData name="Jan Verwaeren" userId="aa253f3c-3150-4170-95ea-2f4be1c6923c" providerId="ADAL" clId="{EDB06631-CCBE-44C3-8A8F-12C3088BC4FD}" dt="2025-09-10T11:52:54.294" v="5287"/>
          <ac:spMkLst>
            <pc:docMk/>
            <pc:sldMk cId="2496848260" sldId="405"/>
            <ac:spMk id="2" creationId="{FBCACCC6-9091-0B94-C555-9D994E8A0C92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3" creationId="{024B6B7F-CAD7-A998-FA54-8C19154F0066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4" creationId="{C1FA50E4-814D-A2A1-DCD1-CCE76A78B19F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5" creationId="{F0021B0B-1EEA-73C4-DE83-39D70943F610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6" creationId="{8D1EE0DD-6C16-AC24-1635-D450A9A49713}"/>
          </ac:spMkLst>
        </pc:spChg>
        <pc:spChg chg="del">
          <ac:chgData name="Jan Verwaeren" userId="aa253f3c-3150-4170-95ea-2f4be1c6923c" providerId="ADAL" clId="{EDB06631-CCBE-44C3-8A8F-12C3088BC4FD}" dt="2025-09-10T11:52:53.936" v="5286" actId="478"/>
          <ac:spMkLst>
            <pc:docMk/>
            <pc:sldMk cId="2496848260" sldId="405"/>
            <ac:spMk id="11" creationId="{D26B898C-4E8B-466A-BF6F-7691A4ED8DDB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4" creationId="{EA3DD3D9-978C-2F90-F909-C45136D03767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6" creationId="{4EE2C73C-8A10-64C3-2184-98E217583AB7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7" creationId="{3AC6603C-D6C7-E986-5730-0D9C4BB30E64}"/>
          </ac:spMkLst>
        </pc:spChg>
        <pc:spChg chg="mod">
          <ac:chgData name="Jan Verwaeren" userId="aa253f3c-3150-4170-95ea-2f4be1c6923c" providerId="ADAL" clId="{EDB06631-CCBE-44C3-8A8F-12C3088BC4FD}" dt="2025-09-10T11:53:12.815" v="5320" actId="20577"/>
          <ac:spMkLst>
            <pc:docMk/>
            <pc:sldMk cId="2496848260" sldId="405"/>
            <ac:spMk id="31" creationId="{FAEB7A67-077F-D464-9D6E-CC6058306F2B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13:28:06.798" v="7143"/>
        <pc:sldMkLst>
          <pc:docMk/>
          <pc:sldMk cId="1612359205" sldId="406"/>
        </pc:sldMkLst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3" creationId="{DF6A1B59-1145-66FB-BC2A-F647C1972122}"/>
          </ac:spMkLst>
        </pc:spChg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6" creationId="{9A3437A5-3540-7E57-1C09-8191CF2E2BDC}"/>
          </ac:spMkLst>
        </pc:spChg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7" creationId="{5B5A8761-8A86-91B0-F616-B6BE8216765E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8" creationId="{779D54B9-2F25-BDA0-BFE2-731A9C231E72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10" creationId="{45F2EF37-307C-AC00-1F82-213A61BBD8DA}"/>
          </ac:spMkLst>
        </pc:spChg>
        <pc:spChg chg="mod">
          <ac:chgData name="Jan Verwaeren" userId="aa253f3c-3150-4170-95ea-2f4be1c6923c" providerId="ADAL" clId="{EDB06631-CCBE-44C3-8A8F-12C3088BC4FD}" dt="2025-09-10T12:08:47.427" v="5908" actId="20577"/>
          <ac:spMkLst>
            <pc:docMk/>
            <pc:sldMk cId="1612359205" sldId="406"/>
            <ac:spMk id="11" creationId="{255F0E92-167E-4169-86BE-F829AD6BBE18}"/>
          </ac:spMkLst>
        </pc:spChg>
        <pc:spChg chg="mod">
          <ac:chgData name="Jan Verwaeren" userId="aa253f3c-3150-4170-95ea-2f4be1c6923c" providerId="ADAL" clId="{EDB06631-CCBE-44C3-8A8F-12C3088BC4FD}" dt="2025-09-10T12:04:04.126" v="5548"/>
          <ac:spMkLst>
            <pc:docMk/>
            <pc:sldMk cId="1612359205" sldId="406"/>
            <ac:spMk id="14" creationId="{2FBC7EFC-DE48-57EA-14DD-EBF6C9E8ECED}"/>
          </ac:spMkLst>
        </pc:spChg>
        <pc:spChg chg="mod">
          <ac:chgData name="Jan Verwaeren" userId="aa253f3c-3150-4170-95ea-2f4be1c6923c" providerId="ADAL" clId="{EDB06631-CCBE-44C3-8A8F-12C3088BC4FD}" dt="2025-09-10T12:07:39.039" v="5876" actId="1076"/>
          <ac:spMkLst>
            <pc:docMk/>
            <pc:sldMk cId="1612359205" sldId="406"/>
            <ac:spMk id="15" creationId="{D4F81C58-3AC3-3B76-DB88-6165C62D6F22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7" creationId="{FB6C07CE-E084-F896-5D30-342EB1F19AED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8" creationId="{634C771B-96E7-BACD-61C9-86742763245B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9" creationId="{BD867A78-4934-1DFE-7F2A-79FA7B85B9C4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32" creationId="{C87FDDB9-7DE8-6874-8FC4-299836014C15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45" creationId="{B0B4DAFF-B592-AF35-34D0-09018A10FED3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49" creationId="{FB56D673-6676-5727-F90E-305E05FE985B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52" creationId="{E9591746-1BD5-5205-E0E6-6206539E2A1C}"/>
          </ac:spMkLst>
        </pc:spChg>
        <pc:spChg chg="del">
          <ac:chgData name="Jan Verwaeren" userId="aa253f3c-3150-4170-95ea-2f4be1c6923c" providerId="ADAL" clId="{EDB06631-CCBE-44C3-8A8F-12C3088BC4FD}" dt="2025-09-10T12:03:36.823" v="5545" actId="478"/>
          <ac:spMkLst>
            <pc:docMk/>
            <pc:sldMk cId="1612359205" sldId="406"/>
            <ac:spMk id="109" creationId="{036033E1-BBDD-C2E6-CC8F-B680E17EF335}"/>
          </ac:spMkLst>
        </pc:spChg>
        <pc:grpChg chg="add mod ord">
          <ac:chgData name="Jan Verwaeren" userId="aa253f3c-3150-4170-95ea-2f4be1c6923c" providerId="ADAL" clId="{EDB06631-CCBE-44C3-8A8F-12C3088BC4FD}" dt="2025-09-10T12:07:50.670" v="5886" actId="1076"/>
          <ac:grpSpMkLst>
            <pc:docMk/>
            <pc:sldMk cId="1612359205" sldId="406"/>
            <ac:grpSpMk id="13" creationId="{1F55A48B-4322-1A98-36DA-B0D0C5696E0D}"/>
          </ac:grpSpMkLst>
        </pc:grpChg>
        <pc:graphicFrameChg chg="add mod modGraphic">
          <ac:chgData name="Jan Verwaeren" userId="aa253f3c-3150-4170-95ea-2f4be1c6923c" providerId="ADAL" clId="{EDB06631-CCBE-44C3-8A8F-12C3088BC4FD}" dt="2025-09-10T12:07:50.670" v="5886" actId="1076"/>
          <ac:graphicFrameMkLst>
            <pc:docMk/>
            <pc:sldMk cId="1612359205" sldId="406"/>
            <ac:graphicFrameMk id="2" creationId="{694D9381-B6A5-7673-C06B-15766DCDE347}"/>
          </ac:graphicFrameMkLst>
        </pc:graphicFrameChg>
        <pc:graphicFrameChg chg="del">
          <ac:chgData name="Jan Verwaeren" userId="aa253f3c-3150-4170-95ea-2f4be1c6923c" providerId="ADAL" clId="{EDB06631-CCBE-44C3-8A8F-12C3088BC4FD}" dt="2025-09-10T12:03:36.231" v="5544" actId="478"/>
          <ac:graphicFrameMkLst>
            <pc:docMk/>
            <pc:sldMk cId="1612359205" sldId="406"/>
            <ac:graphicFrameMk id="44" creationId="{9CCAF6B5-8CF3-CF0D-C928-991E6A62E1AE}"/>
          </ac:graphicFrameMkLst>
        </pc:graphicFrame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5" creationId="{50E0CDEA-EE2A-45BF-E282-9E6F2A0F1EB3}"/>
          </ac:cxnSpMkLst>
        </pc:cxn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9" creationId="{4679A479-6AE2-EE17-E05D-EDF83CD94034}"/>
          </ac:cxnSpMkLst>
        </pc:cxn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12" creationId="{063F2CB4-B31C-36DB-0C72-3176188295F3}"/>
          </ac:cxnSpMkLst>
        </pc:cxnChg>
      </pc:sldChg>
      <pc:sldChg chg="delSp modSp add mod">
        <pc:chgData name="Jan Verwaeren" userId="aa253f3c-3150-4170-95ea-2f4be1c6923c" providerId="ADAL" clId="{EDB06631-CCBE-44C3-8A8F-12C3088BC4FD}" dt="2025-09-10T12:11:14.898" v="6063" actId="1076"/>
        <pc:sldMkLst>
          <pc:docMk/>
          <pc:sldMk cId="270446865" sldId="407"/>
        </pc:sldMkLst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3" creationId="{55AE6C1B-6CEA-0109-EABE-F747D403BADC}"/>
          </ac:spMkLst>
        </pc:spChg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6" creationId="{6C463A7A-4B6A-4622-9BD0-9914F2014539}"/>
          </ac:spMkLst>
        </pc:spChg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7" creationId="{37B0BA58-9A01-33C0-A4BD-9C3DEB2E34B9}"/>
          </ac:spMkLst>
        </pc:spChg>
        <pc:spChg chg="mod">
          <ac:chgData name="Jan Verwaeren" userId="aa253f3c-3150-4170-95ea-2f4be1c6923c" providerId="ADAL" clId="{EDB06631-CCBE-44C3-8A8F-12C3088BC4FD}" dt="2025-09-10T12:10:08.862" v="5992"/>
          <ac:spMkLst>
            <pc:docMk/>
            <pc:sldMk cId="270446865" sldId="407"/>
            <ac:spMk id="14" creationId="{5EE6A046-E003-3EDF-C60E-A9ED293753EF}"/>
          </ac:spMkLst>
        </pc:spChg>
        <pc:spChg chg="mod">
          <ac:chgData name="Jan Verwaeren" userId="aa253f3c-3150-4170-95ea-2f4be1c6923c" providerId="ADAL" clId="{EDB06631-CCBE-44C3-8A8F-12C3088BC4FD}" dt="2025-09-10T12:10:58.740" v="6060" actId="20577"/>
          <ac:spMkLst>
            <pc:docMk/>
            <pc:sldMk cId="270446865" sldId="407"/>
            <ac:spMk id="15" creationId="{9CC00EAA-BBD7-64C9-77D3-F91967CB25FA}"/>
          </ac:spMkLst>
        </pc:spChg>
        <pc:grpChg chg="mod">
          <ac:chgData name="Jan Verwaeren" userId="aa253f3c-3150-4170-95ea-2f4be1c6923c" providerId="ADAL" clId="{EDB06631-CCBE-44C3-8A8F-12C3088BC4FD}" dt="2025-09-10T12:11:14.898" v="6063" actId="1076"/>
          <ac:grpSpMkLst>
            <pc:docMk/>
            <pc:sldMk cId="270446865" sldId="407"/>
            <ac:grpSpMk id="13" creationId="{1011DD1E-22EC-0F77-EE34-E713E2106DAF}"/>
          </ac:grpSpMkLst>
        </pc:grpChg>
        <pc:graphicFrameChg chg="del">
          <ac:chgData name="Jan Verwaeren" userId="aa253f3c-3150-4170-95ea-2f4be1c6923c" providerId="ADAL" clId="{EDB06631-CCBE-44C3-8A8F-12C3088BC4FD}" dt="2025-09-10T12:10:53.460" v="6053" actId="478"/>
          <ac:graphicFrameMkLst>
            <pc:docMk/>
            <pc:sldMk cId="270446865" sldId="407"/>
            <ac:graphicFrameMk id="2" creationId="{D45BBB02-FA31-346F-EE7A-E70293DDB5B9}"/>
          </ac:graphicFrameMkLst>
        </pc:graphicFrame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5" creationId="{5E28F9E6-3AC4-5987-F171-970BD5C662A8}"/>
          </ac:cxnSpMkLst>
        </pc:cxn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9" creationId="{3BB3A8D3-74F0-3F99-927F-89207110FEDA}"/>
          </ac:cxnSpMkLst>
        </pc:cxn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12" creationId="{FD1216A8-1F81-2887-FCFF-6EC36EA30F77}"/>
          </ac:cxnSpMkLst>
        </pc:cxnChg>
      </pc:sldChg>
      <pc:sldChg chg="add del">
        <pc:chgData name="Jan Verwaeren" userId="aa253f3c-3150-4170-95ea-2f4be1c6923c" providerId="ADAL" clId="{EDB06631-CCBE-44C3-8A8F-12C3088BC4FD}" dt="2025-09-10T12:11:46.360" v="6065"/>
        <pc:sldMkLst>
          <pc:docMk/>
          <pc:sldMk cId="2796499566" sldId="408"/>
        </pc:sldMkLst>
      </pc:sldChg>
      <pc:sldChg chg="modSp add del mod">
        <pc:chgData name="Jan Verwaeren" userId="aa253f3c-3150-4170-95ea-2f4be1c6923c" providerId="ADAL" clId="{EDB06631-CCBE-44C3-8A8F-12C3088BC4FD}" dt="2025-09-10T12:28:10.457" v="6140" actId="47"/>
        <pc:sldMkLst>
          <pc:docMk/>
          <pc:sldMk cId="2936560079" sldId="408"/>
        </pc:sldMkLst>
        <pc:spChg chg="mod">
          <ac:chgData name="Jan Verwaeren" userId="aa253f3c-3150-4170-95ea-2f4be1c6923c" providerId="ADAL" clId="{EDB06631-CCBE-44C3-8A8F-12C3088BC4FD}" dt="2025-09-10T12:12:31.329" v="6121" actId="20577"/>
          <ac:spMkLst>
            <pc:docMk/>
            <pc:sldMk cId="2936560079" sldId="408"/>
            <ac:spMk id="8" creationId="{91CCFF06-314D-3EA0-238E-D2CE4A5F69AD}"/>
          </ac:spMkLst>
        </pc:spChg>
      </pc:sldChg>
      <pc:sldChg chg="add del">
        <pc:chgData name="Jan Verwaeren" userId="aa253f3c-3150-4170-95ea-2f4be1c6923c" providerId="ADAL" clId="{EDB06631-CCBE-44C3-8A8F-12C3088BC4FD}" dt="2025-09-10T12:25:18.766" v="6125" actId="47"/>
        <pc:sldMkLst>
          <pc:docMk/>
          <pc:sldMk cId="3330654078" sldId="409"/>
        </pc:sldMkLst>
      </pc:sldChg>
      <pc:sldChg chg="addSp delSp modSp add mod ord">
        <pc:chgData name="Jan Verwaeren" userId="aa253f3c-3150-4170-95ea-2f4be1c6923c" providerId="ADAL" clId="{EDB06631-CCBE-44C3-8A8F-12C3088BC4FD}" dt="2025-09-10T12:26:28.162" v="6137" actId="1076"/>
        <pc:sldMkLst>
          <pc:docMk/>
          <pc:sldMk cId="1395650724" sldId="410"/>
        </pc:sldMkLst>
        <pc:spChg chg="add mod">
          <ac:chgData name="Jan Verwaeren" userId="aa253f3c-3150-4170-95ea-2f4be1c6923c" providerId="ADAL" clId="{EDB06631-CCBE-44C3-8A8F-12C3088BC4FD}" dt="2025-09-10T12:25:59.168" v="6129"/>
          <ac:spMkLst>
            <pc:docMk/>
            <pc:sldMk cId="1395650724" sldId="410"/>
            <ac:spMk id="2" creationId="{613B1CB2-A440-158B-2826-AD4741E31829}"/>
          </ac:spMkLst>
        </pc:spChg>
        <pc:spChg chg="mod">
          <ac:chgData name="Jan Verwaeren" userId="aa253f3c-3150-4170-95ea-2f4be1c6923c" providerId="ADAL" clId="{EDB06631-CCBE-44C3-8A8F-12C3088BC4FD}" dt="2025-09-10T12:26:28.162" v="6137" actId="1076"/>
          <ac:spMkLst>
            <pc:docMk/>
            <pc:sldMk cId="1395650724" sldId="410"/>
            <ac:spMk id="9" creationId="{3D4809CF-DA57-690A-82DA-F96E5E5BA4FF}"/>
          </ac:spMkLst>
        </pc:spChg>
        <pc:spChg chg="mod">
          <ac:chgData name="Jan Verwaeren" userId="aa253f3c-3150-4170-95ea-2f4be1c6923c" providerId="ADAL" clId="{EDB06631-CCBE-44C3-8A8F-12C3088BC4FD}" dt="2025-09-10T12:26:28.162" v="6137" actId="1076"/>
          <ac:spMkLst>
            <pc:docMk/>
            <pc:sldMk cId="1395650724" sldId="410"/>
            <ac:spMk id="10" creationId="{17B63B88-1F88-F0F2-FE8D-A32A899643CA}"/>
          </ac:spMkLst>
        </pc:spChg>
        <pc:spChg chg="del">
          <ac:chgData name="Jan Verwaeren" userId="aa253f3c-3150-4170-95ea-2f4be1c6923c" providerId="ADAL" clId="{EDB06631-CCBE-44C3-8A8F-12C3088BC4FD}" dt="2025-09-10T12:25:58.939" v="6128" actId="478"/>
          <ac:spMkLst>
            <pc:docMk/>
            <pc:sldMk cId="1395650724" sldId="410"/>
            <ac:spMk id="11" creationId="{63FADA52-3223-8C3F-8603-35E97A076EB7}"/>
          </ac:spMkLst>
        </pc:spChg>
      </pc:sldChg>
      <pc:sldChg chg="add del">
        <pc:chgData name="Jan Verwaeren" userId="aa253f3c-3150-4170-95ea-2f4be1c6923c" providerId="ADAL" clId="{EDB06631-CCBE-44C3-8A8F-12C3088BC4FD}" dt="2025-09-10T12:27:19.738" v="6138" actId="47"/>
        <pc:sldMkLst>
          <pc:docMk/>
          <pc:sldMk cId="254396947" sldId="411"/>
        </pc:sldMkLst>
      </pc:sldChg>
      <pc:sldChg chg="add">
        <pc:chgData name="Jan Verwaeren" userId="aa253f3c-3150-4170-95ea-2f4be1c6923c" providerId="ADAL" clId="{EDB06631-CCBE-44C3-8A8F-12C3088BC4FD}" dt="2025-09-10T12:28:08.250" v="6139"/>
        <pc:sldMkLst>
          <pc:docMk/>
          <pc:sldMk cId="1831688818" sldId="411"/>
        </pc:sldMkLst>
      </pc:sldChg>
      <pc:sldChg chg="modSp add mod">
        <pc:chgData name="Jan Verwaeren" userId="aa253f3c-3150-4170-95ea-2f4be1c6923c" providerId="ADAL" clId="{EDB06631-CCBE-44C3-8A8F-12C3088BC4FD}" dt="2025-09-10T12:31:09.674" v="6244" actId="115"/>
        <pc:sldMkLst>
          <pc:docMk/>
          <pc:sldMk cId="2744411165" sldId="412"/>
        </pc:sldMkLst>
        <pc:spChg chg="mod">
          <ac:chgData name="Jan Verwaeren" userId="aa253f3c-3150-4170-95ea-2f4be1c6923c" providerId="ADAL" clId="{EDB06631-CCBE-44C3-8A8F-12C3088BC4FD}" dt="2025-09-10T12:31:09.674" v="6244" actId="115"/>
          <ac:spMkLst>
            <pc:docMk/>
            <pc:sldMk cId="2744411165" sldId="412"/>
            <ac:spMk id="11" creationId="{3C751692-ACA7-E509-89E5-C45CD27412C9}"/>
          </ac:spMkLst>
        </pc:spChg>
      </pc:sldChg>
      <pc:sldChg chg="delSp modSp add mod delAnim">
        <pc:chgData name="Jan Verwaeren" userId="aa253f3c-3150-4170-95ea-2f4be1c6923c" providerId="ADAL" clId="{EDB06631-CCBE-44C3-8A8F-12C3088BC4FD}" dt="2025-09-10T12:32:31.004" v="6381" actId="1037"/>
        <pc:sldMkLst>
          <pc:docMk/>
          <pc:sldMk cId="3592485224" sldId="413"/>
        </pc:sldMkLst>
        <pc:spChg chg="mod">
          <ac:chgData name="Jan Verwaeren" userId="aa253f3c-3150-4170-95ea-2f4be1c6923c" providerId="ADAL" clId="{EDB06631-CCBE-44C3-8A8F-12C3088BC4FD}" dt="2025-09-10T12:31:29.019" v="6245" actId="115"/>
          <ac:spMkLst>
            <pc:docMk/>
            <pc:sldMk cId="3592485224" sldId="413"/>
            <ac:spMk id="11" creationId="{DF3D76EE-6327-9BB2-2F7D-CB592DD9BEDF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13" creationId="{F005F631-900D-9511-AAE8-7F8C0E8CFC05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14" creationId="{25253B83-02EC-951F-610E-DB2C3F09768A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17" creationId="{6F545B12-6FAA-93F4-25F6-FF233B4337DB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18" creationId="{10AF9E6A-EF19-2D98-20E1-AEA5B76CFCBE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19" creationId="{DB024976-6B08-B723-DE44-F1534A00F2C0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21" creationId="{D6406AD0-762E-6FC6-B526-537FAABED6FA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27" creationId="{EF653BCA-B45A-3565-E65C-A2212B897713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29" creationId="{3C946FB9-BE3D-706F-317A-F15F52DEDEC8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30" creationId="{1D2CFE60-57FC-DA75-784D-3DA994849BA7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31" creationId="{9975B913-7613-C60D-C7B9-BEC1EFE66E2D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34" creationId="{C52EA8CC-C7A5-35B2-BA99-FDBB64E9C710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35" creationId="{72401680-AB42-5042-67EB-6C0582C165F2}"/>
          </ac:spMkLst>
        </pc:spChg>
        <pc:spChg chg="mod">
          <ac:chgData name="Jan Verwaeren" userId="aa253f3c-3150-4170-95ea-2f4be1c6923c" providerId="ADAL" clId="{EDB06631-CCBE-44C3-8A8F-12C3088BC4FD}" dt="2025-09-10T12:32:31.004" v="6381" actId="1037"/>
          <ac:spMkLst>
            <pc:docMk/>
            <pc:sldMk cId="3592485224" sldId="413"/>
            <ac:spMk id="38" creationId="{1D044A7C-21FE-E659-C18C-2BD914E47EF6}"/>
          </ac:spMkLst>
        </pc:spChg>
      </pc:sldChg>
      <pc:sldChg chg="modSp add mod ord">
        <pc:chgData name="Jan Verwaeren" userId="aa253f3c-3150-4170-95ea-2f4be1c6923c" providerId="ADAL" clId="{EDB06631-CCBE-44C3-8A8F-12C3088BC4FD}" dt="2025-09-10T12:32:46.353" v="6384" actId="115"/>
        <pc:sldMkLst>
          <pc:docMk/>
          <pc:sldMk cId="3594250172" sldId="414"/>
        </pc:sldMkLst>
        <pc:spChg chg="mod">
          <ac:chgData name="Jan Verwaeren" userId="aa253f3c-3150-4170-95ea-2f4be1c6923c" providerId="ADAL" clId="{EDB06631-CCBE-44C3-8A8F-12C3088BC4FD}" dt="2025-09-10T12:32:46.353" v="6384" actId="115"/>
          <ac:spMkLst>
            <pc:docMk/>
            <pc:sldMk cId="3594250172" sldId="414"/>
            <ac:spMk id="11" creationId="{4189BB10-6596-3D98-8879-E051683DA074}"/>
          </ac:spMkLst>
        </pc:spChg>
      </pc:sldChg>
      <pc:sldChg chg="modSp add mod">
        <pc:chgData name="Jan Verwaeren" userId="aa253f3c-3150-4170-95ea-2f4be1c6923c" providerId="ADAL" clId="{EDB06631-CCBE-44C3-8A8F-12C3088BC4FD}" dt="2025-09-10T12:35:36.753" v="6392" actId="20577"/>
        <pc:sldMkLst>
          <pc:docMk/>
          <pc:sldMk cId="3659110210" sldId="415"/>
        </pc:sldMkLst>
        <pc:spChg chg="mod">
          <ac:chgData name="Jan Verwaeren" userId="aa253f3c-3150-4170-95ea-2f4be1c6923c" providerId="ADAL" clId="{EDB06631-CCBE-44C3-8A8F-12C3088BC4FD}" dt="2025-09-10T12:35:36.753" v="6392" actId="20577"/>
          <ac:spMkLst>
            <pc:docMk/>
            <pc:sldMk cId="3659110210" sldId="415"/>
            <ac:spMk id="8" creationId="{0FD1CC7A-B286-3A01-27B1-6F60EBD211A7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10T12:51:08.939" v="6918" actId="1076"/>
        <pc:sldMkLst>
          <pc:docMk/>
          <pc:sldMk cId="605378431" sldId="416"/>
        </pc:sldMkLst>
        <pc:spChg chg="del mod">
          <ac:chgData name="Jan Verwaeren" userId="aa253f3c-3150-4170-95ea-2f4be1c6923c" providerId="ADAL" clId="{EDB06631-CCBE-44C3-8A8F-12C3088BC4FD}" dt="2025-09-10T12:48:27.496" v="6831" actId="478"/>
          <ac:spMkLst>
            <pc:docMk/>
            <pc:sldMk cId="605378431" sldId="416"/>
            <ac:spMk id="2" creationId="{40CA87E6-30D1-CEE0-BD91-3A6C2C46F463}"/>
          </ac:spMkLst>
        </pc:spChg>
        <pc:spChg chg="add del mod">
          <ac:chgData name="Jan Verwaeren" userId="aa253f3c-3150-4170-95ea-2f4be1c6923c" providerId="ADAL" clId="{EDB06631-CCBE-44C3-8A8F-12C3088BC4FD}" dt="2025-09-10T12:45:34.811" v="6619" actId="478"/>
          <ac:spMkLst>
            <pc:docMk/>
            <pc:sldMk cId="605378431" sldId="416"/>
            <ac:spMk id="4" creationId="{B2627B4A-EE48-6BD7-25F2-1134BEE331E7}"/>
          </ac:spMkLst>
        </pc:spChg>
        <pc:spChg chg="add mod">
          <ac:chgData name="Jan Verwaeren" userId="aa253f3c-3150-4170-95ea-2f4be1c6923c" providerId="ADAL" clId="{EDB06631-CCBE-44C3-8A8F-12C3088BC4FD}" dt="2025-09-10T12:49:47.813" v="6914" actId="20577"/>
          <ac:spMkLst>
            <pc:docMk/>
            <pc:sldMk cId="605378431" sldId="416"/>
            <ac:spMk id="6" creationId="{1077F341-4B97-3921-0EB6-501F52951CAB}"/>
          </ac:spMkLst>
        </pc:spChg>
        <pc:spChg chg="mod">
          <ac:chgData name="Jan Verwaeren" userId="aa253f3c-3150-4170-95ea-2f4be1c6923c" providerId="ADAL" clId="{EDB06631-CCBE-44C3-8A8F-12C3088BC4FD}" dt="2025-09-10T12:42:43.527" v="6539" actId="20577"/>
          <ac:spMkLst>
            <pc:docMk/>
            <pc:sldMk cId="605378431" sldId="416"/>
            <ac:spMk id="11" creationId="{83983C5C-EC1F-D00F-AFCC-530797769446}"/>
          </ac:spMkLst>
        </pc:spChg>
        <pc:spChg chg="mod">
          <ac:chgData name="Jan Verwaeren" userId="aa253f3c-3150-4170-95ea-2f4be1c6923c" providerId="ADAL" clId="{EDB06631-CCBE-44C3-8A8F-12C3088BC4FD}" dt="2025-09-10T12:49:56.514" v="6915" actId="1076"/>
          <ac:spMkLst>
            <pc:docMk/>
            <pc:sldMk cId="605378431" sldId="416"/>
            <ac:spMk id="22" creationId="{D09468AB-AB75-53C7-2010-10094A44164D}"/>
          </ac:spMkLst>
        </pc:spChg>
        <pc:picChg chg="del mod">
          <ac:chgData name="Jan Verwaeren" userId="aa253f3c-3150-4170-95ea-2f4be1c6923c" providerId="ADAL" clId="{EDB06631-CCBE-44C3-8A8F-12C3088BC4FD}" dt="2025-09-10T12:45:54.695" v="6635" actId="478"/>
          <ac:picMkLst>
            <pc:docMk/>
            <pc:sldMk cId="605378431" sldId="416"/>
            <ac:picMk id="5" creationId="{67B2E644-BF2A-04A5-E3A0-B4D5ACA78FE5}"/>
          </ac:picMkLst>
        </pc:picChg>
        <pc:picChg chg="add mod">
          <ac:chgData name="Jan Verwaeren" userId="aa253f3c-3150-4170-95ea-2f4be1c6923c" providerId="ADAL" clId="{EDB06631-CCBE-44C3-8A8F-12C3088BC4FD}" dt="2025-09-10T12:51:08.939" v="6918" actId="1076"/>
          <ac:picMkLst>
            <pc:docMk/>
            <pc:sldMk cId="605378431" sldId="416"/>
            <ac:picMk id="8" creationId="{5C45ECCB-6F9B-DB66-7034-A0337D4FAE99}"/>
          </ac:picMkLst>
        </pc:picChg>
      </pc:sldChg>
      <pc:sldChg chg="modSp add mod">
        <pc:chgData name="Jan Verwaeren" userId="aa253f3c-3150-4170-95ea-2f4be1c6923c" providerId="ADAL" clId="{EDB06631-CCBE-44C3-8A8F-12C3088BC4FD}" dt="2025-09-10T12:51:45.324" v="6931" actId="20577"/>
        <pc:sldMkLst>
          <pc:docMk/>
          <pc:sldMk cId="1489090309" sldId="417"/>
        </pc:sldMkLst>
        <pc:spChg chg="mod">
          <ac:chgData name="Jan Verwaeren" userId="aa253f3c-3150-4170-95ea-2f4be1c6923c" providerId="ADAL" clId="{EDB06631-CCBE-44C3-8A8F-12C3088BC4FD}" dt="2025-09-10T12:51:45.324" v="6931" actId="20577"/>
          <ac:spMkLst>
            <pc:docMk/>
            <pc:sldMk cId="1489090309" sldId="417"/>
            <ac:spMk id="8" creationId="{BFE8ECE2-ECB9-569F-6187-72666D72AB27}"/>
          </ac:spMkLst>
        </pc:spChg>
      </pc:sldChg>
      <pc:sldChg chg="addSp delSp modSp new mod">
        <pc:chgData name="Jan Verwaeren" userId="aa253f3c-3150-4170-95ea-2f4be1c6923c" providerId="ADAL" clId="{EDB06631-CCBE-44C3-8A8F-12C3088BC4FD}" dt="2025-09-10T13:25:48.697" v="7135" actId="20577"/>
        <pc:sldMkLst>
          <pc:docMk/>
          <pc:sldMk cId="78050986" sldId="418"/>
        </pc:sldMkLst>
        <pc:spChg chg="mod">
          <ac:chgData name="Jan Verwaeren" userId="aa253f3c-3150-4170-95ea-2f4be1c6923c" providerId="ADAL" clId="{EDB06631-CCBE-44C3-8A8F-12C3088BC4FD}" dt="2025-09-10T12:55:51.939" v="6972" actId="115"/>
          <ac:spMkLst>
            <pc:docMk/>
            <pc:sldMk cId="78050986" sldId="418"/>
            <ac:spMk id="2" creationId="{F9ED672C-DAC6-646F-BFBE-D646A5511C74}"/>
          </ac:spMkLst>
        </pc:spChg>
        <pc:spChg chg="add mod">
          <ac:chgData name="Jan Verwaeren" userId="aa253f3c-3150-4170-95ea-2f4be1c6923c" providerId="ADAL" clId="{EDB06631-CCBE-44C3-8A8F-12C3088BC4FD}" dt="2025-09-10T13:25:10.495" v="7103"/>
          <ac:spMkLst>
            <pc:docMk/>
            <pc:sldMk cId="78050986" sldId="418"/>
            <ac:spMk id="3" creationId="{4031D482-9100-1B54-83BB-A964FA7DE6B0}"/>
          </ac:spMkLst>
        </pc:spChg>
        <pc:spChg chg="del">
          <ac:chgData name="Jan Verwaeren" userId="aa253f3c-3150-4170-95ea-2f4be1c6923c" providerId="ADAL" clId="{EDB06631-CCBE-44C3-8A8F-12C3088BC4FD}" dt="2025-09-10T12:55:38.042" v="6966" actId="478"/>
          <ac:spMkLst>
            <pc:docMk/>
            <pc:sldMk cId="78050986" sldId="418"/>
            <ac:spMk id="3" creationId="{833737BF-3B81-9751-4FDB-94E614F31396}"/>
          </ac:spMkLst>
        </pc:spChg>
        <pc:spChg chg="add mod">
          <ac:chgData name="Jan Verwaeren" userId="aa253f3c-3150-4170-95ea-2f4be1c6923c" providerId="ADAL" clId="{EDB06631-CCBE-44C3-8A8F-12C3088BC4FD}" dt="2025-09-10T13:25:48.697" v="7135" actId="20577"/>
          <ac:spMkLst>
            <pc:docMk/>
            <pc:sldMk cId="78050986" sldId="418"/>
            <ac:spMk id="5" creationId="{8E096208-FEDE-4C31-4599-A4BD3EA4C222}"/>
          </ac:spMkLst>
        </pc:spChg>
        <pc:spChg chg="add mod">
          <ac:chgData name="Jan Verwaeren" userId="aa253f3c-3150-4170-95ea-2f4be1c6923c" providerId="ADAL" clId="{EDB06631-CCBE-44C3-8A8F-12C3088BC4FD}" dt="2025-09-10T13:04:20.292" v="6979" actId="1076"/>
          <ac:spMkLst>
            <pc:docMk/>
            <pc:sldMk cId="78050986" sldId="418"/>
            <ac:spMk id="6" creationId="{C256F2EF-A02E-ACFB-A0AF-47773CF2B9A9}"/>
          </ac:spMkLst>
        </pc:spChg>
        <pc:spChg chg="add mod">
          <ac:chgData name="Jan Verwaeren" userId="aa253f3c-3150-4170-95ea-2f4be1c6923c" providerId="ADAL" clId="{EDB06631-CCBE-44C3-8A8F-12C3088BC4FD}" dt="2025-09-10T13:06:42.205" v="6997" actId="1076"/>
          <ac:spMkLst>
            <pc:docMk/>
            <pc:sldMk cId="78050986" sldId="418"/>
            <ac:spMk id="9" creationId="{31259AC2-4AF0-B13A-2D99-E5BCC9082C52}"/>
          </ac:spMkLst>
        </pc:spChg>
        <pc:spChg chg="add mod">
          <ac:chgData name="Jan Verwaeren" userId="aa253f3c-3150-4170-95ea-2f4be1c6923c" providerId="ADAL" clId="{EDB06631-CCBE-44C3-8A8F-12C3088BC4FD}" dt="2025-09-10T13:06:32.298" v="6993" actId="1076"/>
          <ac:spMkLst>
            <pc:docMk/>
            <pc:sldMk cId="78050986" sldId="418"/>
            <ac:spMk id="14" creationId="{68D2A800-9118-8244-7E77-0D4F0F49BCFB}"/>
          </ac:spMkLst>
        </pc:spChg>
        <pc:picChg chg="add mod">
          <ac:chgData name="Jan Verwaeren" userId="aa253f3c-3150-4170-95ea-2f4be1c6923c" providerId="ADAL" clId="{EDB06631-CCBE-44C3-8A8F-12C3088BC4FD}" dt="2025-09-10T13:06:40.039" v="6996" actId="1076"/>
          <ac:picMkLst>
            <pc:docMk/>
            <pc:sldMk cId="78050986" sldId="418"/>
            <ac:picMk id="8" creationId="{A1EE9E70-1976-828D-FE5B-478A493EDA55}"/>
          </ac:picMkLst>
        </pc:picChg>
        <pc:picChg chg="add mod">
          <ac:chgData name="Jan Verwaeren" userId="aa253f3c-3150-4170-95ea-2f4be1c6923c" providerId="ADAL" clId="{EDB06631-CCBE-44C3-8A8F-12C3088BC4FD}" dt="2025-09-10T13:06:38.110" v="6995" actId="1076"/>
          <ac:picMkLst>
            <pc:docMk/>
            <pc:sldMk cId="78050986" sldId="418"/>
            <ac:picMk id="13" creationId="{8B3C79EF-F9D1-6F45-50B0-011C956365D1}"/>
          </ac:picMkLst>
        </pc:picChg>
        <pc:cxnChg chg="add mod">
          <ac:chgData name="Jan Verwaeren" userId="aa253f3c-3150-4170-95ea-2f4be1c6923c" providerId="ADAL" clId="{EDB06631-CCBE-44C3-8A8F-12C3088BC4FD}" dt="2025-09-10T13:04:57.267" v="6988" actId="1076"/>
          <ac:cxnSpMkLst>
            <pc:docMk/>
            <pc:sldMk cId="78050986" sldId="418"/>
            <ac:cxnSpMk id="11" creationId="{F7E082DA-96C3-3A0F-02C9-2CA1CECE50C0}"/>
          </ac:cxnSpMkLst>
        </pc:cxnChg>
      </pc:sldChg>
      <pc:sldChg chg="addSp delSp modSp add mod">
        <pc:chgData name="Jan Verwaeren" userId="aa253f3c-3150-4170-95ea-2f4be1c6923c" providerId="ADAL" clId="{EDB06631-CCBE-44C3-8A8F-12C3088BC4FD}" dt="2025-09-10T13:08:07.963" v="7021" actId="1076"/>
        <pc:sldMkLst>
          <pc:docMk/>
          <pc:sldMk cId="2855107768" sldId="419"/>
        </pc:sldMkLst>
        <pc:spChg chg="add mod">
          <ac:chgData name="Jan Verwaeren" userId="aa253f3c-3150-4170-95ea-2f4be1c6923c" providerId="ADAL" clId="{EDB06631-CCBE-44C3-8A8F-12C3088BC4FD}" dt="2025-09-10T13:07:48.788" v="7003" actId="1076"/>
          <ac:spMkLst>
            <pc:docMk/>
            <pc:sldMk cId="2855107768" sldId="419"/>
            <ac:spMk id="3" creationId="{44CA1597-304E-ACB1-2527-041B37FBBB92}"/>
          </ac:spMkLst>
        </pc:spChg>
        <pc:spChg chg="add mod">
          <ac:chgData name="Jan Verwaeren" userId="aa253f3c-3150-4170-95ea-2f4be1c6923c" providerId="ADAL" clId="{EDB06631-CCBE-44C3-8A8F-12C3088BC4FD}" dt="2025-09-10T13:08:07.963" v="7021" actId="1076"/>
          <ac:spMkLst>
            <pc:docMk/>
            <pc:sldMk cId="2855107768" sldId="419"/>
            <ac:spMk id="5" creationId="{E52BC6ED-EED8-DA25-776D-A1AC514D4AA0}"/>
          </ac:spMkLst>
        </pc:spChg>
        <pc:spChg chg="del">
          <ac:chgData name="Jan Verwaeren" userId="aa253f3c-3150-4170-95ea-2f4be1c6923c" providerId="ADAL" clId="{EDB06631-CCBE-44C3-8A8F-12C3088BC4FD}" dt="2025-09-10T13:07:30.591" v="7000" actId="478"/>
          <ac:spMkLst>
            <pc:docMk/>
            <pc:sldMk cId="2855107768" sldId="419"/>
            <ac:spMk id="14" creationId="{3F38B370-3281-ACF8-D120-2C622C398209}"/>
          </ac:spMkLst>
        </pc:spChg>
        <pc:picChg chg="del">
          <ac:chgData name="Jan Verwaeren" userId="aa253f3c-3150-4170-95ea-2f4be1c6923c" providerId="ADAL" clId="{EDB06631-CCBE-44C3-8A8F-12C3088BC4FD}" dt="2025-09-10T13:07:29.569" v="6999" actId="478"/>
          <ac:picMkLst>
            <pc:docMk/>
            <pc:sldMk cId="2855107768" sldId="419"/>
            <ac:picMk id="13" creationId="{A4032A4B-1F7A-9233-F8EA-42F1FDC65FB8}"/>
          </ac:picMkLst>
        </pc:picChg>
      </pc:sldChg>
      <pc:sldChg chg="modSp add mod">
        <pc:chgData name="Jan Verwaeren" userId="aa253f3c-3150-4170-95ea-2f4be1c6923c" providerId="ADAL" clId="{EDB06631-CCBE-44C3-8A8F-12C3088BC4FD}" dt="2025-09-10T13:08:28.525" v="7040" actId="1076"/>
        <pc:sldMkLst>
          <pc:docMk/>
          <pc:sldMk cId="1872600712" sldId="420"/>
        </pc:sldMkLst>
        <pc:spChg chg="mod">
          <ac:chgData name="Jan Verwaeren" userId="aa253f3c-3150-4170-95ea-2f4be1c6923c" providerId="ADAL" clId="{EDB06631-CCBE-44C3-8A8F-12C3088BC4FD}" dt="2025-09-10T13:08:28.525" v="7040" actId="1076"/>
          <ac:spMkLst>
            <pc:docMk/>
            <pc:sldMk cId="1872600712" sldId="420"/>
            <ac:spMk id="5" creationId="{7D40EE57-37E8-0F38-F981-B8D3B4A689EC}"/>
          </ac:spMkLst>
        </pc:spChg>
      </pc:sldChg>
      <pc:sldChg chg="modSp add mod">
        <pc:chgData name="Jan Verwaeren" userId="aa253f3c-3150-4170-95ea-2f4be1c6923c" providerId="ADAL" clId="{EDB06631-CCBE-44C3-8A8F-12C3088BC4FD}" dt="2025-09-10T13:08:44.786" v="7049" actId="14100"/>
        <pc:sldMkLst>
          <pc:docMk/>
          <pc:sldMk cId="1431641795" sldId="421"/>
        </pc:sldMkLst>
        <pc:spChg chg="mod">
          <ac:chgData name="Jan Verwaeren" userId="aa253f3c-3150-4170-95ea-2f4be1c6923c" providerId="ADAL" clId="{EDB06631-CCBE-44C3-8A8F-12C3088BC4FD}" dt="2025-09-10T13:08:44.786" v="7049" actId="14100"/>
          <ac:spMkLst>
            <pc:docMk/>
            <pc:sldMk cId="1431641795" sldId="421"/>
            <ac:spMk id="5" creationId="{9C258D01-CCCA-3800-8E40-66A01597DB40}"/>
          </ac:spMkLst>
        </pc:spChg>
      </pc:sldChg>
      <pc:sldChg chg="modSp add mod">
        <pc:chgData name="Jan Verwaeren" userId="aa253f3c-3150-4170-95ea-2f4be1c6923c" providerId="ADAL" clId="{EDB06631-CCBE-44C3-8A8F-12C3088BC4FD}" dt="2025-09-10T13:08:53.176" v="7055" actId="20577"/>
        <pc:sldMkLst>
          <pc:docMk/>
          <pc:sldMk cId="4076323501" sldId="422"/>
        </pc:sldMkLst>
        <pc:spChg chg="mod">
          <ac:chgData name="Jan Verwaeren" userId="aa253f3c-3150-4170-95ea-2f4be1c6923c" providerId="ADAL" clId="{EDB06631-CCBE-44C3-8A8F-12C3088BC4FD}" dt="2025-09-10T13:08:53.176" v="7055" actId="20577"/>
          <ac:spMkLst>
            <pc:docMk/>
            <pc:sldMk cId="4076323501" sldId="422"/>
            <ac:spMk id="5" creationId="{3DC5AE5F-2BA4-B864-6229-886AAFC1CD33}"/>
          </ac:spMkLst>
        </pc:spChg>
      </pc:sldChg>
      <pc:sldMasterChg chg="delSldLayout">
        <pc:chgData name="Jan Verwaeren" userId="aa253f3c-3150-4170-95ea-2f4be1c6923c" providerId="ADAL" clId="{EDB06631-CCBE-44C3-8A8F-12C3088BC4FD}" dt="2025-09-09T15:04:03.608" v="2344" actId="47"/>
        <pc:sldMasterMkLst>
          <pc:docMk/>
          <pc:sldMasterMk cId="3770589907" sldId="2147483660"/>
        </pc:sldMasterMkLst>
        <pc:sldLayoutChg chg="del">
          <pc:chgData name="Jan Verwaeren" userId="aa253f3c-3150-4170-95ea-2f4be1c6923c" providerId="ADAL" clId="{EDB06631-CCBE-44C3-8A8F-12C3088BC4FD}" dt="2025-09-09T15:04:03.608" v="2344" actId="47"/>
          <pc:sldLayoutMkLst>
            <pc:docMk/>
            <pc:sldMasterMk cId="3770589907" sldId="2147483660"/>
            <pc:sldLayoutMk cId="2103466543" sldId="2147483679"/>
          </pc:sldLayoutMkLst>
        </pc:sldLayoutChg>
      </pc:sldMasterChg>
    </pc:docChg>
  </pc:docChgLst>
  <pc:docChgLst>
    <pc:chgData name="Jan Verwaeren" userId="aa253f3c-3150-4170-95ea-2f4be1c6923c" providerId="ADAL" clId="{259CE310-D2BF-40EC-90DE-130F7757D105}"/>
    <pc:docChg chg="undo custSel modSld">
      <pc:chgData name="Jan Verwaeren" userId="aa253f3c-3150-4170-95ea-2f4be1c6923c" providerId="ADAL" clId="{259CE310-D2BF-40EC-90DE-130F7757D105}" dt="2025-02-11T21:20:08.519" v="8" actId="20577"/>
      <pc:docMkLst>
        <pc:docMk/>
      </pc:docMkLst>
      <pc:sldChg chg="addSp delSp modSp mod">
        <pc:chgData name="Jan Verwaeren" userId="aa253f3c-3150-4170-95ea-2f4be1c6923c" providerId="ADAL" clId="{259CE310-D2BF-40EC-90DE-130F7757D105}" dt="2025-02-11T20:36:31.733" v="3" actId="478"/>
        <pc:sldMkLst>
          <pc:docMk/>
          <pc:sldMk cId="2889235619" sldId="353"/>
        </pc:sldMkLst>
      </pc:sldChg>
      <pc:sldChg chg="modSp mod">
        <pc:chgData name="Jan Verwaeren" userId="aa253f3c-3150-4170-95ea-2f4be1c6923c" providerId="ADAL" clId="{259CE310-D2BF-40EC-90DE-130F7757D105}" dt="2025-02-11T21:20:08.519" v="8" actId="20577"/>
        <pc:sldMkLst>
          <pc:docMk/>
          <pc:sldMk cId="1881899809" sldId="379"/>
        </pc:sldMkLst>
      </pc:sldChg>
    </pc:docChg>
  </pc:docChgLst>
  <pc:docChgLst>
    <pc:chgData name="Jan Verwaeren" userId="aa253f3c-3150-4170-95ea-2f4be1c6923c" providerId="ADAL" clId="{91404404-1A53-4F47-B953-3C2E76D298A3}"/>
    <pc:docChg chg="undo custSel addSld delSld modSld">
      <pc:chgData name="Jan Verwaeren" userId="aa253f3c-3150-4170-95ea-2f4be1c6923c" providerId="ADAL" clId="{91404404-1A53-4F47-B953-3C2E76D298A3}" dt="2023-01-05T15:10:12.878" v="5265" actId="207"/>
      <pc:docMkLst>
        <pc:docMk/>
      </pc:docMkLst>
      <pc:sldChg chg="addSp delSp modSp">
        <pc:chgData name="Jan Verwaeren" userId="aa253f3c-3150-4170-95ea-2f4be1c6923c" providerId="ADAL" clId="{91404404-1A53-4F47-B953-3C2E76D298A3}" dt="2023-01-04T12:32:48.170" v="96" actId="1076"/>
        <pc:sldMkLst>
          <pc:docMk/>
          <pc:sldMk cId="3355618083" sldId="256"/>
        </pc:sldMkLst>
      </pc:sldChg>
      <pc:sldChg chg="addSp delSp modSp add delAnim">
        <pc:chgData name="Jan Verwaeren" userId="aa253f3c-3150-4170-95ea-2f4be1c6923c" providerId="ADAL" clId="{91404404-1A53-4F47-B953-3C2E76D298A3}" dt="2023-01-04T19:18:48.132" v="4499" actId="1076"/>
        <pc:sldMkLst>
          <pc:docMk/>
          <pc:sldMk cId="1341626124" sldId="323"/>
        </pc:sldMkLst>
      </pc:sldChg>
      <pc:sldChg chg="addSp modSp add">
        <pc:chgData name="Jan Verwaeren" userId="aa253f3c-3150-4170-95ea-2f4be1c6923c" providerId="ADAL" clId="{91404404-1A53-4F47-B953-3C2E76D298A3}" dt="2023-01-04T20:03:49.077" v="4505" actId="207"/>
        <pc:sldMkLst>
          <pc:docMk/>
          <pc:sldMk cId="3165830073" sldId="331"/>
        </pc:sldMkLst>
      </pc:sldChg>
      <pc:sldChg chg="addSp modSp add">
        <pc:chgData name="Jan Verwaeren" userId="aa253f3c-3150-4170-95ea-2f4be1c6923c" providerId="ADAL" clId="{91404404-1A53-4F47-B953-3C2E76D298A3}" dt="2023-01-04T20:14:13.651" v="4641" actId="1076"/>
        <pc:sldMkLst>
          <pc:docMk/>
          <pc:sldMk cId="1118701525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8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A31D-F143-DF81-A441-68523B77A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98C5E-27EA-46C6-C76F-92A0C2B66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305A6-0487-EC5F-4EBD-F23CC0E9B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30D8-6668-E4C3-8199-3EE9FD02B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8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734B6-0637-A3D1-7413-E039B60D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33BB-4D61-0050-AD08-820544CEB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B3037-6792-24D6-7528-2FAEFD67D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EB1F2-874A-8F33-05D9-01D0905D8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5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5B31-BBA5-5EC0-41FE-6A0A1C38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E2063-03D7-65F2-6665-DEB0226E6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67EB4-7174-70FC-0E87-848C69292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A9A-D4C2-926C-E7B6-219EE6D27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5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CB38-5EB7-90AB-CF4A-525179D1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0233E-F746-B20F-217D-5709F7D40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A0723-40BF-3A18-0003-EF9B6C3B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56266-190B-EE6A-2501-3E5847F78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4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0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ACCF-05B3-BE96-BEFF-453DE67A3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F97CA-03A4-DDAB-E45B-6EBE6B03A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B4625-E064-363B-D6CE-AC9B98905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FC8E-3740-6B0D-C102-3B958C999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B847A-8202-4DFF-8293-0D9552A2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63B48-6663-9A11-F29E-6B86ACB9E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7C6EA-D881-B39B-1C66-D8BA89EC9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EF5C2-4B40-0D5B-76C3-428D60EAE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0EBF0-709C-B677-167E-16FB2B0E6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D3ABC-C560-91A0-70F4-DBB6FF414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27001-EAD3-B2E0-946E-58BBFD89A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CDD46-DB5F-D175-55C9-CDEDE811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DD1C1-76BA-CDB1-C1C7-440946CE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0733E-A6C3-566C-74AD-250E6B34E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362AF-8189-13D8-7644-A28B66FB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38ADA-81FC-056B-3B96-5401094E2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8632-425C-AAC4-C720-EE17C8CA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B3DEC-FBA6-D56F-7568-CCC4F48BD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87980-E7AE-00DB-3208-0A7C20AB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F94A-410B-A9BC-E1F0-B5BFA7BF88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10-9-2025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6821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 defTabSz="542925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con Faculty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111742" cy="13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pic>
        <p:nvPicPr>
          <p:cNvPr id="4" name="Icon Faculty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111742" cy="1394112"/>
          </a:xfrm>
          <a:prstGeom prst="rect">
            <a:avLst/>
          </a:prstGeom>
        </p:spPr>
      </p:pic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9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59865-FB16-C8CE-69F4-A4B3C774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E2650D2-96CA-712A-401D-E84C4CD0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Python: </a:t>
            </a:r>
            <a:r>
              <a:rPr lang="nl-NL" sz="4000" dirty="0" err="1"/>
              <a:t>working</a:t>
            </a:r>
            <a:r>
              <a:rPr lang="nl-NL" sz="4000" dirty="0"/>
              <a:t> </a:t>
            </a:r>
            <a:r>
              <a:rPr lang="nl-NL" sz="4000" dirty="0" err="1"/>
              <a:t>with</a:t>
            </a:r>
            <a:r>
              <a:rPr lang="nl-NL" sz="4000" dirty="0"/>
              <a:t> </a:t>
            </a:r>
            <a:r>
              <a:rPr lang="nl-NL" sz="4000" dirty="0" err="1"/>
              <a:t>numbers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B4FA-2F6A-FDC6-86C7-3A04DEAD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455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Numeric</a:t>
            </a:r>
            <a:r>
              <a:rPr lang="nl-NL" u="none" dirty="0"/>
              <a:t> types</a:t>
            </a:r>
          </a:p>
        </p:txBody>
      </p:sp>
      <p:sp>
        <p:nvSpPr>
          <p:cNvPr id="12" name="Rechthoek 18">
            <a:extLst>
              <a:ext uri="{FF2B5EF4-FFF2-40B4-BE49-F238E27FC236}">
                <a16:creationId xmlns:a16="http://schemas.microsoft.com/office/drawing/2014/main" id="{E4D375B8-10F5-4A59-9FE6-207AB8CB2D0A}"/>
              </a:ext>
            </a:extLst>
          </p:cNvPr>
          <p:cNvSpPr/>
          <p:nvPr/>
        </p:nvSpPr>
        <p:spPr>
          <a:xfrm>
            <a:off x="539009" y="2949343"/>
            <a:ext cx="2448272" cy="415210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hoek 19">
            <a:extLst>
              <a:ext uri="{FF2B5EF4-FFF2-40B4-BE49-F238E27FC236}">
                <a16:creationId xmlns:a16="http://schemas.microsoft.com/office/drawing/2014/main" id="{D2619DF1-594B-41C7-8A8A-0BD2EA63B12C}"/>
              </a:ext>
            </a:extLst>
          </p:cNvPr>
          <p:cNvSpPr/>
          <p:nvPr/>
        </p:nvSpPr>
        <p:spPr>
          <a:xfrm>
            <a:off x="5377959" y="2949344"/>
            <a:ext cx="2448272" cy="4152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9">
            <a:extLst>
              <a:ext uri="{FF2B5EF4-FFF2-40B4-BE49-F238E27FC236}">
                <a16:creationId xmlns:a16="http://schemas.microsoft.com/office/drawing/2014/main" id="{40DD4746-B279-4531-AC6C-EEBC250FD11E}"/>
              </a:ext>
            </a:extLst>
          </p:cNvPr>
          <p:cNvSpPr txBox="1"/>
          <p:nvPr/>
        </p:nvSpPr>
        <p:spPr>
          <a:xfrm>
            <a:off x="394993" y="2547202"/>
            <a:ext cx="2957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Names</a:t>
            </a:r>
            <a:r>
              <a:rPr lang="nl-BE" sz="1500" dirty="0"/>
              <a:t> / </a:t>
            </a:r>
            <a:r>
              <a:rPr lang="nl-BE" sz="1500" dirty="0" err="1"/>
              <a:t>variebles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</a:t>
            </a:r>
            <a:r>
              <a:rPr lang="nl-BE" sz="1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space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B0F913-1792-41E7-8F2B-A2173B1E29D5}"/>
              </a:ext>
            </a:extLst>
          </p:cNvPr>
          <p:cNvSpPr txBox="1"/>
          <p:nvPr/>
        </p:nvSpPr>
        <p:spPr>
          <a:xfrm>
            <a:off x="5724584" y="2547202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Objects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6" name="Tekstvak 11">
            <a:extLst>
              <a:ext uri="{FF2B5EF4-FFF2-40B4-BE49-F238E27FC236}">
                <a16:creationId xmlns:a16="http://schemas.microsoft.com/office/drawing/2014/main" id="{B76E528A-0FB1-474D-806C-51F996FF0F34}"/>
              </a:ext>
            </a:extLst>
          </p:cNvPr>
          <p:cNvSpPr txBox="1"/>
          <p:nvPr/>
        </p:nvSpPr>
        <p:spPr>
          <a:xfrm>
            <a:off x="860776" y="3182060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a</a:t>
            </a:r>
            <a:endParaRPr lang="en-US" sz="15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9FAB341-196E-4C29-894C-23383B14EC84}"/>
              </a:ext>
            </a:extLst>
          </p:cNvPr>
          <p:cNvSpPr txBox="1"/>
          <p:nvPr/>
        </p:nvSpPr>
        <p:spPr>
          <a:xfrm>
            <a:off x="86077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b</a:t>
            </a:r>
            <a:endParaRPr lang="en-US" sz="15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8CBE6BB-7BFF-4090-B2D7-CAD21D9A36C1}"/>
              </a:ext>
            </a:extLst>
          </p:cNvPr>
          <p:cNvSpPr txBox="1"/>
          <p:nvPr/>
        </p:nvSpPr>
        <p:spPr>
          <a:xfrm>
            <a:off x="860776" y="4239618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c</a:t>
            </a:r>
            <a:endParaRPr lang="en-US" sz="1500" dirty="0"/>
          </a:p>
        </p:txBody>
      </p:sp>
      <p:sp>
        <p:nvSpPr>
          <p:cNvPr id="19" name="Tekstvak 20">
            <a:extLst>
              <a:ext uri="{FF2B5EF4-FFF2-40B4-BE49-F238E27FC236}">
                <a16:creationId xmlns:a16="http://schemas.microsoft.com/office/drawing/2014/main" id="{9A8244C3-2EA2-4B30-A6D6-8856C1758655}"/>
              </a:ext>
            </a:extLst>
          </p:cNvPr>
          <p:cNvSpPr txBox="1"/>
          <p:nvPr/>
        </p:nvSpPr>
        <p:spPr>
          <a:xfrm>
            <a:off x="5713806" y="318350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5</a:t>
            </a:r>
            <a:endParaRPr lang="en-US" sz="1500" dirty="0"/>
          </a:p>
        </p:txBody>
      </p:sp>
      <p:sp>
        <p:nvSpPr>
          <p:cNvPr id="20" name="Tekstvak 21">
            <a:extLst>
              <a:ext uri="{FF2B5EF4-FFF2-40B4-BE49-F238E27FC236}">
                <a16:creationId xmlns:a16="http://schemas.microsoft.com/office/drawing/2014/main" id="{2B0B23DF-55E9-4727-8A45-BEB4CFC4CF7D}"/>
              </a:ext>
            </a:extLst>
          </p:cNvPr>
          <p:cNvSpPr txBox="1"/>
          <p:nvPr/>
        </p:nvSpPr>
        <p:spPr>
          <a:xfrm>
            <a:off x="571380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6</a:t>
            </a:r>
            <a:endParaRPr lang="en-US" sz="1500" dirty="0"/>
          </a:p>
        </p:txBody>
      </p:sp>
      <p:sp>
        <p:nvSpPr>
          <p:cNvPr id="21" name="Tekstvak 22">
            <a:extLst>
              <a:ext uri="{FF2B5EF4-FFF2-40B4-BE49-F238E27FC236}">
                <a16:creationId xmlns:a16="http://schemas.microsoft.com/office/drawing/2014/main" id="{A016DA41-7EBD-4BC0-9D63-45787C7A190B}"/>
              </a:ext>
            </a:extLst>
          </p:cNvPr>
          <p:cNvSpPr txBox="1"/>
          <p:nvPr/>
        </p:nvSpPr>
        <p:spPr>
          <a:xfrm>
            <a:off x="5713806" y="4239617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11</a:t>
            </a:r>
            <a:endParaRPr lang="en-US" sz="1500" dirty="0"/>
          </a:p>
        </p:txBody>
      </p:sp>
      <p:cxnSp>
        <p:nvCxnSpPr>
          <p:cNvPr id="22" name="Rechte verbindingslijn met pijl 15">
            <a:extLst>
              <a:ext uri="{FF2B5EF4-FFF2-40B4-BE49-F238E27FC236}">
                <a16:creationId xmlns:a16="http://schemas.microsoft.com/office/drawing/2014/main" id="{2CC768CD-DA96-4500-811B-13B0DC83364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552964" y="3343643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4">
            <a:extLst>
              <a:ext uri="{FF2B5EF4-FFF2-40B4-BE49-F238E27FC236}">
                <a16:creationId xmlns:a16="http://schemas.microsoft.com/office/drawing/2014/main" id="{B2F6789A-DBDA-4AB7-9158-9368407C3C83}"/>
              </a:ext>
            </a:extLst>
          </p:cNvPr>
          <p:cNvCxnSpPr/>
          <p:nvPr/>
        </p:nvCxnSpPr>
        <p:spPr>
          <a:xfrm>
            <a:off x="2552964" y="3887424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5">
            <a:extLst>
              <a:ext uri="{FF2B5EF4-FFF2-40B4-BE49-F238E27FC236}">
                <a16:creationId xmlns:a16="http://schemas.microsoft.com/office/drawing/2014/main" id="{1362DD48-21C3-43A3-8D40-33916B729B1D}"/>
              </a:ext>
            </a:extLst>
          </p:cNvPr>
          <p:cNvCxnSpPr/>
          <p:nvPr/>
        </p:nvCxnSpPr>
        <p:spPr>
          <a:xfrm>
            <a:off x="2552964" y="4410009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6">
            <a:extLst>
              <a:ext uri="{FF2B5EF4-FFF2-40B4-BE49-F238E27FC236}">
                <a16:creationId xmlns:a16="http://schemas.microsoft.com/office/drawing/2014/main" id="{319FC8BE-B5FC-4F38-B338-875A8A981838}"/>
              </a:ext>
            </a:extLst>
          </p:cNvPr>
          <p:cNvSpPr txBox="1"/>
          <p:nvPr/>
        </p:nvSpPr>
        <p:spPr>
          <a:xfrm>
            <a:off x="5690205" y="297925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456F9366-26C5-47C6-9CDE-589DA14BF16B}"/>
              </a:ext>
            </a:extLst>
          </p:cNvPr>
          <p:cNvSpPr txBox="1"/>
          <p:nvPr/>
        </p:nvSpPr>
        <p:spPr>
          <a:xfrm>
            <a:off x="5690205" y="3498584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C41575A8-B538-4417-981C-B374225B5DBF}"/>
              </a:ext>
            </a:extLst>
          </p:cNvPr>
          <p:cNvSpPr txBox="1"/>
          <p:nvPr/>
        </p:nvSpPr>
        <p:spPr>
          <a:xfrm>
            <a:off x="5695513" y="402734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8" name="Tekstvak 33">
            <a:extLst>
              <a:ext uri="{FF2B5EF4-FFF2-40B4-BE49-F238E27FC236}">
                <a16:creationId xmlns:a16="http://schemas.microsoft.com/office/drawing/2014/main" id="{2EBE33BA-7881-4989-B44D-0F5FC9B9EEB4}"/>
              </a:ext>
            </a:extLst>
          </p:cNvPr>
          <p:cNvSpPr txBox="1"/>
          <p:nvPr/>
        </p:nvSpPr>
        <p:spPr>
          <a:xfrm>
            <a:off x="3779369" y="309197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 err="1"/>
              <a:t>reference</a:t>
            </a:r>
            <a:endParaRPr lang="en-US" sz="1100" i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75C2EA-1732-442F-8B02-D426B584AB3E}"/>
              </a:ext>
            </a:extLst>
          </p:cNvPr>
          <p:cNvSpPr/>
          <p:nvPr/>
        </p:nvSpPr>
        <p:spPr>
          <a:xfrm>
            <a:off x="9229348" y="235519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2A0C8-D55D-4085-9143-47584EF5C16F}"/>
              </a:ext>
            </a:extLst>
          </p:cNvPr>
          <p:cNvSpPr txBox="1"/>
          <p:nvPr/>
        </p:nvSpPr>
        <p:spPr>
          <a:xfrm>
            <a:off x="9229348" y="1754358"/>
            <a:ext cx="2538965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int</a:t>
            </a:r>
            <a:r>
              <a:rPr lang="nl-BE" sz="2200" dirty="0" err="1"/>
              <a:t>’s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94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/>
              <a:t>Numeric types</a:t>
            </a:r>
            <a:endParaRPr lang="nl-NL" u="none" dirty="0"/>
          </a:p>
        </p:txBody>
      </p:sp>
      <p:sp>
        <p:nvSpPr>
          <p:cNvPr id="12" name="Rechthoek 18">
            <a:extLst>
              <a:ext uri="{FF2B5EF4-FFF2-40B4-BE49-F238E27FC236}">
                <a16:creationId xmlns:a16="http://schemas.microsoft.com/office/drawing/2014/main" id="{E4D375B8-10F5-4A59-9FE6-207AB8CB2D0A}"/>
              </a:ext>
            </a:extLst>
          </p:cNvPr>
          <p:cNvSpPr/>
          <p:nvPr/>
        </p:nvSpPr>
        <p:spPr>
          <a:xfrm>
            <a:off x="539009" y="2949343"/>
            <a:ext cx="2448272" cy="415210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hoek 19">
            <a:extLst>
              <a:ext uri="{FF2B5EF4-FFF2-40B4-BE49-F238E27FC236}">
                <a16:creationId xmlns:a16="http://schemas.microsoft.com/office/drawing/2014/main" id="{D2619DF1-594B-41C7-8A8A-0BD2EA63B12C}"/>
              </a:ext>
            </a:extLst>
          </p:cNvPr>
          <p:cNvSpPr/>
          <p:nvPr/>
        </p:nvSpPr>
        <p:spPr>
          <a:xfrm>
            <a:off x="5377959" y="2949344"/>
            <a:ext cx="2448272" cy="4152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9">
            <a:extLst>
              <a:ext uri="{FF2B5EF4-FFF2-40B4-BE49-F238E27FC236}">
                <a16:creationId xmlns:a16="http://schemas.microsoft.com/office/drawing/2014/main" id="{40DD4746-B279-4531-AC6C-EEBC250FD11E}"/>
              </a:ext>
            </a:extLst>
          </p:cNvPr>
          <p:cNvSpPr txBox="1"/>
          <p:nvPr/>
        </p:nvSpPr>
        <p:spPr>
          <a:xfrm>
            <a:off x="394993" y="2547202"/>
            <a:ext cx="2957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Names</a:t>
            </a:r>
            <a:r>
              <a:rPr lang="nl-BE" sz="1500" dirty="0"/>
              <a:t> / </a:t>
            </a:r>
            <a:r>
              <a:rPr lang="nl-BE" sz="1500" dirty="0" err="1"/>
              <a:t>variebles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</a:t>
            </a:r>
            <a:r>
              <a:rPr lang="nl-BE" sz="1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space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B0F913-1792-41E7-8F2B-A2173B1E29D5}"/>
              </a:ext>
            </a:extLst>
          </p:cNvPr>
          <p:cNvSpPr txBox="1"/>
          <p:nvPr/>
        </p:nvSpPr>
        <p:spPr>
          <a:xfrm>
            <a:off x="5724584" y="2547202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Objects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6" name="Tekstvak 11">
            <a:extLst>
              <a:ext uri="{FF2B5EF4-FFF2-40B4-BE49-F238E27FC236}">
                <a16:creationId xmlns:a16="http://schemas.microsoft.com/office/drawing/2014/main" id="{B76E528A-0FB1-474D-806C-51F996FF0F34}"/>
              </a:ext>
            </a:extLst>
          </p:cNvPr>
          <p:cNvSpPr txBox="1"/>
          <p:nvPr/>
        </p:nvSpPr>
        <p:spPr>
          <a:xfrm>
            <a:off x="860776" y="3182060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a</a:t>
            </a:r>
            <a:endParaRPr lang="en-US" sz="15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9FAB341-196E-4C29-894C-23383B14EC84}"/>
              </a:ext>
            </a:extLst>
          </p:cNvPr>
          <p:cNvSpPr txBox="1"/>
          <p:nvPr/>
        </p:nvSpPr>
        <p:spPr>
          <a:xfrm>
            <a:off x="86077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b</a:t>
            </a:r>
            <a:endParaRPr lang="en-US" sz="15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8CBE6BB-7BFF-4090-B2D7-CAD21D9A36C1}"/>
              </a:ext>
            </a:extLst>
          </p:cNvPr>
          <p:cNvSpPr txBox="1"/>
          <p:nvPr/>
        </p:nvSpPr>
        <p:spPr>
          <a:xfrm>
            <a:off x="860776" y="4239618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c</a:t>
            </a:r>
            <a:endParaRPr lang="en-US" sz="1500" dirty="0"/>
          </a:p>
        </p:txBody>
      </p:sp>
      <p:sp>
        <p:nvSpPr>
          <p:cNvPr id="19" name="Tekstvak 20">
            <a:extLst>
              <a:ext uri="{FF2B5EF4-FFF2-40B4-BE49-F238E27FC236}">
                <a16:creationId xmlns:a16="http://schemas.microsoft.com/office/drawing/2014/main" id="{9A8244C3-2EA2-4B30-A6D6-8856C1758655}"/>
              </a:ext>
            </a:extLst>
          </p:cNvPr>
          <p:cNvSpPr txBox="1"/>
          <p:nvPr/>
        </p:nvSpPr>
        <p:spPr>
          <a:xfrm>
            <a:off x="5713806" y="318350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5</a:t>
            </a:r>
            <a:endParaRPr lang="en-US" sz="1500" dirty="0"/>
          </a:p>
        </p:txBody>
      </p:sp>
      <p:sp>
        <p:nvSpPr>
          <p:cNvPr id="20" name="Tekstvak 21">
            <a:extLst>
              <a:ext uri="{FF2B5EF4-FFF2-40B4-BE49-F238E27FC236}">
                <a16:creationId xmlns:a16="http://schemas.microsoft.com/office/drawing/2014/main" id="{2B0B23DF-55E9-4727-8A45-BEB4CFC4CF7D}"/>
              </a:ext>
            </a:extLst>
          </p:cNvPr>
          <p:cNvSpPr txBox="1"/>
          <p:nvPr/>
        </p:nvSpPr>
        <p:spPr>
          <a:xfrm>
            <a:off x="571380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6</a:t>
            </a:r>
            <a:endParaRPr lang="en-US" sz="1500" dirty="0"/>
          </a:p>
        </p:txBody>
      </p:sp>
      <p:sp>
        <p:nvSpPr>
          <p:cNvPr id="21" name="Tekstvak 22">
            <a:extLst>
              <a:ext uri="{FF2B5EF4-FFF2-40B4-BE49-F238E27FC236}">
                <a16:creationId xmlns:a16="http://schemas.microsoft.com/office/drawing/2014/main" id="{A016DA41-7EBD-4BC0-9D63-45787C7A190B}"/>
              </a:ext>
            </a:extLst>
          </p:cNvPr>
          <p:cNvSpPr txBox="1"/>
          <p:nvPr/>
        </p:nvSpPr>
        <p:spPr>
          <a:xfrm>
            <a:off x="5713806" y="4239617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11</a:t>
            </a:r>
            <a:endParaRPr lang="en-US" sz="1500" dirty="0"/>
          </a:p>
        </p:txBody>
      </p:sp>
      <p:cxnSp>
        <p:nvCxnSpPr>
          <p:cNvPr id="22" name="Rechte verbindingslijn met pijl 15">
            <a:extLst>
              <a:ext uri="{FF2B5EF4-FFF2-40B4-BE49-F238E27FC236}">
                <a16:creationId xmlns:a16="http://schemas.microsoft.com/office/drawing/2014/main" id="{2CC768CD-DA96-4500-811B-13B0DC83364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552964" y="3343643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4">
            <a:extLst>
              <a:ext uri="{FF2B5EF4-FFF2-40B4-BE49-F238E27FC236}">
                <a16:creationId xmlns:a16="http://schemas.microsoft.com/office/drawing/2014/main" id="{B2F6789A-DBDA-4AB7-9158-9368407C3C83}"/>
              </a:ext>
            </a:extLst>
          </p:cNvPr>
          <p:cNvCxnSpPr/>
          <p:nvPr/>
        </p:nvCxnSpPr>
        <p:spPr>
          <a:xfrm>
            <a:off x="2552964" y="3887424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5">
            <a:extLst>
              <a:ext uri="{FF2B5EF4-FFF2-40B4-BE49-F238E27FC236}">
                <a16:creationId xmlns:a16="http://schemas.microsoft.com/office/drawing/2014/main" id="{1362DD48-21C3-43A3-8D40-33916B729B1D}"/>
              </a:ext>
            </a:extLst>
          </p:cNvPr>
          <p:cNvCxnSpPr/>
          <p:nvPr/>
        </p:nvCxnSpPr>
        <p:spPr>
          <a:xfrm>
            <a:off x="2552964" y="4410009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6">
            <a:extLst>
              <a:ext uri="{FF2B5EF4-FFF2-40B4-BE49-F238E27FC236}">
                <a16:creationId xmlns:a16="http://schemas.microsoft.com/office/drawing/2014/main" id="{319FC8BE-B5FC-4F38-B338-875A8A981838}"/>
              </a:ext>
            </a:extLst>
          </p:cNvPr>
          <p:cNvSpPr txBox="1"/>
          <p:nvPr/>
        </p:nvSpPr>
        <p:spPr>
          <a:xfrm>
            <a:off x="5690205" y="297925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456F9366-26C5-47C6-9CDE-589DA14BF16B}"/>
              </a:ext>
            </a:extLst>
          </p:cNvPr>
          <p:cNvSpPr txBox="1"/>
          <p:nvPr/>
        </p:nvSpPr>
        <p:spPr>
          <a:xfrm>
            <a:off x="5690205" y="3498584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C41575A8-B538-4417-981C-B374225B5DBF}"/>
              </a:ext>
            </a:extLst>
          </p:cNvPr>
          <p:cNvSpPr txBox="1"/>
          <p:nvPr/>
        </p:nvSpPr>
        <p:spPr>
          <a:xfrm>
            <a:off x="5695513" y="402734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8" name="Tekstvak 33">
            <a:extLst>
              <a:ext uri="{FF2B5EF4-FFF2-40B4-BE49-F238E27FC236}">
                <a16:creationId xmlns:a16="http://schemas.microsoft.com/office/drawing/2014/main" id="{2EBE33BA-7881-4989-B44D-0F5FC9B9EEB4}"/>
              </a:ext>
            </a:extLst>
          </p:cNvPr>
          <p:cNvSpPr txBox="1"/>
          <p:nvPr/>
        </p:nvSpPr>
        <p:spPr>
          <a:xfrm>
            <a:off x="3779369" y="309197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 err="1"/>
              <a:t>reference</a:t>
            </a:r>
            <a:endParaRPr lang="en-US" sz="1100" i="1" dirty="0"/>
          </a:p>
        </p:txBody>
      </p:sp>
      <p:sp>
        <p:nvSpPr>
          <p:cNvPr id="29" name="Tekstvak 30">
            <a:extLst>
              <a:ext uri="{FF2B5EF4-FFF2-40B4-BE49-F238E27FC236}">
                <a16:creationId xmlns:a16="http://schemas.microsoft.com/office/drawing/2014/main" id="{7F0D6634-1F70-4308-8D07-B50F4345BAD1}"/>
              </a:ext>
            </a:extLst>
          </p:cNvPr>
          <p:cNvSpPr txBox="1"/>
          <p:nvPr/>
        </p:nvSpPr>
        <p:spPr>
          <a:xfrm>
            <a:off x="5724584" y="5059975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1.1</a:t>
            </a:r>
            <a:endParaRPr lang="en-US" sz="1500" dirty="0"/>
          </a:p>
        </p:txBody>
      </p:sp>
      <p:sp>
        <p:nvSpPr>
          <p:cNvPr id="30" name="Tekstvak 31">
            <a:extLst>
              <a:ext uri="{FF2B5EF4-FFF2-40B4-BE49-F238E27FC236}">
                <a16:creationId xmlns:a16="http://schemas.microsoft.com/office/drawing/2014/main" id="{59AEC2AB-8D31-4128-9628-F6DDF5884904}"/>
              </a:ext>
            </a:extLst>
          </p:cNvPr>
          <p:cNvSpPr txBox="1"/>
          <p:nvPr/>
        </p:nvSpPr>
        <p:spPr>
          <a:xfrm>
            <a:off x="5690205" y="485740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float</a:t>
            </a:r>
            <a:endParaRPr lang="en-US" sz="1100" dirty="0"/>
          </a:p>
        </p:txBody>
      </p:sp>
      <p:sp>
        <p:nvSpPr>
          <p:cNvPr id="33" name="Tekstvak 17">
            <a:extLst>
              <a:ext uri="{FF2B5EF4-FFF2-40B4-BE49-F238E27FC236}">
                <a16:creationId xmlns:a16="http://schemas.microsoft.com/office/drawing/2014/main" id="{B330C143-2D1F-4BA3-8AE2-72C1AAFA3B61}"/>
              </a:ext>
            </a:extLst>
          </p:cNvPr>
          <p:cNvSpPr txBox="1"/>
          <p:nvPr/>
        </p:nvSpPr>
        <p:spPr>
          <a:xfrm>
            <a:off x="845043" y="5059975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x</a:t>
            </a:r>
            <a:endParaRPr lang="en-US" sz="1500" dirty="0"/>
          </a:p>
        </p:txBody>
      </p:sp>
      <p:cxnSp>
        <p:nvCxnSpPr>
          <p:cNvPr id="34" name="Rechte verbindingslijn met pijl 25">
            <a:extLst>
              <a:ext uri="{FF2B5EF4-FFF2-40B4-BE49-F238E27FC236}">
                <a16:creationId xmlns:a16="http://schemas.microsoft.com/office/drawing/2014/main" id="{1EF8EC99-273F-42BF-982B-A393E8D0EFF7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2537231" y="5221558"/>
            <a:ext cx="318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0">
            <a:extLst>
              <a:ext uri="{FF2B5EF4-FFF2-40B4-BE49-F238E27FC236}">
                <a16:creationId xmlns:a16="http://schemas.microsoft.com/office/drawing/2014/main" id="{9A2F0B52-0CC9-45B3-B4CF-E8058887BB09}"/>
              </a:ext>
            </a:extLst>
          </p:cNvPr>
          <p:cNvSpPr txBox="1"/>
          <p:nvPr/>
        </p:nvSpPr>
        <p:spPr>
          <a:xfrm>
            <a:off x="5746327" y="6284808"/>
            <a:ext cx="1692188" cy="27699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  <a:latin typeface="+mj-lt"/>
              </a:rPr>
              <a:t>1.21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00000000000002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kstvak 31">
            <a:extLst>
              <a:ext uri="{FF2B5EF4-FFF2-40B4-BE49-F238E27FC236}">
                <a16:creationId xmlns:a16="http://schemas.microsoft.com/office/drawing/2014/main" id="{226493F5-89FB-47B6-9C4D-13992823D7B7}"/>
              </a:ext>
            </a:extLst>
          </p:cNvPr>
          <p:cNvSpPr txBox="1"/>
          <p:nvPr/>
        </p:nvSpPr>
        <p:spPr>
          <a:xfrm>
            <a:off x="5690205" y="602090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float</a:t>
            </a:r>
            <a:endParaRPr lang="en-US" sz="1100" dirty="0"/>
          </a:p>
        </p:txBody>
      </p:sp>
      <p:sp>
        <p:nvSpPr>
          <p:cNvPr id="39" name="Tekstvak 17">
            <a:extLst>
              <a:ext uri="{FF2B5EF4-FFF2-40B4-BE49-F238E27FC236}">
                <a16:creationId xmlns:a16="http://schemas.microsoft.com/office/drawing/2014/main" id="{748C4610-E160-4B06-8CFB-6F1DD0F5DD93}"/>
              </a:ext>
            </a:extLst>
          </p:cNvPr>
          <p:cNvSpPr txBox="1"/>
          <p:nvPr/>
        </p:nvSpPr>
        <p:spPr>
          <a:xfrm>
            <a:off x="845043" y="564159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y</a:t>
            </a:r>
            <a:endParaRPr lang="en-US" sz="1500" dirty="0"/>
          </a:p>
        </p:txBody>
      </p:sp>
      <p:cxnSp>
        <p:nvCxnSpPr>
          <p:cNvPr id="40" name="Rechte verbindingslijn met pijl 25">
            <a:extLst>
              <a:ext uri="{FF2B5EF4-FFF2-40B4-BE49-F238E27FC236}">
                <a16:creationId xmlns:a16="http://schemas.microsoft.com/office/drawing/2014/main" id="{7C5A2430-5069-461A-A9F2-7B07F0634464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2537231" y="5221558"/>
            <a:ext cx="3187353" cy="58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17">
            <a:extLst>
              <a:ext uri="{FF2B5EF4-FFF2-40B4-BE49-F238E27FC236}">
                <a16:creationId xmlns:a16="http://schemas.microsoft.com/office/drawing/2014/main" id="{0F402941-A06F-46C2-BB96-A6F13A203A1C}"/>
              </a:ext>
            </a:extLst>
          </p:cNvPr>
          <p:cNvSpPr txBox="1"/>
          <p:nvPr/>
        </p:nvSpPr>
        <p:spPr>
          <a:xfrm>
            <a:off x="845043" y="622348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z</a:t>
            </a:r>
            <a:endParaRPr lang="en-US" sz="1500" dirty="0"/>
          </a:p>
        </p:txBody>
      </p:sp>
      <p:cxnSp>
        <p:nvCxnSpPr>
          <p:cNvPr id="43" name="Rechte verbindingslijn met pijl 25">
            <a:extLst>
              <a:ext uri="{FF2B5EF4-FFF2-40B4-BE49-F238E27FC236}">
                <a16:creationId xmlns:a16="http://schemas.microsoft.com/office/drawing/2014/main" id="{7B121548-CE15-4DE4-A122-4A3A03E5824E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2537231" y="6385067"/>
            <a:ext cx="3209096" cy="3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75C2EA-1732-442F-8B02-D426B584AB3E}"/>
              </a:ext>
            </a:extLst>
          </p:cNvPr>
          <p:cNvSpPr/>
          <p:nvPr/>
        </p:nvSpPr>
        <p:spPr>
          <a:xfrm>
            <a:off x="9229348" y="235519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2A0C8-D55D-4085-9143-47584EF5C16F}"/>
              </a:ext>
            </a:extLst>
          </p:cNvPr>
          <p:cNvSpPr txBox="1"/>
          <p:nvPr/>
        </p:nvSpPr>
        <p:spPr>
          <a:xfrm>
            <a:off x="9229348" y="1754358"/>
            <a:ext cx="2538965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int</a:t>
            </a:r>
            <a:r>
              <a:rPr lang="nl-BE" sz="2200" dirty="0" err="1"/>
              <a:t>’s</a:t>
            </a:r>
            <a:endParaRPr lang="en-US" sz="2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DDB0DE-DB22-4B5E-8DDC-7AAE61B50445}"/>
              </a:ext>
            </a:extLst>
          </p:cNvPr>
          <p:cNvSpPr/>
          <p:nvPr/>
        </p:nvSpPr>
        <p:spPr>
          <a:xfrm>
            <a:off x="9229348" y="559126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1.21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00000000000002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7EBF86-F0A2-445B-B7BE-C2D2D7D515E5}"/>
              </a:ext>
            </a:extLst>
          </p:cNvPr>
          <p:cNvSpPr txBox="1"/>
          <p:nvPr/>
        </p:nvSpPr>
        <p:spPr>
          <a:xfrm>
            <a:off x="9229348" y="5006203"/>
            <a:ext cx="2849947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float</a:t>
            </a:r>
            <a:r>
              <a:rPr lang="nl-BE" sz="2200" dirty="0" err="1"/>
              <a:t>’s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0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Computing </a:t>
            </a:r>
            <a:r>
              <a:rPr lang="nl-NL" u="none" dirty="0" err="1"/>
              <a:t>with</a:t>
            </a:r>
            <a:r>
              <a:rPr lang="nl-NL" u="none" dirty="0"/>
              <a:t> </a:t>
            </a:r>
            <a:r>
              <a:rPr lang="nl-NL" u="none" dirty="0" err="1"/>
              <a:t>numbers</a:t>
            </a:r>
            <a:r>
              <a:rPr lang="nl-NL" u="none" dirty="0"/>
              <a:t>: operators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881158-FBBB-44FC-9308-579308DAB122}"/>
              </a:ext>
            </a:extLst>
          </p:cNvPr>
          <p:cNvSpPr/>
          <p:nvPr/>
        </p:nvSpPr>
        <p:spPr>
          <a:xfrm>
            <a:off x="614383" y="1496579"/>
            <a:ext cx="7283052" cy="787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-1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30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0.8333333333333334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(result is float)</a:t>
            </a:r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exponentiation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15625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//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floor division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remainder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177F8-98F3-4F6F-9DD9-B9F4533D68FE}"/>
              </a:ext>
            </a:extLst>
          </p:cNvPr>
          <p:cNvGrpSpPr/>
          <p:nvPr/>
        </p:nvGrpSpPr>
        <p:grpSpPr>
          <a:xfrm>
            <a:off x="8484837" y="3131127"/>
            <a:ext cx="8202963" cy="3491346"/>
            <a:chOff x="8529802" y="3486189"/>
            <a:chExt cx="8202963" cy="34913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D168FE8-CCDE-420A-A0E2-A8054EE1B8DF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946437-806D-437E-B6D3-90EE0CAB98B6}"/>
                </a:ext>
              </a:extLst>
            </p:cNvPr>
            <p:cNvSpPr txBox="1"/>
            <p:nvPr/>
          </p:nvSpPr>
          <p:spPr>
            <a:xfrm>
              <a:off x="8669337" y="3586348"/>
              <a:ext cx="8063428" cy="306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Let </a:t>
              </a:r>
              <a:r>
                <a:rPr lang="nl-BE" sz="2200" dirty="0">
                  <a:latin typeface="Consolas" panose="020B0609020204030204" pitchFamily="49" charset="0"/>
                  <a:cs typeface="Courier New" panose="02070309020205020404" pitchFamily="49" charset="0"/>
                </a:rPr>
                <a:t>a </a:t>
              </a:r>
              <a:r>
                <a:rPr lang="nl-BE" sz="2200" dirty="0" err="1"/>
                <a:t>be</a:t>
              </a:r>
              <a:r>
                <a:rPr lang="nl-BE" sz="2200" dirty="0"/>
                <a:t> a </a:t>
              </a:r>
              <a:r>
                <a:rPr lang="nl-BE" sz="2200" dirty="0" err="1"/>
                <a:t>duration</a:t>
              </a:r>
              <a:r>
                <a:rPr lang="nl-BE" sz="2200" dirty="0"/>
                <a:t> in </a:t>
              </a:r>
              <a:r>
                <a:rPr lang="nl-BE" sz="2200" dirty="0" err="1"/>
                <a:t>seconds</a:t>
              </a:r>
              <a:r>
                <a:rPr lang="nl-BE" sz="2200" dirty="0"/>
                <a:t> (</a:t>
              </a:r>
              <a:r>
                <a:rPr lang="nl-BE" sz="2200" dirty="0" err="1"/>
                <a:t>for</a:t>
              </a:r>
              <a:r>
                <a:rPr lang="nl-BE" sz="2200" dirty="0"/>
                <a:t> </a:t>
              </a:r>
              <a:r>
                <a:rPr lang="nl-BE" sz="2200" dirty="0" err="1"/>
                <a:t>instance</a:t>
              </a:r>
              <a:r>
                <a:rPr lang="nl-BE" sz="2200" dirty="0"/>
                <a:t> </a:t>
              </a:r>
              <a:r>
                <a:rPr lang="nl-BE" sz="2200" dirty="0">
                  <a:latin typeface="Consolas" panose="020B0609020204030204" pitchFamily="49" charset="0"/>
                  <a:cs typeface="Courier New" panose="02070309020205020404" pitchFamily="49" charset="0"/>
                </a:rPr>
                <a:t>a = 3725</a:t>
              </a:r>
              <a:r>
                <a:rPr lang="nl-BE" sz="2200" dirty="0"/>
                <a:t>). </a:t>
              </a:r>
              <a:r>
                <a:rPr lang="nl-BE" sz="2200" dirty="0" err="1"/>
                <a:t>This</a:t>
              </a:r>
              <a:r>
                <a:rPr lang="nl-BE" sz="2200" dirty="0"/>
                <a:t> is equivalent </a:t>
              </a:r>
              <a:r>
                <a:rPr lang="nl-BE" sz="2200" dirty="0" err="1"/>
                <a:t>to</a:t>
              </a:r>
              <a:r>
                <a:rPr lang="nl-BE" sz="2200" dirty="0"/>
                <a:t> </a:t>
              </a:r>
              <a:r>
                <a:rPr lang="nl-BE" sz="2200" i="1" dirty="0"/>
                <a:t>1h 2min 5sec.</a:t>
              </a:r>
              <a:r>
                <a:rPr lang="nl-BE" sz="2200" dirty="0"/>
                <a:t> Write a small program </a:t>
              </a:r>
              <a:r>
                <a:rPr lang="nl-BE" sz="2200" dirty="0" err="1"/>
                <a:t>that</a:t>
              </a:r>
              <a:r>
                <a:rPr lang="nl-BE" sz="2200" dirty="0"/>
                <a:t> </a:t>
              </a:r>
              <a:r>
                <a:rPr lang="nl-BE" sz="2200" dirty="0" err="1"/>
                <a:t>automates</a:t>
              </a:r>
              <a:r>
                <a:rPr lang="nl-BE" sz="2200" dirty="0"/>
                <a:t> </a:t>
              </a:r>
              <a:r>
                <a:rPr lang="nl-BE" sz="2200" dirty="0" err="1"/>
                <a:t>this</a:t>
              </a:r>
              <a:r>
                <a:rPr lang="nl-BE" sz="2200" dirty="0"/>
                <a:t> </a:t>
              </a:r>
              <a:r>
                <a:rPr lang="nl-BE" sz="2200" dirty="0" err="1"/>
                <a:t>conversion</a:t>
              </a:r>
              <a:r>
                <a:rPr lang="nl-BE" sz="2200" dirty="0"/>
                <a:t> </a:t>
              </a:r>
              <a:r>
                <a:rPr lang="nl-BE" sz="2200" dirty="0" err="1"/>
                <a:t>and</a:t>
              </a:r>
              <a:r>
                <a:rPr lang="nl-BE" sz="2200" dirty="0"/>
                <a:t> </a:t>
              </a:r>
              <a:r>
                <a:rPr lang="nl-BE" sz="2200" dirty="0" err="1"/>
                <a:t>creates</a:t>
              </a:r>
              <a:r>
                <a:rPr lang="nl-BE" sz="2200" dirty="0"/>
                <a:t> </a:t>
              </a:r>
              <a:r>
                <a:rPr lang="nl-BE" sz="2200" dirty="0" err="1"/>
                <a:t>three</a:t>
              </a:r>
              <a:r>
                <a:rPr lang="nl-BE" sz="2200" dirty="0"/>
                <a:t> </a:t>
              </a:r>
              <a:r>
                <a:rPr lang="nl-BE" sz="2200" dirty="0" err="1"/>
                <a:t>variabeles</a:t>
              </a:r>
              <a:endParaRPr lang="nl-BE" sz="2200" dirty="0"/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h = …</a:t>
              </a:r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m = …</a:t>
              </a:r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s =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01DA-8DF0-D392-CDFF-E65F0332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9C8B2C1-FE21-FF8B-AEBB-673DAA4010A4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0A1D18-3AAB-5779-B76C-7DE6595B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D26DE73-C2B8-FE37-C8C6-F2BD7B2A587D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04E16A-A6BD-CE2A-170D-AC5B19041C83}"/>
              </a:ext>
            </a:extLst>
          </p:cNvPr>
          <p:cNvSpPr/>
          <p:nvPr/>
        </p:nvSpPr>
        <p:spPr>
          <a:xfrm>
            <a:off x="5387974" y="2588779"/>
            <a:ext cx="6562725" cy="2123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E977-2AC8-1B93-8254-0FCB359C4542}"/>
              </a:ext>
            </a:extLst>
          </p:cNvPr>
          <p:cNvSpPr txBox="1"/>
          <p:nvPr/>
        </p:nvSpPr>
        <p:spPr>
          <a:xfrm>
            <a:off x="982518" y="1586916"/>
            <a:ext cx="11046614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>
                <a:solidFill>
                  <a:schemeClr val="tx2"/>
                </a:solidFill>
                <a:latin typeface="Consolas" panose="020B0609020204030204" pitchFamily="49" charset="0"/>
              </a:rPr>
              <a:t>max</a:t>
            </a:r>
            <a:r>
              <a:rPr lang="nl-BE" dirty="0"/>
              <a:t> </a:t>
            </a:r>
            <a:r>
              <a:rPr lang="nl-BE" dirty="0" err="1"/>
              <a:t>computes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maximum of </a:t>
            </a:r>
            <a:r>
              <a:rPr lang="nl-BE" dirty="0" err="1"/>
              <a:t>two</a:t>
            </a:r>
            <a:r>
              <a:rPr lang="nl-BE" dirty="0"/>
              <a:t> (or more) </a:t>
            </a:r>
            <a:r>
              <a:rPr lang="nl-BE" dirty="0" err="1"/>
              <a:t>numbers</a:t>
            </a:r>
            <a:endParaRPr lang="nl-BE" dirty="0"/>
          </a:p>
        </p:txBody>
      </p:sp>
      <p:cxnSp>
        <p:nvCxnSpPr>
          <p:cNvPr id="7" name="Rechte verbindingslijn met pijl 42">
            <a:extLst>
              <a:ext uri="{FF2B5EF4-FFF2-40B4-BE49-F238E27FC236}">
                <a16:creationId xmlns:a16="http://schemas.microsoft.com/office/drawing/2014/main" id="{24DB5283-8F9C-BB5B-5CE0-1F2B7CB4D03A}"/>
              </a:ext>
            </a:extLst>
          </p:cNvPr>
          <p:cNvCxnSpPr>
            <a:cxnSpLocks/>
          </p:cNvCxnSpPr>
          <p:nvPr/>
        </p:nvCxnSpPr>
        <p:spPr>
          <a:xfrm>
            <a:off x="7960380" y="3999153"/>
            <a:ext cx="3530995" cy="1658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43">
            <a:extLst>
              <a:ext uri="{FF2B5EF4-FFF2-40B4-BE49-F238E27FC236}">
                <a16:creationId xmlns:a16="http://schemas.microsoft.com/office/drawing/2014/main" id="{EE4F69BC-24E1-DCA3-A785-9A80BB19B365}"/>
              </a:ext>
            </a:extLst>
          </p:cNvPr>
          <p:cNvCxnSpPr/>
          <p:nvPr/>
        </p:nvCxnSpPr>
        <p:spPr>
          <a:xfrm>
            <a:off x="7458887" y="3961663"/>
            <a:ext cx="1191541" cy="169641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432007B0-CD6C-CB32-A73A-E8DCD24AD741}"/>
              </a:ext>
            </a:extLst>
          </p:cNvPr>
          <p:cNvSpPr txBox="1"/>
          <p:nvPr/>
        </p:nvSpPr>
        <p:spPr>
          <a:xfrm>
            <a:off x="1544714" y="5793751"/>
            <a:ext cx="12494188" cy="46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new_variabele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sz="2418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nl-BE" sz="2418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second_argument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  <a:endParaRPr lang="en-US" sz="2418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Rechte verbindingslijn met pijl 48">
            <a:extLst>
              <a:ext uri="{FF2B5EF4-FFF2-40B4-BE49-F238E27FC236}">
                <a16:creationId xmlns:a16="http://schemas.microsoft.com/office/drawing/2014/main" id="{5C3E52E1-EF39-479C-855D-195DD2341659}"/>
              </a:ext>
            </a:extLst>
          </p:cNvPr>
          <p:cNvCxnSpPr/>
          <p:nvPr/>
        </p:nvCxnSpPr>
        <p:spPr>
          <a:xfrm flipH="1">
            <a:off x="6903088" y="3961919"/>
            <a:ext cx="18468" cy="16961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49">
            <a:extLst>
              <a:ext uri="{FF2B5EF4-FFF2-40B4-BE49-F238E27FC236}">
                <a16:creationId xmlns:a16="http://schemas.microsoft.com/office/drawing/2014/main" id="{1908314F-B541-D4C4-A619-7CDEC12EAB1B}"/>
              </a:ext>
            </a:extLst>
          </p:cNvPr>
          <p:cNvCxnSpPr/>
          <p:nvPr/>
        </p:nvCxnSpPr>
        <p:spPr>
          <a:xfrm flipH="1">
            <a:off x="4349150" y="3999153"/>
            <a:ext cx="1790191" cy="16589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722314-E7CA-56EC-EB41-71227C874DF1}"/>
              </a:ext>
            </a:extLst>
          </p:cNvPr>
          <p:cNvSpPr txBox="1"/>
          <p:nvPr/>
        </p:nvSpPr>
        <p:spPr>
          <a:xfrm>
            <a:off x="982518" y="6988131"/>
            <a:ext cx="10648428" cy="2412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Terminology &amp; syntax: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noProof="0" dirty="0"/>
              <a:t> and </a:t>
            </a: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noProof="0" dirty="0"/>
              <a:t> are called the </a:t>
            </a:r>
            <a:r>
              <a:rPr lang="en-US" noProof="0" dirty="0">
                <a:solidFill>
                  <a:schemeClr val="tx2"/>
                </a:solidFill>
              </a:rPr>
              <a:t>arguments</a:t>
            </a:r>
            <a:r>
              <a:rPr lang="en-US" noProof="0" dirty="0"/>
              <a:t> of the </a:t>
            </a:r>
            <a:r>
              <a:rPr lang="en-US" noProof="0" dirty="0">
                <a:solidFill>
                  <a:schemeClr val="tx2"/>
                </a:solidFill>
              </a:rPr>
              <a:t>function call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Arguments are passed between </a:t>
            </a:r>
            <a:r>
              <a:rPr lang="en-US" noProof="0" dirty="0">
                <a:solidFill>
                  <a:schemeClr val="tx2"/>
                </a:solidFill>
              </a:rPr>
              <a:t>brackets</a:t>
            </a:r>
            <a:r>
              <a:rPr lang="en-US" noProof="0" dirty="0"/>
              <a:t> and </a:t>
            </a:r>
            <a:r>
              <a:rPr lang="en-US" noProof="0" dirty="0">
                <a:solidFill>
                  <a:schemeClr val="tx2"/>
                </a:solidFill>
              </a:rPr>
              <a:t>comma-separated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resulting value is called the </a:t>
            </a:r>
            <a:r>
              <a:rPr lang="en-US" dirty="0">
                <a:solidFill>
                  <a:schemeClr val="tx2"/>
                </a:solidFill>
              </a:rPr>
              <a:t>return value</a:t>
            </a:r>
            <a:endParaRPr lang="en-US" noProof="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4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7328-74B4-4466-77E2-DA909B51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DA98EA-E8B5-FA1C-CBD8-93F25EC11D7C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289EB0-8686-DA97-B0F3-DFD3611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1539FD3-5496-B9AF-340B-C16E01527B5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E64F7-1599-C551-0441-8B604C2C4A26}"/>
              </a:ext>
            </a:extLst>
          </p:cNvPr>
          <p:cNvSpPr/>
          <p:nvPr/>
        </p:nvSpPr>
        <p:spPr>
          <a:xfrm>
            <a:off x="5387974" y="2588779"/>
            <a:ext cx="6562725" cy="144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2.51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2E2EC-7B61-EBD1-E603-AAD4CD29D9EE}"/>
              </a:ext>
            </a:extLst>
          </p:cNvPr>
          <p:cNvSpPr txBox="1"/>
          <p:nvPr/>
        </p:nvSpPr>
        <p:spPr>
          <a:xfrm>
            <a:off x="982518" y="1586916"/>
            <a:ext cx="13090443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round</a:t>
            </a:r>
            <a:r>
              <a:rPr lang="nl-BE" dirty="0"/>
              <a:t> </a:t>
            </a:r>
            <a:r>
              <a:rPr lang="nl-BE" dirty="0" err="1"/>
              <a:t>rounds</a:t>
            </a:r>
            <a:r>
              <a:rPr lang="nl-BE" dirty="0"/>
              <a:t> a </a:t>
            </a:r>
            <a:r>
              <a:rPr lang="nl-BE" dirty="0" err="1"/>
              <a:t>number</a:t>
            </a:r>
            <a:r>
              <a:rPr lang="nl-BE" dirty="0"/>
              <a:t> (up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specfied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decimal</a:t>
            </a:r>
            <a:r>
              <a:rPr lang="nl-BE" dirty="0"/>
              <a:t> </a:t>
            </a:r>
            <a:r>
              <a:rPr lang="nl-BE" dirty="0" err="1"/>
              <a:t>places</a:t>
            </a:r>
            <a:r>
              <a:rPr lang="nl-BE" dirty="0"/>
              <a:t>)</a:t>
            </a:r>
          </a:p>
        </p:txBody>
      </p:sp>
      <p:cxnSp>
        <p:nvCxnSpPr>
          <p:cNvPr id="9" name="Rechte verbindingslijn met pijl 43">
            <a:extLst>
              <a:ext uri="{FF2B5EF4-FFF2-40B4-BE49-F238E27FC236}">
                <a16:creationId xmlns:a16="http://schemas.microsoft.com/office/drawing/2014/main" id="{A2941344-7D31-85ED-52FB-549D0ED50F02}"/>
              </a:ext>
            </a:extLst>
          </p:cNvPr>
          <p:cNvCxnSpPr>
            <a:cxnSpLocks/>
          </p:cNvCxnSpPr>
          <p:nvPr/>
        </p:nvCxnSpPr>
        <p:spPr>
          <a:xfrm>
            <a:off x="7704212" y="3410176"/>
            <a:ext cx="965125" cy="16589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CEBCCA41-EABF-0DCB-4B34-D0CEABD4E4A2}"/>
              </a:ext>
            </a:extLst>
          </p:cNvPr>
          <p:cNvSpPr txBox="1"/>
          <p:nvPr/>
        </p:nvSpPr>
        <p:spPr>
          <a:xfrm>
            <a:off x="1563623" y="5204774"/>
            <a:ext cx="12494188" cy="46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new_variabele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sz="2418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nl-BE" sz="2418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2418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Rechte verbindingslijn met pijl 48">
            <a:extLst>
              <a:ext uri="{FF2B5EF4-FFF2-40B4-BE49-F238E27FC236}">
                <a16:creationId xmlns:a16="http://schemas.microsoft.com/office/drawing/2014/main" id="{BBAB1A7F-06BB-5260-9F88-D479F45DBC0D}"/>
              </a:ext>
            </a:extLst>
          </p:cNvPr>
          <p:cNvCxnSpPr/>
          <p:nvPr/>
        </p:nvCxnSpPr>
        <p:spPr>
          <a:xfrm flipH="1">
            <a:off x="7188697" y="3326582"/>
            <a:ext cx="18468" cy="16961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49">
            <a:extLst>
              <a:ext uri="{FF2B5EF4-FFF2-40B4-BE49-F238E27FC236}">
                <a16:creationId xmlns:a16="http://schemas.microsoft.com/office/drawing/2014/main" id="{4B382555-4F2A-C33E-20BF-C4EE47E96EA4}"/>
              </a:ext>
            </a:extLst>
          </p:cNvPr>
          <p:cNvCxnSpPr>
            <a:cxnSpLocks/>
          </p:cNvCxnSpPr>
          <p:nvPr/>
        </p:nvCxnSpPr>
        <p:spPr>
          <a:xfrm flipH="1">
            <a:off x="5041900" y="3326582"/>
            <a:ext cx="1116350" cy="17425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126184-2EA2-DF62-B1D4-055AAACCE94C}"/>
              </a:ext>
            </a:extLst>
          </p:cNvPr>
          <p:cNvSpPr txBox="1"/>
          <p:nvPr/>
        </p:nvSpPr>
        <p:spPr>
          <a:xfrm>
            <a:off x="982518" y="6000608"/>
            <a:ext cx="12253034" cy="2420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Variants on basic usage: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Supply a literal as an argument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Round accepts a variable number of arguments  </a:t>
            </a:r>
            <a:r>
              <a:rPr lang="en-US" noProof="0" dirty="0">
                <a:latin typeface="Consolas" panose="020B0609020204030204" pitchFamily="49" charset="0"/>
              </a:rPr>
              <a:t>-&gt;</a:t>
            </a:r>
            <a:r>
              <a:rPr lang="en-US" noProof="0" dirty="0"/>
              <a:t> more info </a:t>
            </a:r>
            <a:r>
              <a:rPr lang="en-US" noProof="0" dirty="0">
                <a:latin typeface="Consolas" panose="020B0609020204030204" pitchFamily="49" charset="0"/>
              </a:rPr>
              <a:t>help(round)</a:t>
            </a:r>
            <a:endParaRPr lang="en-US" noProof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0995A-EF44-9BAA-5661-B553556BFD7C}"/>
              </a:ext>
            </a:extLst>
          </p:cNvPr>
          <p:cNvSpPr/>
          <p:nvPr/>
        </p:nvSpPr>
        <p:spPr>
          <a:xfrm>
            <a:off x="5387973" y="7123875"/>
            <a:ext cx="6562725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2.51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957A9-0291-9535-7391-519C2127D200}"/>
              </a:ext>
            </a:extLst>
          </p:cNvPr>
          <p:cNvSpPr/>
          <p:nvPr/>
        </p:nvSpPr>
        <p:spPr>
          <a:xfrm>
            <a:off x="5387972" y="8631862"/>
            <a:ext cx="6562725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2.51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 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41977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387F-B933-F0D2-31FB-1AA1C614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C7F688-89BF-211B-4C24-520D27FCF268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69DAF1-BEE7-5D48-617A-5E5599D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4A90E1A-FD6D-0AEF-6713-35A90884A895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602BEB-246D-2354-EFEB-9A92FE582FCA}"/>
              </a:ext>
            </a:extLst>
          </p:cNvPr>
          <p:cNvSpPr/>
          <p:nvPr/>
        </p:nvSpPr>
        <p:spPr>
          <a:xfrm>
            <a:off x="5387974" y="2989428"/>
            <a:ext cx="6562725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2.5 3.6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692E2-45FE-14BB-8A2D-BFD7D3DA55E3}"/>
              </a:ext>
            </a:extLst>
          </p:cNvPr>
          <p:cNvSpPr txBox="1"/>
          <p:nvPr/>
        </p:nvSpPr>
        <p:spPr>
          <a:xfrm>
            <a:off x="982518" y="1586916"/>
            <a:ext cx="12833963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>
                <a:solidFill>
                  <a:schemeClr val="tx2"/>
                </a:solidFill>
                <a:latin typeface="Consolas" panose="020B0609020204030204" pitchFamily="49" charset="0"/>
              </a:rPr>
              <a:t>print</a:t>
            </a:r>
            <a:r>
              <a:rPr lang="nl-BE" dirty="0"/>
              <a:t> prints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output device (</a:t>
            </a:r>
            <a:r>
              <a:rPr lang="nl-BE" dirty="0" err="1"/>
              <a:t>the</a:t>
            </a:r>
            <a:r>
              <a:rPr lang="nl-BE" dirty="0"/>
              <a:t> default is </a:t>
            </a:r>
            <a:r>
              <a:rPr lang="nl-BE" dirty="0" err="1"/>
              <a:t>the</a:t>
            </a:r>
            <a:r>
              <a:rPr lang="nl-BE" dirty="0"/>
              <a:t> screen)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C5B5B-917E-4A0F-FBD3-DA5B6699906E}"/>
              </a:ext>
            </a:extLst>
          </p:cNvPr>
          <p:cNvSpPr txBox="1"/>
          <p:nvPr/>
        </p:nvSpPr>
        <p:spPr>
          <a:xfrm>
            <a:off x="982518" y="5647732"/>
            <a:ext cx="12333184" cy="1939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Print in interactive mode: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 interactive mode: output of </a:t>
            </a:r>
            <a:r>
              <a:rPr lang="en-US" dirty="0">
                <a:solidFill>
                  <a:schemeClr val="tx2"/>
                </a:solidFill>
              </a:rPr>
              <a:t>last expression </a:t>
            </a:r>
            <a:r>
              <a:rPr lang="en-US" dirty="0"/>
              <a:t>is print to screen automatically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Any (intermediate) output should be explicitly </a:t>
            </a: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print</a:t>
            </a:r>
            <a:r>
              <a:rPr lang="en-US" noProof="0" dirty="0"/>
              <a:t>ed</a:t>
            </a:r>
            <a:endParaRPr lang="en-US" noProof="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058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C9B37-5EA0-44C3-2C0C-FEC305EB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35F547-618F-E58C-A65B-3BA2F84D0762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4720A4-CF08-CEF7-D2C5-EA0C3836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C65F7EA-81AB-0B90-AFF6-904B14FDA331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Modules (&amp; </a:t>
            </a:r>
            <a:r>
              <a:rPr lang="nl-NL" u="none" dirty="0" err="1"/>
              <a:t>the</a:t>
            </a:r>
            <a:r>
              <a:rPr lang="nl-NL" u="none" dirty="0"/>
              <a:t> </a:t>
            </a:r>
            <a:r>
              <a:rPr lang="nl-NL" u="none" dirty="0" err="1"/>
              <a:t>math</a:t>
            </a:r>
            <a:r>
              <a:rPr lang="nl-NL" u="none" dirty="0"/>
              <a:t> module)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B671B-4299-1877-5E31-303F6660EA2A}"/>
              </a:ext>
            </a:extLst>
          </p:cNvPr>
          <p:cNvSpPr txBox="1"/>
          <p:nvPr/>
        </p:nvSpPr>
        <p:spPr>
          <a:xfrm>
            <a:off x="982517" y="1562304"/>
            <a:ext cx="13291908" cy="20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Most functionality in Python is provided through </a:t>
            </a:r>
            <a:r>
              <a:rPr lang="en-US" b="1" noProof="0" dirty="0">
                <a:solidFill>
                  <a:schemeClr val="tx2"/>
                </a:solidFill>
              </a:rPr>
              <a:t>packages &amp; modules: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module</a:t>
            </a:r>
            <a:r>
              <a:rPr lang="en-US" dirty="0"/>
              <a:t> is a file containing Python code that can be imported into other programs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>
                <a:solidFill>
                  <a:schemeClr val="tx2"/>
                </a:solidFill>
              </a:rPr>
              <a:t>package</a:t>
            </a:r>
            <a:r>
              <a:rPr lang="en-US" noProof="0" dirty="0"/>
              <a:t> is a collection of related modules that jointly implement a set of functionality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Standard</a:t>
            </a:r>
            <a:r>
              <a:rPr lang="en-US" dirty="0"/>
              <a:t>-library modules vs. third-party modules</a:t>
            </a:r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008BD-42B8-0F1A-1E43-CE6D252C73D7}"/>
              </a:ext>
            </a:extLst>
          </p:cNvPr>
          <p:cNvSpPr txBox="1"/>
          <p:nvPr/>
        </p:nvSpPr>
        <p:spPr>
          <a:xfrm>
            <a:off x="982517" y="4043322"/>
            <a:ext cx="12399548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math</a:t>
            </a:r>
            <a:r>
              <a:rPr lang="en-US" dirty="0"/>
              <a:t> module is key module that implements a variety of mathematical functions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22606-19E1-B1B5-7FDB-4889F5CE930F}"/>
              </a:ext>
            </a:extLst>
          </p:cNvPr>
          <p:cNvSpPr/>
          <p:nvPr/>
        </p:nvSpPr>
        <p:spPr>
          <a:xfrm>
            <a:off x="982517" y="5199490"/>
            <a:ext cx="7283052" cy="3508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endParaRPr lang="en-US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b1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b2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sin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b3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b4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exp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b4</a:t>
            </a:r>
          </a:p>
          <a:p>
            <a:r>
              <a:rPr lang="en-BE" sz="2200" dirty="0">
                <a:solidFill>
                  <a:srgbClr val="CCCCCC"/>
                </a:solidFill>
                <a:latin typeface="Consolas" panose="020B0609020204030204" pitchFamily="49" charset="0"/>
              </a:rPr>
              <a:t>12.182493960703473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9CDCFE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870055-7643-4816-BB1C-51FCE085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88" y="5199490"/>
            <a:ext cx="6298170" cy="3508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7D5033-99F6-172D-28A7-02E73DB11D2B}"/>
              </a:ext>
            </a:extLst>
          </p:cNvPr>
          <p:cNvSpPr txBox="1"/>
          <p:nvPr/>
        </p:nvSpPr>
        <p:spPr>
          <a:xfrm>
            <a:off x="11056019" y="6912356"/>
            <a:ext cx="4995472" cy="4862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https://docs.python.org/</a:t>
            </a:r>
          </a:p>
        </p:txBody>
      </p:sp>
    </p:spTree>
    <p:extLst>
      <p:ext uri="{BB962C8B-B14F-4D97-AF65-F5344CB8AC3E}">
        <p14:creationId xmlns:p14="http://schemas.microsoft.com/office/powerpoint/2010/main" val="284595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672C-DAC6-646F-BFBE-D646A55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59A4-3EEF-D05F-77AB-B11EC08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6F2EF-A02E-ACFB-A0AF-47773CF2B9A9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E9E70-1976-828D-FE5B-478A493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259AC2-4AF0-B13A-2D99-E5BCC9082C52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E082DA-96C3-3A0F-02C9-2CA1CECE50C0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3C79EF-F9D1-6F45-50B0-011C9563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810" y="4607626"/>
            <a:ext cx="8724547" cy="48603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D2A800-9118-8244-7E77-0D4F0F49BCFB}"/>
              </a:ext>
            </a:extLst>
          </p:cNvPr>
          <p:cNvSpPr/>
          <p:nvPr/>
        </p:nvSpPr>
        <p:spPr>
          <a:xfrm>
            <a:off x="11049536" y="8215746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031D482-9100-1B54-83BB-A964FA7DE6B0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96208-FEDE-4C31-4599-A4BD3EA4C222}"/>
              </a:ext>
            </a:extLst>
          </p:cNvPr>
          <p:cNvSpPr txBox="1"/>
          <p:nvPr/>
        </p:nvSpPr>
        <p:spPr>
          <a:xfrm>
            <a:off x="11293433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1- </a:t>
            </a:r>
            <a:r>
              <a:rPr lang="nl-BE" sz="3000" dirty="0" err="1"/>
              <a:t>TheBasics.ipynb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7805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4E52-7026-8E69-B492-397424BB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0331A4-947D-B28E-ED67-B1B85FD1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Python: data types (</a:t>
            </a:r>
            <a:r>
              <a:rPr lang="nl-NL" sz="4000" dirty="0" err="1"/>
              <a:t>logicals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strings)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245B-5F5B-EB26-2E71-D01E818DF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5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/>
              <a:t>Crash course python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Prof. dr. ir. Jan Verwaeren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CC8D-DCC1-C6F6-CB94-D968265D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1FD5F9-452B-8BF5-1C58-C56C1D210C39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CBF07C-EB2C-D1C9-C2DE-4FB2008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20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8AFEC57-A701-B200-C658-0BBD2E955C32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What</a:t>
            </a:r>
            <a:r>
              <a:rPr lang="nl-NL" u="none" dirty="0"/>
              <a:t> are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BECEC-999B-2426-F384-B46C1AF88FE4}"/>
              </a:ext>
            </a:extLst>
          </p:cNvPr>
          <p:cNvSpPr txBox="1"/>
          <p:nvPr/>
        </p:nvSpPr>
        <p:spPr>
          <a:xfrm>
            <a:off x="923143" y="1788813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Determine how are data stored in computer memory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C2370-CF19-9AFD-C5C5-26A9C89C4F70}"/>
              </a:ext>
            </a:extLst>
          </p:cNvPr>
          <p:cNvSpPr txBox="1"/>
          <p:nvPr/>
        </p:nvSpPr>
        <p:spPr>
          <a:xfrm>
            <a:off x="946893" y="5408366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 what operations are supported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AC6E1-E0AE-2435-D1AB-FA7E6B609A77}"/>
              </a:ext>
            </a:extLst>
          </p:cNvPr>
          <p:cNvSpPr/>
          <p:nvPr/>
        </p:nvSpPr>
        <p:spPr>
          <a:xfrm>
            <a:off x="6682673" y="2879782"/>
            <a:ext cx="304321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</a:p>
          <a:p>
            <a:endParaRPr lang="pt-BR" sz="3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6CADF-2DE5-0CC5-538B-5AA20EF50F4C}"/>
              </a:ext>
            </a:extLst>
          </p:cNvPr>
          <p:cNvCxnSpPr>
            <a:cxnSpLocks/>
          </p:cNvCxnSpPr>
          <p:nvPr/>
        </p:nvCxnSpPr>
        <p:spPr>
          <a:xfrm flipH="1">
            <a:off x="5676405" y="3135086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832A94-8132-80DC-DEA4-F7474E592449}"/>
              </a:ext>
            </a:extLst>
          </p:cNvPr>
          <p:cNvGrpSpPr/>
          <p:nvPr/>
        </p:nvGrpSpPr>
        <p:grpSpPr>
          <a:xfrm>
            <a:off x="1033151" y="2648197"/>
            <a:ext cx="4643252" cy="2228602"/>
            <a:chOff x="558140" y="2648197"/>
            <a:chExt cx="4643252" cy="22286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B43AF8-D323-55C8-6551-42911B1D7A3A}"/>
                </a:ext>
              </a:extLst>
            </p:cNvPr>
            <p:cNvSpPr/>
            <p:nvPr/>
          </p:nvSpPr>
          <p:spPr>
            <a:xfrm>
              <a:off x="558140" y="2648197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F85587-9405-F36A-DA7E-28738528E87A}"/>
                </a:ext>
              </a:extLst>
            </p:cNvPr>
            <p:cNvSpPr txBox="1"/>
            <p:nvPr/>
          </p:nvSpPr>
          <p:spPr>
            <a:xfrm>
              <a:off x="1063740" y="2747469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0000 0 … 0001 1011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447391-0325-E180-B9B3-539705A568C1}"/>
                </a:ext>
              </a:extLst>
            </p:cNvPr>
            <p:cNvSpPr txBox="1"/>
            <p:nvPr/>
          </p:nvSpPr>
          <p:spPr>
            <a:xfrm>
              <a:off x="762000" y="3268509"/>
              <a:ext cx="4314752" cy="153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~30 bits (but </a:t>
              </a:r>
              <a:r>
                <a:rPr lang="nl-BE" sz="2000" dirty="0" err="1"/>
                <a:t>variable-size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binary</a:t>
              </a:r>
              <a:r>
                <a:rPr lang="nl-BE" sz="2000" dirty="0"/>
                <a:t> </a:t>
              </a:r>
              <a:r>
                <a:rPr lang="nl-BE" sz="2000" dirty="0" err="1"/>
                <a:t>number</a:t>
              </a:r>
              <a:r>
                <a:rPr lang="nl-BE" sz="2000" dirty="0"/>
                <a:t> </a:t>
              </a:r>
              <a:r>
                <a:rPr lang="nl-BE" sz="2000" dirty="0" err="1"/>
                <a:t>respresentation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Signed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Datatype: </a:t>
              </a:r>
              <a:r>
                <a:rPr lang="nl-BE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int</a:t>
              </a:r>
              <a:r>
                <a:rPr lang="nl-BE" sz="2000" dirty="0"/>
                <a:t>  (at </a:t>
              </a:r>
              <a:r>
                <a:rPr lang="nl-BE" sz="2000" dirty="0" err="1"/>
                <a:t>least</a:t>
              </a:r>
              <a:r>
                <a:rPr lang="nl-BE" sz="2000" dirty="0"/>
                <a:t> 28 bytes)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E5A275-CE27-E6E5-FA64-DCEE1A265BB9}"/>
              </a:ext>
            </a:extLst>
          </p:cNvPr>
          <p:cNvGrpSpPr/>
          <p:nvPr/>
        </p:nvGrpSpPr>
        <p:grpSpPr>
          <a:xfrm>
            <a:off x="10744038" y="2648199"/>
            <a:ext cx="4643252" cy="2228602"/>
            <a:chOff x="11207171" y="2648199"/>
            <a:chExt cx="4643252" cy="22286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E5A3F7-BC75-172A-D187-63C14B8927AC}"/>
                </a:ext>
              </a:extLst>
            </p:cNvPr>
            <p:cNvSpPr/>
            <p:nvPr/>
          </p:nvSpPr>
          <p:spPr>
            <a:xfrm>
              <a:off x="11207171" y="2648199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68E22D-6382-D372-D68A-9CAFDE9A56FC}"/>
                </a:ext>
              </a:extLst>
            </p:cNvPr>
            <p:cNvSpPr txBox="1"/>
            <p:nvPr/>
          </p:nvSpPr>
          <p:spPr>
            <a:xfrm>
              <a:off x="11712771" y="2747471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0100 0 … 1100 1101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6EED9E-2102-C1B4-F224-F70DDFC0E8E0}"/>
                </a:ext>
              </a:extLst>
            </p:cNvPr>
            <p:cNvSpPr txBox="1"/>
            <p:nvPr/>
          </p:nvSpPr>
          <p:spPr>
            <a:xfrm>
              <a:off x="11411031" y="3268511"/>
              <a:ext cx="4314752" cy="155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64 bits (</a:t>
              </a:r>
              <a:r>
                <a:rPr lang="nl-BE" sz="2000" dirty="0" err="1"/>
                <a:t>fixed</a:t>
              </a:r>
              <a:r>
                <a:rPr lang="nl-BE" sz="2000" dirty="0"/>
                <a:t> </a:t>
              </a:r>
              <a:r>
                <a:rPr lang="nl-BE" sz="2000" dirty="0" err="1"/>
                <a:t>size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IEEE754 standard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Signed</a:t>
              </a:r>
              <a:r>
                <a:rPr lang="nl-BE" sz="2000" dirty="0"/>
                <a:t>, </a:t>
              </a:r>
              <a:r>
                <a:rPr lang="nl-BE" sz="2000" dirty="0" err="1"/>
                <a:t>rounding</a:t>
              </a:r>
              <a:r>
                <a:rPr lang="nl-BE" sz="2000" dirty="0"/>
                <a:t> </a:t>
              </a:r>
              <a:r>
                <a:rPr lang="nl-BE" sz="2000" dirty="0" err="1"/>
                <a:t>errors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Datatype: </a:t>
              </a:r>
              <a:r>
                <a:rPr lang="nl-BE" sz="20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float</a:t>
              </a:r>
              <a:r>
                <a:rPr lang="nl-BE" sz="2000" dirty="0"/>
                <a:t>  (24 bytes)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BD44AD-9FD9-817E-5E72-66017F9E9104}"/>
              </a:ext>
            </a:extLst>
          </p:cNvPr>
          <p:cNvCxnSpPr>
            <a:cxnSpLocks/>
          </p:cNvCxnSpPr>
          <p:nvPr/>
        </p:nvCxnSpPr>
        <p:spPr>
          <a:xfrm>
            <a:off x="9725890" y="4118759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666463-ED36-F949-61A0-A7AEFB352956}"/>
              </a:ext>
            </a:extLst>
          </p:cNvPr>
          <p:cNvSpPr/>
          <p:nvPr/>
        </p:nvSpPr>
        <p:spPr>
          <a:xfrm>
            <a:off x="6682673" y="6861606"/>
            <a:ext cx="304321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</a:p>
          <a:p>
            <a:endParaRPr lang="pt-BR" sz="3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10E5C4-0940-68D6-16E3-75E1F1D849D8}"/>
              </a:ext>
            </a:extLst>
          </p:cNvPr>
          <p:cNvCxnSpPr>
            <a:cxnSpLocks/>
          </p:cNvCxnSpPr>
          <p:nvPr/>
        </p:nvCxnSpPr>
        <p:spPr>
          <a:xfrm flipH="1">
            <a:off x="5676405" y="7116910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3D12B1-8D2A-EDDD-4E68-7E0F06A11C3F}"/>
              </a:ext>
            </a:extLst>
          </p:cNvPr>
          <p:cNvGrpSpPr/>
          <p:nvPr/>
        </p:nvGrpSpPr>
        <p:grpSpPr>
          <a:xfrm>
            <a:off x="1033151" y="6630021"/>
            <a:ext cx="4643252" cy="2228602"/>
            <a:chOff x="558140" y="2648197"/>
            <a:chExt cx="4643252" cy="22286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C69281-BC2A-C4AA-9371-E0BF2153D904}"/>
                </a:ext>
              </a:extLst>
            </p:cNvPr>
            <p:cNvSpPr/>
            <p:nvPr/>
          </p:nvSpPr>
          <p:spPr>
            <a:xfrm>
              <a:off x="558140" y="2648197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04B52C-3E55-5FF3-F491-F08A3AA723C7}"/>
                </a:ext>
              </a:extLst>
            </p:cNvPr>
            <p:cNvSpPr txBox="1"/>
            <p:nvPr/>
          </p:nvSpPr>
          <p:spPr>
            <a:xfrm>
              <a:off x="1063740" y="2747469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0000 0 … 0001 1011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2FBED2-5EAB-8107-28C1-C632914A43AF}"/>
                </a:ext>
              </a:extLst>
            </p:cNvPr>
            <p:cNvSpPr txBox="1"/>
            <p:nvPr/>
          </p:nvSpPr>
          <p:spPr>
            <a:xfrm>
              <a:off x="762000" y="3268509"/>
              <a:ext cx="4314752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Arithmetic</a:t>
              </a:r>
              <a:r>
                <a:rPr lang="nl-BE" sz="2000" dirty="0"/>
                <a:t> operators 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Relational</a:t>
              </a:r>
              <a:r>
                <a:rPr lang="nl-BE" sz="2000" dirty="0"/>
                <a:t> operators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Bitwise</a:t>
              </a:r>
              <a:r>
                <a:rPr lang="nl-BE" sz="2000" dirty="0"/>
                <a:t> operators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AF513E-09A0-6347-341C-17DEA46F5E6F}"/>
              </a:ext>
            </a:extLst>
          </p:cNvPr>
          <p:cNvGrpSpPr/>
          <p:nvPr/>
        </p:nvGrpSpPr>
        <p:grpSpPr>
          <a:xfrm>
            <a:off x="10744038" y="6630023"/>
            <a:ext cx="4643252" cy="2228602"/>
            <a:chOff x="11207171" y="2648199"/>
            <a:chExt cx="4643252" cy="22286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CC1716-78C4-3344-0665-6F2DAF489AD3}"/>
                </a:ext>
              </a:extLst>
            </p:cNvPr>
            <p:cNvSpPr/>
            <p:nvPr/>
          </p:nvSpPr>
          <p:spPr>
            <a:xfrm>
              <a:off x="11207171" y="2648199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D386B9-D028-2313-6D48-4EEFF2D97898}"/>
                </a:ext>
              </a:extLst>
            </p:cNvPr>
            <p:cNvSpPr txBox="1"/>
            <p:nvPr/>
          </p:nvSpPr>
          <p:spPr>
            <a:xfrm>
              <a:off x="11712771" y="2747471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0100 0 … 1100 1101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BCB70F-6339-B4CA-302A-C28CC45A1035}"/>
                </a:ext>
              </a:extLst>
            </p:cNvPr>
            <p:cNvSpPr txBox="1"/>
            <p:nvPr/>
          </p:nvSpPr>
          <p:spPr>
            <a:xfrm>
              <a:off x="11411031" y="3268511"/>
              <a:ext cx="4314752" cy="7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Arithmetic</a:t>
              </a:r>
              <a:r>
                <a:rPr lang="nl-BE" sz="2000" dirty="0"/>
                <a:t> operators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Relational</a:t>
              </a:r>
              <a:r>
                <a:rPr lang="nl-BE" sz="2000" dirty="0"/>
                <a:t> operators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645F20-1999-EA26-A09D-244C42074C47}"/>
              </a:ext>
            </a:extLst>
          </p:cNvPr>
          <p:cNvCxnSpPr>
            <a:cxnSpLocks/>
          </p:cNvCxnSpPr>
          <p:nvPr/>
        </p:nvCxnSpPr>
        <p:spPr>
          <a:xfrm>
            <a:off x="9725890" y="8100583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14AA-8D54-69E0-E342-02649743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DADA75-92F8-4A40-4F77-40968EED6994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72FBAF-198A-4916-0449-5E5B8D9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21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59BD06D5-BD2D-69EB-850A-2F2894CD2D6C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Strings (</a:t>
            </a:r>
            <a:r>
              <a:rPr lang="nl-NL" u="none" dirty="0" err="1"/>
              <a:t>str</a:t>
            </a:r>
            <a:r>
              <a:rPr lang="nl-NL" u="none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15FF2-E600-5B53-7186-22D6160B5942}"/>
              </a:ext>
            </a:extLst>
          </p:cNvPr>
          <p:cNvSpPr txBox="1"/>
          <p:nvPr/>
        </p:nvSpPr>
        <p:spPr>
          <a:xfrm>
            <a:off x="923143" y="1622561"/>
            <a:ext cx="13164346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A data type for textual data: a sequence of characters (~ storage in computer memory)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5FEF4-3169-BC71-92C6-FF0566304F8B}"/>
              </a:ext>
            </a:extLst>
          </p:cNvPr>
          <p:cNvSpPr txBox="1"/>
          <p:nvPr/>
        </p:nvSpPr>
        <p:spPr>
          <a:xfrm>
            <a:off x="923143" y="5513125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Strings can be indexed (~operations that are defined)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1F240-D378-11E1-066D-4EBCADD76549}"/>
              </a:ext>
            </a:extLst>
          </p:cNvPr>
          <p:cNvSpPr/>
          <p:nvPr/>
        </p:nvSpPr>
        <p:spPr>
          <a:xfrm>
            <a:off x="1027510" y="2699812"/>
            <a:ext cx="541828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'Goede morgen'</a:t>
            </a:r>
            <a:endParaRPr lang="pt-BR" sz="2800" dirty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6BE155-A437-DCA4-03FC-D21786984927}"/>
              </a:ext>
            </a:extLst>
          </p:cNvPr>
          <p:cNvCxnSpPr>
            <a:cxnSpLocks/>
          </p:cNvCxnSpPr>
          <p:nvPr/>
        </p:nvCxnSpPr>
        <p:spPr>
          <a:xfrm>
            <a:off x="6445793" y="2961422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C15504-4A97-F523-C474-4998258AED29}"/>
              </a:ext>
            </a:extLst>
          </p:cNvPr>
          <p:cNvGrpSpPr/>
          <p:nvPr/>
        </p:nvGrpSpPr>
        <p:grpSpPr>
          <a:xfrm>
            <a:off x="8406146" y="2458304"/>
            <a:ext cx="5675702" cy="2763030"/>
            <a:chOff x="8411787" y="2135458"/>
            <a:chExt cx="5675702" cy="27630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0ADB547-F9F6-5CFB-17AC-8AE21F6A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87" y="2135458"/>
              <a:ext cx="5675702" cy="27630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A8853-2E02-EF7D-9C40-944EDDC7EC15}"/>
                </a:ext>
              </a:extLst>
            </p:cNvPr>
            <p:cNvSpPr txBox="1"/>
            <p:nvPr/>
          </p:nvSpPr>
          <p:spPr>
            <a:xfrm>
              <a:off x="8550234" y="3787483"/>
              <a:ext cx="83869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1800" dirty="0"/>
                <a:t>UTF-8</a:t>
              </a:r>
            </a:p>
          </p:txBody>
        </p:sp>
      </p:grpSp>
      <p:graphicFrame>
        <p:nvGraphicFramePr>
          <p:cNvPr id="13" name="Tabel 1">
            <a:extLst>
              <a:ext uri="{FF2B5EF4-FFF2-40B4-BE49-F238E27FC236}">
                <a16:creationId xmlns:a16="http://schemas.microsoft.com/office/drawing/2014/main" id="{0940F00E-22A9-8831-8869-91BAE0DC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30327"/>
              </p:ext>
            </p:extLst>
          </p:nvPr>
        </p:nvGraphicFramePr>
        <p:xfrm>
          <a:off x="8758981" y="6808268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kstvak 20">
            <a:extLst>
              <a:ext uri="{FF2B5EF4-FFF2-40B4-BE49-F238E27FC236}">
                <a16:creationId xmlns:a16="http://schemas.microsoft.com/office/drawing/2014/main" id="{605FEC78-BDC1-801A-9699-27B10C2965F2}"/>
              </a:ext>
            </a:extLst>
          </p:cNvPr>
          <p:cNvSpPr txBox="1"/>
          <p:nvPr/>
        </p:nvSpPr>
        <p:spPr>
          <a:xfrm>
            <a:off x="7614533" y="7275743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5" name="Rechte verbindingslijn met pijl 25">
            <a:extLst>
              <a:ext uri="{FF2B5EF4-FFF2-40B4-BE49-F238E27FC236}">
                <a16:creationId xmlns:a16="http://schemas.microsoft.com/office/drawing/2014/main" id="{AE62290E-61F9-7D38-3570-3EB40D021E4A}"/>
              </a:ext>
            </a:extLst>
          </p:cNvPr>
          <p:cNvCxnSpPr/>
          <p:nvPr/>
        </p:nvCxnSpPr>
        <p:spPr>
          <a:xfrm flipV="1">
            <a:off x="8413980" y="7487363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34">
            <a:extLst>
              <a:ext uri="{FF2B5EF4-FFF2-40B4-BE49-F238E27FC236}">
                <a16:creationId xmlns:a16="http://schemas.microsoft.com/office/drawing/2014/main" id="{2B125BF9-16F8-41FF-2C7F-2CEE643D15B3}"/>
              </a:ext>
            </a:extLst>
          </p:cNvPr>
          <p:cNvSpPr txBox="1"/>
          <p:nvPr/>
        </p:nvSpPr>
        <p:spPr>
          <a:xfrm>
            <a:off x="8413980" y="80559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18" name="Tekstvak 35">
            <a:extLst>
              <a:ext uri="{FF2B5EF4-FFF2-40B4-BE49-F238E27FC236}">
                <a16:creationId xmlns:a16="http://schemas.microsoft.com/office/drawing/2014/main" id="{1E5D8284-590A-2E92-2E6F-6664AD7E89F5}"/>
              </a:ext>
            </a:extLst>
          </p:cNvPr>
          <p:cNvSpPr txBox="1"/>
          <p:nvPr/>
        </p:nvSpPr>
        <p:spPr>
          <a:xfrm>
            <a:off x="11553569" y="8055914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21" name="Rechte verbindingslijn met pijl 25">
            <a:extLst>
              <a:ext uri="{FF2B5EF4-FFF2-40B4-BE49-F238E27FC236}">
                <a16:creationId xmlns:a16="http://schemas.microsoft.com/office/drawing/2014/main" id="{E695F401-AFF1-746B-2C79-F17754D9616F}"/>
              </a:ext>
            </a:extLst>
          </p:cNvPr>
          <p:cNvCxnSpPr>
            <a:cxnSpLocks/>
          </p:cNvCxnSpPr>
          <p:nvPr/>
        </p:nvCxnSpPr>
        <p:spPr>
          <a:xfrm flipV="1">
            <a:off x="8953646" y="7804603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5">
            <a:extLst>
              <a:ext uri="{FF2B5EF4-FFF2-40B4-BE49-F238E27FC236}">
                <a16:creationId xmlns:a16="http://schemas.microsoft.com/office/drawing/2014/main" id="{AB0AE991-D8D6-4F9C-C6F7-3C41840F1AD1}"/>
              </a:ext>
            </a:extLst>
          </p:cNvPr>
          <p:cNvCxnSpPr>
            <a:cxnSpLocks/>
          </p:cNvCxnSpPr>
          <p:nvPr/>
        </p:nvCxnSpPr>
        <p:spPr>
          <a:xfrm flipV="1">
            <a:off x="12609659" y="7804603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AA5959A-9BD5-395C-F795-A5C05ECF069E}"/>
              </a:ext>
            </a:extLst>
          </p:cNvPr>
          <p:cNvSpPr/>
          <p:nvPr/>
        </p:nvSpPr>
        <p:spPr>
          <a:xfrm>
            <a:off x="1027511" y="6429757"/>
            <a:ext cx="5418283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0707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18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2E03-B2FD-76E8-F702-74BE76F3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91F552-4746-ED6F-0286-9CCE520F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06E8837-381A-0BF1-7B70-0D07B8B586F4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indexing</a:t>
            </a:r>
            <a:endParaRPr lang="nl-NL" u="none" dirty="0"/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517875A1-8C82-B4F9-3747-6E6678F4BA98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C2F0E315-A5AF-0798-36ED-879A69FD100F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6719A51E-5736-DF3B-11C9-90FD2850623F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326F8D3F-8A6B-ABE8-8769-6E018D83332B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36551253-071E-D4DC-DE9F-09F8F4D628CC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5DE79A49-EBE4-36F3-2A85-17CA326D44BB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3AB479FA-E678-EF83-4F88-5C45C32F3484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6F89A6-EEB9-45BC-33FD-5292AB59999F}"/>
              </a:ext>
            </a:extLst>
          </p:cNvPr>
          <p:cNvGrpSpPr/>
          <p:nvPr/>
        </p:nvGrpSpPr>
        <p:grpSpPr>
          <a:xfrm>
            <a:off x="9798847" y="4999668"/>
            <a:ext cx="7037538" cy="3367191"/>
            <a:chOff x="225656" y="4412746"/>
            <a:chExt cx="7037538" cy="3367191"/>
          </a:xfrm>
        </p:grpSpPr>
        <p:sp>
          <p:nvSpPr>
            <p:cNvPr id="82" name="Rechthoek 18">
              <a:extLst>
                <a:ext uri="{FF2B5EF4-FFF2-40B4-BE49-F238E27FC236}">
                  <a16:creationId xmlns:a16="http://schemas.microsoft.com/office/drawing/2014/main" id="{91718BFE-DB99-9E37-F5CA-73BFFA08014F}"/>
                </a:ext>
              </a:extLst>
            </p:cNvPr>
            <p:cNvSpPr/>
            <p:nvPr/>
          </p:nvSpPr>
          <p:spPr>
            <a:xfrm>
              <a:off x="369672" y="4814887"/>
              <a:ext cx="2448272" cy="2965049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hthoek 19">
              <a:extLst>
                <a:ext uri="{FF2B5EF4-FFF2-40B4-BE49-F238E27FC236}">
                  <a16:creationId xmlns:a16="http://schemas.microsoft.com/office/drawing/2014/main" id="{82A46680-56C4-048F-2477-8AE2D7E74262}"/>
                </a:ext>
              </a:extLst>
            </p:cNvPr>
            <p:cNvSpPr/>
            <p:nvPr/>
          </p:nvSpPr>
          <p:spPr>
            <a:xfrm>
              <a:off x="4814922" y="4814888"/>
              <a:ext cx="2448272" cy="2965049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kstvak 9">
              <a:extLst>
                <a:ext uri="{FF2B5EF4-FFF2-40B4-BE49-F238E27FC236}">
                  <a16:creationId xmlns:a16="http://schemas.microsoft.com/office/drawing/2014/main" id="{E25EF402-A8DB-9173-1B4C-780DE800DDA4}"/>
                </a:ext>
              </a:extLst>
            </p:cNvPr>
            <p:cNvSpPr txBox="1"/>
            <p:nvPr/>
          </p:nvSpPr>
          <p:spPr>
            <a:xfrm>
              <a:off x="225656" y="4412746"/>
              <a:ext cx="29578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dirty="0" err="1"/>
                <a:t>Names</a:t>
              </a:r>
              <a:r>
                <a:rPr lang="nl-BE" sz="1500" dirty="0"/>
                <a:t> / </a:t>
              </a:r>
              <a:r>
                <a:rPr lang="nl-BE" sz="1500" dirty="0" err="1"/>
                <a:t>variebles</a:t>
              </a:r>
              <a:r>
                <a:rPr lang="nl-BE" sz="1500" dirty="0"/>
                <a:t> (</a:t>
              </a:r>
              <a:r>
                <a:rPr lang="nl-BE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name </a:t>
              </a:r>
              <a:r>
                <a:rPr lang="nl-BE" sz="15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space</a:t>
              </a:r>
              <a:r>
                <a:rPr lang="nl-BE" sz="1500" dirty="0"/>
                <a:t>)</a:t>
              </a:r>
              <a:endParaRPr lang="en-US" sz="1500" dirty="0"/>
            </a:p>
          </p:txBody>
        </p:sp>
        <p:sp>
          <p:nvSpPr>
            <p:cNvPr id="85" name="Tekstvak 14">
              <a:extLst>
                <a:ext uri="{FF2B5EF4-FFF2-40B4-BE49-F238E27FC236}">
                  <a16:creationId xmlns:a16="http://schemas.microsoft.com/office/drawing/2014/main" id="{90F9C444-7A99-A22A-7EE9-CE5333ABDDDD}"/>
                </a:ext>
              </a:extLst>
            </p:cNvPr>
            <p:cNvSpPr txBox="1"/>
            <p:nvPr/>
          </p:nvSpPr>
          <p:spPr>
            <a:xfrm>
              <a:off x="5161547" y="4412746"/>
              <a:ext cx="17139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dirty="0" err="1"/>
                <a:t>Objects</a:t>
              </a:r>
              <a:r>
                <a:rPr lang="nl-BE" sz="1500" dirty="0"/>
                <a:t> (</a:t>
              </a:r>
              <a:r>
                <a:rPr lang="nl-BE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memory</a:t>
              </a:r>
              <a:r>
                <a:rPr lang="nl-BE" sz="1500" dirty="0"/>
                <a:t>)</a:t>
              </a:r>
              <a:endParaRPr lang="en-US" sz="1500" dirty="0"/>
            </a:p>
          </p:txBody>
        </p:sp>
        <p:sp>
          <p:nvSpPr>
            <p:cNvPr id="86" name="Tekstvak 11">
              <a:extLst>
                <a:ext uri="{FF2B5EF4-FFF2-40B4-BE49-F238E27FC236}">
                  <a16:creationId xmlns:a16="http://schemas.microsoft.com/office/drawing/2014/main" id="{902A8305-C1C1-1D57-95BC-7F5C066F87B7}"/>
                </a:ext>
              </a:extLst>
            </p:cNvPr>
            <p:cNvSpPr txBox="1"/>
            <p:nvPr/>
          </p:nvSpPr>
          <p:spPr>
            <a:xfrm>
              <a:off x="691439" y="5047604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a</a:t>
              </a:r>
              <a:endParaRPr lang="en-US" sz="1500" dirty="0"/>
            </a:p>
          </p:txBody>
        </p:sp>
        <p:sp>
          <p:nvSpPr>
            <p:cNvPr id="87" name="Tekstvak 16">
              <a:extLst>
                <a:ext uri="{FF2B5EF4-FFF2-40B4-BE49-F238E27FC236}">
                  <a16:creationId xmlns:a16="http://schemas.microsoft.com/office/drawing/2014/main" id="{EF64F6C2-8607-263B-3F1E-EE4596F44311}"/>
                </a:ext>
              </a:extLst>
            </p:cNvPr>
            <p:cNvSpPr txBox="1"/>
            <p:nvPr/>
          </p:nvSpPr>
          <p:spPr>
            <a:xfrm>
              <a:off x="723960" y="5996615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b</a:t>
              </a:r>
              <a:endParaRPr lang="en-US" sz="1500" dirty="0"/>
            </a:p>
          </p:txBody>
        </p:sp>
        <p:sp>
          <p:nvSpPr>
            <p:cNvPr id="88" name="Tekstvak 17">
              <a:extLst>
                <a:ext uri="{FF2B5EF4-FFF2-40B4-BE49-F238E27FC236}">
                  <a16:creationId xmlns:a16="http://schemas.microsoft.com/office/drawing/2014/main" id="{00F3C1FF-C268-0B57-6F8F-A36EB32E9076}"/>
                </a:ext>
              </a:extLst>
            </p:cNvPr>
            <p:cNvSpPr txBox="1"/>
            <p:nvPr/>
          </p:nvSpPr>
          <p:spPr>
            <a:xfrm>
              <a:off x="723960" y="6855512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c</a:t>
              </a:r>
              <a:endParaRPr lang="en-US" sz="1500" dirty="0"/>
            </a:p>
          </p:txBody>
        </p:sp>
        <p:sp>
          <p:nvSpPr>
            <p:cNvPr id="89" name="Tekstvak 20">
              <a:extLst>
                <a:ext uri="{FF2B5EF4-FFF2-40B4-BE49-F238E27FC236}">
                  <a16:creationId xmlns:a16="http://schemas.microsoft.com/office/drawing/2014/main" id="{6574585C-A1D3-72AD-C55F-219446E5CBDC}"/>
                </a:ext>
              </a:extLst>
            </p:cNvPr>
            <p:cNvSpPr txBox="1"/>
            <p:nvPr/>
          </p:nvSpPr>
          <p:spPr>
            <a:xfrm>
              <a:off x="5150769" y="5049048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Bacillus </a:t>
              </a:r>
              <a:r>
                <a:rPr lang="nl-BE" sz="1500" dirty="0" err="1"/>
                <a:t>anthracis</a:t>
              </a:r>
              <a:endParaRPr lang="en-US" sz="1500" dirty="0"/>
            </a:p>
          </p:txBody>
        </p:sp>
        <p:sp>
          <p:nvSpPr>
            <p:cNvPr id="90" name="Tekstvak 21">
              <a:extLst>
                <a:ext uri="{FF2B5EF4-FFF2-40B4-BE49-F238E27FC236}">
                  <a16:creationId xmlns:a16="http://schemas.microsoft.com/office/drawing/2014/main" id="{8EC19A93-07C2-A904-B07D-98DD05330B0F}"/>
                </a:ext>
              </a:extLst>
            </p:cNvPr>
            <p:cNvSpPr txBox="1"/>
            <p:nvPr/>
          </p:nvSpPr>
          <p:spPr>
            <a:xfrm>
              <a:off x="5183290" y="5996615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u</a:t>
              </a:r>
              <a:endParaRPr lang="en-US" sz="1500" dirty="0"/>
            </a:p>
          </p:txBody>
        </p:sp>
        <p:sp>
          <p:nvSpPr>
            <p:cNvPr id="91" name="Tekstvak 22">
              <a:extLst>
                <a:ext uri="{FF2B5EF4-FFF2-40B4-BE49-F238E27FC236}">
                  <a16:creationId xmlns:a16="http://schemas.microsoft.com/office/drawing/2014/main" id="{17C52FC5-27A8-B8A0-D063-4FE01CEF3DB0}"/>
                </a:ext>
              </a:extLst>
            </p:cNvPr>
            <p:cNvSpPr txBox="1"/>
            <p:nvPr/>
          </p:nvSpPr>
          <p:spPr>
            <a:xfrm>
              <a:off x="5183290" y="6855511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 err="1"/>
                <a:t>llus</a:t>
              </a:r>
              <a:r>
                <a:rPr lang="nl-BE" sz="1500" dirty="0"/>
                <a:t> </a:t>
              </a:r>
              <a:r>
                <a:rPr lang="nl-BE" sz="1500" dirty="0" err="1"/>
                <a:t>ant</a:t>
              </a:r>
              <a:endParaRPr lang="en-US" sz="1500" dirty="0"/>
            </a:p>
          </p:txBody>
        </p:sp>
        <p:cxnSp>
          <p:nvCxnSpPr>
            <p:cNvPr id="92" name="Rechte verbindingslijn met pijl 15">
              <a:extLst>
                <a:ext uri="{FF2B5EF4-FFF2-40B4-BE49-F238E27FC236}">
                  <a16:creationId xmlns:a16="http://schemas.microsoft.com/office/drawing/2014/main" id="{622B1C4D-2944-C991-B9E2-9A52E5D2EB92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2383627" y="5209187"/>
              <a:ext cx="2767142" cy="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met pijl 24">
              <a:extLst>
                <a:ext uri="{FF2B5EF4-FFF2-40B4-BE49-F238E27FC236}">
                  <a16:creationId xmlns:a16="http://schemas.microsoft.com/office/drawing/2014/main" id="{DA0FCD48-4DA3-CBAB-C832-4653C1D23C7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416148" y="6158198"/>
              <a:ext cx="2767142" cy="15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met pijl 25">
              <a:extLst>
                <a:ext uri="{FF2B5EF4-FFF2-40B4-BE49-F238E27FC236}">
                  <a16:creationId xmlns:a16="http://schemas.microsoft.com/office/drawing/2014/main" id="{834E3896-84FD-EFF9-98FF-84639E92A8AC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2416148" y="7017094"/>
              <a:ext cx="2767142" cy="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vak 26">
              <a:extLst>
                <a:ext uri="{FF2B5EF4-FFF2-40B4-BE49-F238E27FC236}">
                  <a16:creationId xmlns:a16="http://schemas.microsoft.com/office/drawing/2014/main" id="{BD270A81-B01F-01BA-A768-02BEDD328307}"/>
                </a:ext>
              </a:extLst>
            </p:cNvPr>
            <p:cNvSpPr txBox="1"/>
            <p:nvPr/>
          </p:nvSpPr>
          <p:spPr>
            <a:xfrm>
              <a:off x="5127168" y="4844794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 err="1"/>
                <a:t>str</a:t>
              </a:r>
              <a:endParaRPr lang="en-US" sz="1100" dirty="0"/>
            </a:p>
          </p:txBody>
        </p:sp>
        <p:sp>
          <p:nvSpPr>
            <p:cNvPr id="97" name="Tekstvak 29">
              <a:extLst>
                <a:ext uri="{FF2B5EF4-FFF2-40B4-BE49-F238E27FC236}">
                  <a16:creationId xmlns:a16="http://schemas.microsoft.com/office/drawing/2014/main" id="{7259F018-6F25-8170-6751-B88F106A6040}"/>
                </a:ext>
              </a:extLst>
            </p:cNvPr>
            <p:cNvSpPr txBox="1"/>
            <p:nvPr/>
          </p:nvSpPr>
          <p:spPr>
            <a:xfrm>
              <a:off x="5133580" y="5746362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 err="1"/>
                <a:t>str</a:t>
              </a:r>
              <a:endParaRPr lang="en-US" sz="1100" dirty="0"/>
            </a:p>
          </p:txBody>
        </p:sp>
        <p:sp>
          <p:nvSpPr>
            <p:cNvPr id="98" name="Tekstvak 33">
              <a:extLst>
                <a:ext uri="{FF2B5EF4-FFF2-40B4-BE49-F238E27FC236}">
                  <a16:creationId xmlns:a16="http://schemas.microsoft.com/office/drawing/2014/main" id="{15579F92-B02F-BEE9-63CD-C5C2FB3B187C}"/>
                </a:ext>
              </a:extLst>
            </p:cNvPr>
            <p:cNvSpPr txBox="1"/>
            <p:nvPr/>
          </p:nvSpPr>
          <p:spPr>
            <a:xfrm>
              <a:off x="3406832" y="4957515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i="1" dirty="0" err="1"/>
                <a:t>reference</a:t>
              </a:r>
              <a:endParaRPr lang="en-US" sz="1100" i="1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DF1C0E-F437-2B1E-9E2C-4E344754D448}"/>
              </a:ext>
            </a:extLst>
          </p:cNvPr>
          <p:cNvSpPr/>
          <p:nvPr/>
        </p:nvSpPr>
        <p:spPr>
          <a:xfrm>
            <a:off x="737796" y="4257266"/>
            <a:ext cx="7283052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anthracis’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u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llus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kstvak 29">
            <a:extLst>
              <a:ext uri="{FF2B5EF4-FFF2-40B4-BE49-F238E27FC236}">
                <a16:creationId xmlns:a16="http://schemas.microsoft.com/office/drawing/2014/main" id="{10843F79-8C05-5413-5A80-2643A115848F}"/>
              </a:ext>
            </a:extLst>
          </p:cNvPr>
          <p:cNvSpPr txBox="1"/>
          <p:nvPr/>
        </p:nvSpPr>
        <p:spPr>
          <a:xfrm>
            <a:off x="14713540" y="7197844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str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49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79068-C7AD-E533-48AD-1A83ABDBB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F2D9A3-CE24-FEF1-C525-1FB326E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23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1EDD54-CFCF-11A4-BD0E-42C5FAB98387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indexing</a:t>
            </a:r>
            <a:r>
              <a:rPr lang="nl-NL" u="none" dirty="0"/>
              <a:t> (</a:t>
            </a:r>
            <a:r>
              <a:rPr lang="nl-NL" u="none" dirty="0" err="1"/>
              <a:t>continued</a:t>
            </a:r>
            <a:r>
              <a:rPr lang="nl-NL" u="none" dirty="0"/>
              <a:t>)</a:t>
            </a:r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AC386006-BD9B-F50E-FE52-3AE91C68F542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5656CC36-8B13-9641-0BCD-942E0A60528A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65E9D85A-0E18-F2C0-75AF-430FE2061785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12F9836B-2E9F-B586-161D-DDDBE4081C34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C19806C3-8AF5-DB3C-B65E-8609A9B2E751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34FC2DA1-BA8C-C817-39B8-B42BD26AEACF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15E15583-3E4D-CC04-E997-70B7622ACEAB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A75E89-7B63-1CFC-5490-A1DA524CEE62}"/>
              </a:ext>
            </a:extLst>
          </p:cNvPr>
          <p:cNvSpPr/>
          <p:nvPr/>
        </p:nvSpPr>
        <p:spPr>
          <a:xfrm>
            <a:off x="726608" y="4257266"/>
            <a:ext cx="15961191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anthracis’</a:t>
            </a:r>
          </a:p>
          <a:p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lu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</a:t>
            </a: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hracis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628AF9-C46A-7FB1-C98D-7A90288DDDFB}"/>
              </a:ext>
            </a:extLst>
          </p:cNvPr>
          <p:cNvSpPr/>
          <p:nvPr/>
        </p:nvSpPr>
        <p:spPr>
          <a:xfrm>
            <a:off x="6551011" y="4985244"/>
            <a:ext cx="353654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a[int1:int2:step]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CA84F7-4158-0A9D-9CAC-26FAAA5157A6}"/>
              </a:ext>
            </a:extLst>
          </p:cNvPr>
          <p:cNvSpPr/>
          <p:nvPr/>
        </p:nvSpPr>
        <p:spPr>
          <a:xfrm>
            <a:off x="7427071" y="6016659"/>
            <a:ext cx="176202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a[:int2]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427BEF-C1F1-04AB-1439-0E05DCABB6B9}"/>
              </a:ext>
            </a:extLst>
          </p:cNvPr>
          <p:cNvSpPr/>
          <p:nvPr/>
        </p:nvSpPr>
        <p:spPr>
          <a:xfrm>
            <a:off x="7427073" y="7149516"/>
            <a:ext cx="176202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a[int1:]</a:t>
            </a:r>
          </a:p>
        </p:txBody>
      </p:sp>
    </p:spTree>
    <p:extLst>
      <p:ext uri="{BB962C8B-B14F-4D97-AF65-F5344CB8AC3E}">
        <p14:creationId xmlns:p14="http://schemas.microsoft.com/office/powerpoint/2010/main" val="40371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21CD-E5E2-0CFA-79BC-1BD62673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91EC6-0C04-309A-B855-85C1FC6E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24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AA5D1CD-DB6D-8C77-EAF7-4E1C50F8F92A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operators</a:t>
            </a:r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B84498C0-BC5D-C6B0-FA69-84456F11F0A2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ACF43C2E-1EEC-36FE-FCD6-927E3B416A1A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0E329AEB-00E7-B207-73FB-836EEE26342D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8DF0CD69-81C2-188A-0353-CC4AAA5FE11B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2091F70A-4332-12AE-22FD-D10A348053A5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FE859F87-A6D0-6B2E-335D-D840668B6DDE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13EDD519-C6D6-962C-1AAC-B430B7B5E6E8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26A909-F222-4F89-BF67-76172ED7E6E5}"/>
              </a:ext>
            </a:extLst>
          </p:cNvPr>
          <p:cNvSpPr/>
          <p:nvPr/>
        </p:nvSpPr>
        <p:spPr>
          <a:xfrm>
            <a:off x="726608" y="4257266"/>
            <a:ext cx="15961191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anthracis’</a:t>
            </a:r>
          </a:p>
          <a:p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lu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</a:t>
            </a: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hracis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ED2DD-E890-8570-5C88-C417905EB670}"/>
              </a:ext>
            </a:extLst>
          </p:cNvPr>
          <p:cNvSpPr/>
          <p:nvPr/>
        </p:nvSpPr>
        <p:spPr>
          <a:xfrm>
            <a:off x="6551011" y="4985244"/>
            <a:ext cx="353654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a[int1:int2:step]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64559A-1515-13C1-3C48-38DFC4C4F2E1}"/>
              </a:ext>
            </a:extLst>
          </p:cNvPr>
          <p:cNvSpPr/>
          <p:nvPr/>
        </p:nvSpPr>
        <p:spPr>
          <a:xfrm>
            <a:off x="7427071" y="6016659"/>
            <a:ext cx="176202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a[:int2]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6B888-3E18-A662-6F25-EB76E0AAF219}"/>
              </a:ext>
            </a:extLst>
          </p:cNvPr>
          <p:cNvSpPr/>
          <p:nvPr/>
        </p:nvSpPr>
        <p:spPr>
          <a:xfrm>
            <a:off x="7427073" y="7149516"/>
            <a:ext cx="176202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a[int1:]</a:t>
            </a:r>
          </a:p>
        </p:txBody>
      </p:sp>
    </p:spTree>
    <p:extLst>
      <p:ext uri="{BB962C8B-B14F-4D97-AF65-F5344CB8AC3E}">
        <p14:creationId xmlns:p14="http://schemas.microsoft.com/office/powerpoint/2010/main" val="8376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A737-A204-109A-852F-6100DF65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CF8854-E061-0368-72D3-0E10808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25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4FB196C-2995-1911-B34C-D29CBFDDA28D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methods</a:t>
            </a:r>
            <a:endParaRPr lang="nl-NL" u="none" dirty="0"/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CE2D12EA-1B21-B0B4-6631-FFBC828C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03125"/>
              </p:ext>
            </p:extLst>
          </p:nvPr>
        </p:nvGraphicFramePr>
        <p:xfrm>
          <a:off x="4468606" y="1825080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2E4530E6-34BC-5397-B4F2-D484D54ECCF2}"/>
              </a:ext>
            </a:extLst>
          </p:cNvPr>
          <p:cNvSpPr txBox="1"/>
          <p:nvPr/>
        </p:nvSpPr>
        <p:spPr>
          <a:xfrm>
            <a:off x="3324158" y="2292555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3A4C93F0-6198-4FB4-0E65-9F6E888B0858}"/>
              </a:ext>
            </a:extLst>
          </p:cNvPr>
          <p:cNvCxnSpPr/>
          <p:nvPr/>
        </p:nvCxnSpPr>
        <p:spPr>
          <a:xfrm flipV="1">
            <a:off x="4123605" y="2504175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2F8FB1B8-5601-65F8-1565-8603BAEFB815}"/>
              </a:ext>
            </a:extLst>
          </p:cNvPr>
          <p:cNvSpPr txBox="1"/>
          <p:nvPr/>
        </p:nvSpPr>
        <p:spPr>
          <a:xfrm>
            <a:off x="4123605" y="30727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8C262039-EC6B-893A-7491-30CE745122A8}"/>
              </a:ext>
            </a:extLst>
          </p:cNvPr>
          <p:cNvSpPr txBox="1"/>
          <p:nvPr/>
        </p:nvSpPr>
        <p:spPr>
          <a:xfrm>
            <a:off x="7263194" y="3072726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09571296-868D-77D6-5FB3-D091CC864EE0}"/>
              </a:ext>
            </a:extLst>
          </p:cNvPr>
          <p:cNvCxnSpPr>
            <a:cxnSpLocks/>
          </p:cNvCxnSpPr>
          <p:nvPr/>
        </p:nvCxnSpPr>
        <p:spPr>
          <a:xfrm flipV="1">
            <a:off x="4663271" y="282141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AC466B5F-F0E7-E47C-AF2D-0182D91BDF3C}"/>
              </a:ext>
            </a:extLst>
          </p:cNvPr>
          <p:cNvCxnSpPr>
            <a:cxnSpLocks/>
          </p:cNvCxnSpPr>
          <p:nvPr/>
        </p:nvCxnSpPr>
        <p:spPr>
          <a:xfrm flipV="1">
            <a:off x="8319284" y="282141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80B4BE-46C5-996A-C4DF-70D2F01BFF3E}"/>
              </a:ext>
            </a:extLst>
          </p:cNvPr>
          <p:cNvSpPr/>
          <p:nvPr/>
        </p:nvSpPr>
        <p:spPr>
          <a:xfrm>
            <a:off x="619730" y="3909722"/>
            <a:ext cx="9319917" cy="5601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    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# or shorter: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18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'ci’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BacilluX anthraciX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7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[9:]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capitalize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Anthracis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1E548-6384-B6C7-57BD-881C330BCA64}"/>
              </a:ext>
            </a:extLst>
          </p:cNvPr>
          <p:cNvCxnSpPr>
            <a:cxnSpLocks/>
          </p:cNvCxnSpPr>
          <p:nvPr/>
        </p:nvCxnSpPr>
        <p:spPr>
          <a:xfrm>
            <a:off x="4912653" y="5244276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7D759-BC87-967B-E80C-D593270797BE}"/>
              </a:ext>
            </a:extLst>
          </p:cNvPr>
          <p:cNvCxnSpPr>
            <a:cxnSpLocks/>
          </p:cNvCxnSpPr>
          <p:nvPr/>
        </p:nvCxnSpPr>
        <p:spPr>
          <a:xfrm>
            <a:off x="4912653" y="6358578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E84923-A509-9875-10F8-2720A7B0593B}"/>
              </a:ext>
            </a:extLst>
          </p:cNvPr>
          <p:cNvCxnSpPr>
            <a:cxnSpLocks/>
          </p:cNvCxnSpPr>
          <p:nvPr/>
        </p:nvCxnSpPr>
        <p:spPr>
          <a:xfrm>
            <a:off x="4912653" y="7486733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5FE2FE-B643-992A-73B6-5B5B4D9E3144}"/>
              </a:ext>
            </a:extLst>
          </p:cNvPr>
          <p:cNvCxnSpPr>
            <a:cxnSpLocks/>
          </p:cNvCxnSpPr>
          <p:nvPr/>
        </p:nvCxnSpPr>
        <p:spPr>
          <a:xfrm>
            <a:off x="4912653" y="8543637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E8331D-E343-E77C-80DF-0108B0339CD1}"/>
              </a:ext>
            </a:extLst>
          </p:cNvPr>
          <p:cNvSpPr/>
          <p:nvPr/>
        </p:nvSpPr>
        <p:spPr>
          <a:xfrm>
            <a:off x="6785723" y="5028832"/>
            <a:ext cx="2526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Count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substrings</a:t>
            </a:r>
            <a:endParaRPr lang="en-US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198ABF-1028-3735-5E0E-85FDDC3122E8}"/>
              </a:ext>
            </a:extLst>
          </p:cNvPr>
          <p:cNvSpPr/>
          <p:nvPr/>
        </p:nvSpPr>
        <p:spPr>
          <a:xfrm>
            <a:off x="6785723" y="6083660"/>
            <a:ext cx="26356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Replace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substring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7632E0-0116-87EB-A135-2C0DE3537208}"/>
              </a:ext>
            </a:extLst>
          </p:cNvPr>
          <p:cNvSpPr/>
          <p:nvPr/>
        </p:nvSpPr>
        <p:spPr>
          <a:xfrm>
            <a:off x="6785723" y="7212626"/>
            <a:ext cx="29674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Find</a:t>
            </a:r>
            <a:r>
              <a:rPr lang="nl-BE" sz="2200" b="1" dirty="0">
                <a:solidFill>
                  <a:srgbClr val="FF0000"/>
                </a:solidFill>
              </a:rPr>
              <a:t> index </a:t>
            </a:r>
            <a:r>
              <a:rPr lang="nl-BE" sz="2200" b="1" dirty="0" err="1">
                <a:solidFill>
                  <a:srgbClr val="FF0000"/>
                </a:solidFill>
              </a:rPr>
              <a:t>substring</a:t>
            </a: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A549DE-6390-04AA-90A6-62CE14D4C8A8}"/>
              </a:ext>
            </a:extLst>
          </p:cNvPr>
          <p:cNvSpPr/>
          <p:nvPr/>
        </p:nvSpPr>
        <p:spPr>
          <a:xfrm>
            <a:off x="6785723" y="8279982"/>
            <a:ext cx="22733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Capitalize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sring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F0805-4D67-A696-75FB-4C6028A51872}"/>
              </a:ext>
            </a:extLst>
          </p:cNvPr>
          <p:cNvSpPr txBox="1"/>
          <p:nvPr/>
        </p:nvSpPr>
        <p:spPr>
          <a:xfrm>
            <a:off x="10431448" y="5105832"/>
            <a:ext cx="6240811" cy="1280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b="1" dirty="0" err="1"/>
              <a:t>Note</a:t>
            </a:r>
            <a:r>
              <a:rPr lang="nl-BE" sz="2200" b="1" dirty="0"/>
              <a:t>:</a:t>
            </a:r>
          </a:p>
          <a:p>
            <a:pPr algn="l">
              <a:lnSpc>
                <a:spcPct val="120000"/>
              </a:lnSpc>
            </a:pPr>
            <a:endParaRPr lang="nl-BE" sz="2200" dirty="0"/>
          </a:p>
          <a:p>
            <a:pPr algn="l">
              <a:lnSpc>
                <a:spcPct val="120000"/>
              </a:lnSpc>
            </a:pPr>
            <a:r>
              <a:rPr lang="nl-BE" sz="2200" dirty="0" err="1"/>
              <a:t>Creates</a:t>
            </a:r>
            <a:r>
              <a:rPr lang="nl-BE" sz="2200" dirty="0"/>
              <a:t> new object </a:t>
            </a:r>
            <a:r>
              <a:rPr lang="nl-BE" sz="2200" dirty="0">
                <a:latin typeface="Consolas" panose="020B0609020204030204" pitchFamily="49" charset="0"/>
              </a:rPr>
              <a:t>-&gt;</a:t>
            </a:r>
            <a:r>
              <a:rPr lang="nl-BE" sz="2200" dirty="0"/>
              <a:t> </a:t>
            </a:r>
            <a:r>
              <a:rPr lang="nl-BE" sz="2200" dirty="0" err="1"/>
              <a:t>original</a:t>
            </a:r>
            <a:r>
              <a:rPr lang="nl-BE" sz="2200" dirty="0"/>
              <a:t> string </a:t>
            </a:r>
            <a:r>
              <a:rPr lang="nl-BE" sz="2200" dirty="0" err="1"/>
              <a:t>stays</a:t>
            </a:r>
            <a:r>
              <a:rPr lang="nl-BE" sz="2200" dirty="0"/>
              <a:t> intact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C32C-00A1-B24D-EFF6-018FEB09676E}"/>
              </a:ext>
            </a:extLst>
          </p:cNvPr>
          <p:cNvSpPr txBox="1"/>
          <p:nvPr/>
        </p:nvSpPr>
        <p:spPr>
          <a:xfrm>
            <a:off x="10431447" y="7263286"/>
            <a:ext cx="6109429" cy="1132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b="1" dirty="0"/>
              <a:t>Full list:</a:t>
            </a:r>
          </a:p>
          <a:p>
            <a:pPr algn="l">
              <a:lnSpc>
                <a:spcPct val="120000"/>
              </a:lnSpc>
            </a:pPr>
            <a:endParaRPr lang="nl-BE" sz="1800" dirty="0"/>
          </a:p>
          <a:p>
            <a:pPr>
              <a:lnSpc>
                <a:spcPct val="120000"/>
              </a:lnSpc>
            </a:pPr>
            <a:r>
              <a:rPr lang="nl-BE" sz="1800" dirty="0">
                <a:hlinkClick r:id="rId2"/>
              </a:rPr>
              <a:t>https://www.w3schools.com/python/python_ref_string.asp</a:t>
            </a:r>
            <a:r>
              <a:rPr lang="nl-BE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04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  <p:bldP spid="29" grpId="0"/>
      <p:bldP spid="10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88B8-27EA-C8D2-591E-82FBA8BA4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5A48B-4322-1A98-36DA-B0D0C5696E0D}"/>
              </a:ext>
            </a:extLst>
          </p:cNvPr>
          <p:cNvGrpSpPr/>
          <p:nvPr/>
        </p:nvGrpSpPr>
        <p:grpSpPr>
          <a:xfrm>
            <a:off x="2092152" y="1754982"/>
            <a:ext cx="13154369" cy="6058963"/>
            <a:chOff x="8529802" y="3486189"/>
            <a:chExt cx="8256623" cy="34913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BC7EFC-DE48-57EA-14DD-EBF6C9E8ECED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81C58-3AC3-3B76-DB88-6165C62D6F22}"/>
                </a:ext>
              </a:extLst>
            </p:cNvPr>
            <p:cNvSpPr txBox="1"/>
            <p:nvPr/>
          </p:nvSpPr>
          <p:spPr>
            <a:xfrm>
              <a:off x="8722997" y="3757303"/>
              <a:ext cx="8063428" cy="2673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Write a program </a:t>
              </a:r>
              <a:r>
                <a:rPr lang="nl-BE" sz="2200" dirty="0" err="1"/>
                <a:t>that</a:t>
              </a:r>
              <a:r>
                <a:rPr lang="nl-BE" sz="2200" dirty="0"/>
                <a:t> </a:t>
              </a:r>
              <a:r>
                <a:rPr lang="nl-BE" sz="2200" dirty="0" err="1"/>
                <a:t>extracts</a:t>
              </a:r>
              <a:r>
                <a:rPr lang="nl-BE" sz="2200" dirty="0"/>
                <a:t> </a:t>
              </a:r>
              <a:r>
                <a:rPr lang="nl-BE" sz="2200" dirty="0" err="1"/>
                <a:t>the</a:t>
              </a:r>
              <a:r>
                <a:rPr lang="nl-BE" sz="2200" dirty="0"/>
                <a:t> genus </a:t>
              </a:r>
              <a:r>
                <a:rPr lang="nl-BE" sz="2200" dirty="0" err="1"/>
                <a:t>from</a:t>
              </a:r>
              <a:r>
                <a:rPr lang="nl-BE" sz="2200" dirty="0"/>
                <a:t> (</a:t>
              </a:r>
              <a:r>
                <a:rPr lang="nl-BE" sz="2200" dirty="0" err="1"/>
                <a:t>any</a:t>
              </a:r>
              <a:r>
                <a:rPr lang="nl-BE" sz="2200" dirty="0"/>
                <a:t>) </a:t>
              </a:r>
              <a:r>
                <a:rPr lang="nl-BE" sz="2200" dirty="0" err="1"/>
                <a:t>given</a:t>
              </a:r>
              <a:r>
                <a:rPr lang="nl-BE" sz="2200" dirty="0"/>
                <a:t> species name </a:t>
              </a:r>
              <a:r>
                <a:rPr lang="nl-BE" sz="2200" dirty="0" err="1"/>
                <a:t>and</a:t>
              </a:r>
              <a:r>
                <a:rPr lang="nl-BE" sz="2200" dirty="0"/>
                <a:t> prints </a:t>
              </a:r>
              <a:r>
                <a:rPr lang="nl-BE" sz="2200" dirty="0" err="1"/>
                <a:t>it</a:t>
              </a:r>
              <a:r>
                <a:rPr lang="nl-BE" sz="2200" dirty="0"/>
                <a:t> </a:t>
              </a:r>
              <a:r>
                <a:rPr lang="nl-BE" sz="2200" dirty="0" err="1"/>
                <a:t>to</a:t>
              </a:r>
              <a:r>
                <a:rPr lang="nl-BE" sz="2200" dirty="0"/>
                <a:t> </a:t>
              </a:r>
              <a:r>
                <a:rPr lang="nl-BE" sz="2200" dirty="0" err="1"/>
                <a:t>the</a:t>
              </a:r>
              <a:r>
                <a:rPr lang="nl-BE" sz="2200" dirty="0"/>
                <a:t> screen.</a:t>
              </a:r>
            </a:p>
            <a:p>
              <a:pPr>
                <a:lnSpc>
                  <a:spcPct val="120000"/>
                </a:lnSpc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r>
                <a:rPr lang="nl-BE" sz="2200" dirty="0" err="1">
                  <a:latin typeface="Consolas" panose="020B0609020204030204" pitchFamily="49" charset="0"/>
                </a:rPr>
                <a:t>Implement</a:t>
              </a:r>
              <a:r>
                <a:rPr lang="nl-BE" sz="2200" dirty="0">
                  <a:latin typeface="Consolas" panose="020B0609020204030204" pitchFamily="49" charset="0"/>
                </a:rPr>
                <a:t> </a:t>
              </a:r>
              <a:r>
                <a:rPr lang="nl-BE" sz="2200" dirty="0" err="1">
                  <a:latin typeface="Consolas" panose="020B0609020204030204" pitchFamily="49" charset="0"/>
                </a:rPr>
                <a:t>this</a:t>
              </a:r>
              <a:r>
                <a:rPr lang="nl-BE" sz="2200" dirty="0">
                  <a:latin typeface="Consolas" panose="020B0609020204030204" pitchFamily="49" charset="0"/>
                </a:rPr>
                <a:t> </a:t>
              </a:r>
              <a:r>
                <a:rPr lang="nl-BE" sz="2200" dirty="0" err="1">
                  <a:latin typeface="Consolas" panose="020B0609020204030204" pitchFamily="49" charset="0"/>
                </a:rPr>
                <a:t>for</a:t>
              </a:r>
              <a:r>
                <a:rPr lang="nl-BE" sz="2200" dirty="0">
                  <a:latin typeface="Consolas" panose="020B0609020204030204" pitchFamily="49" charset="0"/>
                </a:rPr>
                <a:t> x = ‘Bacillus </a:t>
              </a:r>
              <a:r>
                <a:rPr lang="nl-BE" sz="2200" dirty="0" err="1">
                  <a:latin typeface="Consolas" panose="020B0609020204030204" pitchFamily="49" charset="0"/>
                </a:rPr>
                <a:t>anthracis</a:t>
              </a:r>
              <a:r>
                <a:rPr lang="nl-BE" sz="2200" dirty="0">
                  <a:latin typeface="Consolas" panose="020B0609020204030204" pitchFamily="49" charset="0"/>
                </a:rPr>
                <a:t>’ </a:t>
              </a: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5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r>
                <a:rPr lang="nl-BE" sz="2500" dirty="0">
                  <a:latin typeface="Consolas" panose="020B0609020204030204" pitchFamily="49" charset="0"/>
                </a:rPr>
                <a:t> Make </a:t>
              </a:r>
              <a:r>
                <a:rPr lang="nl-BE" sz="2500" dirty="0" err="1">
                  <a:latin typeface="Consolas" panose="020B0609020204030204" pitchFamily="49" charset="0"/>
                </a:rPr>
                <a:t>your</a:t>
              </a:r>
              <a:r>
                <a:rPr lang="nl-BE" sz="2500" dirty="0">
                  <a:latin typeface="Consolas" panose="020B0609020204030204" pitchFamily="49" charset="0"/>
                </a:rPr>
                <a:t> code more </a:t>
              </a:r>
              <a:r>
                <a:rPr lang="nl-BE" sz="2500" dirty="0" err="1">
                  <a:latin typeface="Consolas" panose="020B0609020204030204" pitchFamily="49" charset="0"/>
                </a:rPr>
                <a:t>generic</a:t>
              </a:r>
              <a:r>
                <a:rPr lang="nl-BE" sz="2500" dirty="0">
                  <a:latin typeface="Consolas" panose="020B0609020204030204" pitchFamily="49" charset="0"/>
                </a:rPr>
                <a:t>: make </a:t>
              </a:r>
              <a:r>
                <a:rPr lang="nl-BE" sz="2500" dirty="0" err="1">
                  <a:latin typeface="Consolas" panose="020B0609020204030204" pitchFamily="49" charset="0"/>
                </a:rPr>
                <a:t>it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work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for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any</a:t>
              </a:r>
              <a:r>
                <a:rPr lang="nl-BE" sz="2500" dirty="0">
                  <a:latin typeface="Consolas" panose="020B0609020204030204" pitchFamily="49" charset="0"/>
                </a:rPr>
                <a:t> species</a:t>
              </a:r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1CC22D-53D7-AD99-549D-B29181E4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26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55F0E92-167E-4169-86BE-F829AD6BBE18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illustration</a:t>
            </a:r>
            <a:endParaRPr lang="nl-NL" u="none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94D9381-B6A5-7673-C06B-15766DCDE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79753"/>
              </p:ext>
            </p:extLst>
          </p:nvPr>
        </p:nvGraphicFramePr>
        <p:xfrm>
          <a:off x="4972557" y="4207400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kstvak 20">
            <a:extLst>
              <a:ext uri="{FF2B5EF4-FFF2-40B4-BE49-F238E27FC236}">
                <a16:creationId xmlns:a16="http://schemas.microsoft.com/office/drawing/2014/main" id="{DF6A1B59-1145-66FB-BC2A-F647C1972122}"/>
              </a:ext>
            </a:extLst>
          </p:cNvPr>
          <p:cNvSpPr txBox="1"/>
          <p:nvPr/>
        </p:nvSpPr>
        <p:spPr>
          <a:xfrm>
            <a:off x="3828109" y="4674875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" name="Rechte verbindingslijn met pijl 25">
            <a:extLst>
              <a:ext uri="{FF2B5EF4-FFF2-40B4-BE49-F238E27FC236}">
                <a16:creationId xmlns:a16="http://schemas.microsoft.com/office/drawing/2014/main" id="{50E0CDEA-EE2A-45BF-E282-9E6F2A0F1EB3}"/>
              </a:ext>
            </a:extLst>
          </p:cNvPr>
          <p:cNvCxnSpPr/>
          <p:nvPr/>
        </p:nvCxnSpPr>
        <p:spPr>
          <a:xfrm flipV="1">
            <a:off x="4627556" y="4886495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34">
            <a:extLst>
              <a:ext uri="{FF2B5EF4-FFF2-40B4-BE49-F238E27FC236}">
                <a16:creationId xmlns:a16="http://schemas.microsoft.com/office/drawing/2014/main" id="{9A3437A5-3540-7E57-1C09-8191CF2E2BDC}"/>
              </a:ext>
            </a:extLst>
          </p:cNvPr>
          <p:cNvSpPr txBox="1"/>
          <p:nvPr/>
        </p:nvSpPr>
        <p:spPr>
          <a:xfrm>
            <a:off x="4627556" y="54550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7" name="Tekstvak 35">
            <a:extLst>
              <a:ext uri="{FF2B5EF4-FFF2-40B4-BE49-F238E27FC236}">
                <a16:creationId xmlns:a16="http://schemas.microsoft.com/office/drawing/2014/main" id="{5B5A8761-8A86-91B0-F616-B6BE8216765E}"/>
              </a:ext>
            </a:extLst>
          </p:cNvPr>
          <p:cNvSpPr txBox="1"/>
          <p:nvPr/>
        </p:nvSpPr>
        <p:spPr>
          <a:xfrm>
            <a:off x="7767145" y="5455046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9" name="Rechte verbindingslijn met pijl 25">
            <a:extLst>
              <a:ext uri="{FF2B5EF4-FFF2-40B4-BE49-F238E27FC236}">
                <a16:creationId xmlns:a16="http://schemas.microsoft.com/office/drawing/2014/main" id="{4679A479-6AE2-EE17-E05D-EDF83CD94034}"/>
              </a:ext>
            </a:extLst>
          </p:cNvPr>
          <p:cNvCxnSpPr>
            <a:cxnSpLocks/>
          </p:cNvCxnSpPr>
          <p:nvPr/>
        </p:nvCxnSpPr>
        <p:spPr>
          <a:xfrm flipV="1">
            <a:off x="5167222" y="520373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25">
            <a:extLst>
              <a:ext uri="{FF2B5EF4-FFF2-40B4-BE49-F238E27FC236}">
                <a16:creationId xmlns:a16="http://schemas.microsoft.com/office/drawing/2014/main" id="{063F2CB4-B31C-36DB-0C72-3176188295F3}"/>
              </a:ext>
            </a:extLst>
          </p:cNvPr>
          <p:cNvCxnSpPr>
            <a:cxnSpLocks/>
          </p:cNvCxnSpPr>
          <p:nvPr/>
        </p:nvCxnSpPr>
        <p:spPr>
          <a:xfrm flipV="1">
            <a:off x="8823235" y="520373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5F99-E8C0-539D-3988-885716FC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A026E9-E0A0-E11E-B357-5E4260C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27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FB9B043-E828-87EF-4E9A-4969C43F72F3}"/>
              </a:ext>
            </a:extLst>
          </p:cNvPr>
          <p:cNvSpPr txBox="1">
            <a:spLocks/>
          </p:cNvSpPr>
          <p:nvPr/>
        </p:nvSpPr>
        <p:spPr>
          <a:xfrm>
            <a:off x="982517" y="404400"/>
            <a:ext cx="16022947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opertors</a:t>
            </a:r>
            <a:endParaRPr lang="nl-NL" u="none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556B17-FBD1-5012-04C4-B792DD3427E5}"/>
              </a:ext>
            </a:extLst>
          </p:cNvPr>
          <p:cNvSpPr/>
          <p:nvPr/>
        </p:nvSpPr>
        <p:spPr>
          <a:xfrm>
            <a:off x="1184396" y="2171600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’hello’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’John’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34451D-4D8A-82CE-140F-381A6AF75220}"/>
              </a:ext>
            </a:extLst>
          </p:cNvPr>
          <p:cNvSpPr/>
          <p:nvPr/>
        </p:nvSpPr>
        <p:spPr>
          <a:xfrm>
            <a:off x="1184396" y="4282213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helloJohn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hellohellohellohellohello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85314-4D0F-4DCA-C48F-DFCD780474E3}"/>
              </a:ext>
            </a:extLst>
          </p:cNvPr>
          <p:cNvSpPr txBox="1"/>
          <p:nvPr/>
        </p:nvSpPr>
        <p:spPr>
          <a:xfrm>
            <a:off x="4954387" y="4282213"/>
            <a:ext cx="2249334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Concatenation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8941F0-5D6D-19B9-55E9-0CD4BA9974FD}"/>
              </a:ext>
            </a:extLst>
          </p:cNvPr>
          <p:cNvSpPr txBox="1"/>
          <p:nvPr/>
        </p:nvSpPr>
        <p:spPr>
          <a:xfrm>
            <a:off x="4954387" y="5363693"/>
            <a:ext cx="176683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Duplication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617FF-419F-A2B0-F4A4-59A20AAC64A0}"/>
              </a:ext>
            </a:extLst>
          </p:cNvPr>
          <p:cNvSpPr txBox="1"/>
          <p:nvPr/>
        </p:nvSpPr>
        <p:spPr>
          <a:xfrm>
            <a:off x="982516" y="1378589"/>
            <a:ext cx="12484100" cy="52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operators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have different functionality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18A60-028C-43B9-4A44-CEFD914D5905}"/>
              </a:ext>
            </a:extLst>
          </p:cNvPr>
          <p:cNvSpPr/>
          <p:nvPr/>
        </p:nvSpPr>
        <p:spPr>
          <a:xfrm>
            <a:off x="9434947" y="2171600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’2.1’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D0E1A-BB71-0CBA-A71B-30864BE2ED79}"/>
              </a:ext>
            </a:extLst>
          </p:cNvPr>
          <p:cNvSpPr/>
          <p:nvPr/>
        </p:nvSpPr>
        <p:spPr>
          <a:xfrm>
            <a:off x="9434948" y="4282213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2</a:t>
            </a:r>
            <a:endParaRPr lang="en-US" sz="24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’2.12.1’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4.2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0" grpId="0" animBg="1"/>
      <p:bldP spid="35" grpId="0"/>
      <p:bldP spid="36" grpId="0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1A42-E02B-2992-5B52-7187E04C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1DD1E-22EC-0F77-EE34-E713E2106DAF}"/>
              </a:ext>
            </a:extLst>
          </p:cNvPr>
          <p:cNvGrpSpPr/>
          <p:nvPr/>
        </p:nvGrpSpPr>
        <p:grpSpPr>
          <a:xfrm>
            <a:off x="2092152" y="2099368"/>
            <a:ext cx="13154369" cy="2163874"/>
            <a:chOff x="8529802" y="3486189"/>
            <a:chExt cx="8256623" cy="34913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E6A046-E003-3EDF-C60E-A9ED293753EF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00EAA-BBD7-64C9-77D3-F91967CB25FA}"/>
                </a:ext>
              </a:extLst>
            </p:cNvPr>
            <p:cNvSpPr txBox="1"/>
            <p:nvPr/>
          </p:nvSpPr>
          <p:spPr>
            <a:xfrm>
              <a:off x="8722997" y="3757303"/>
              <a:ext cx="8063428" cy="737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Print </a:t>
              </a:r>
              <a:r>
                <a:rPr lang="nl-BE" sz="2200" dirty="0" err="1"/>
                <a:t>the</a:t>
              </a:r>
              <a:r>
                <a:rPr lang="nl-BE" sz="2200" dirty="0"/>
                <a:t> string </a:t>
              </a:r>
              <a:r>
                <a:rPr lang="nl-BE" sz="2200" dirty="0">
                  <a:latin typeface="Consolas" panose="020B0609020204030204" pitchFamily="49" charset="0"/>
                </a:rPr>
                <a:t>‘joeoeoeoeoeoeoeoeoeoeoeoeoeoeoeoeoeoeoeoeoeoeoeoeoeoeoeoeoeoeoeoeoeoeoeoeoeoeoeoeoeoeoeoeoeoeoeoeoeoeoeoeoeoepie’ </a:t>
              </a:r>
              <a:r>
                <a:rPr lang="nl-BE" sz="2200" dirty="0"/>
                <a:t>on </a:t>
              </a:r>
              <a:r>
                <a:rPr lang="nl-BE" sz="2200" dirty="0" err="1"/>
                <a:t>the</a:t>
              </a:r>
              <a:r>
                <a:rPr lang="nl-BE" sz="2200" dirty="0"/>
                <a:t> screen (</a:t>
              </a:r>
              <a:r>
                <a:rPr lang="nl-BE" sz="2200" dirty="0" err="1"/>
                <a:t>about</a:t>
              </a:r>
              <a:r>
                <a:rPr lang="nl-BE" sz="2200" dirty="0"/>
                <a:t> 50 </a:t>
              </a:r>
              <a:r>
                <a:rPr lang="nl-BE" sz="2200" dirty="0" err="1"/>
                <a:t>times</a:t>
              </a:r>
              <a:r>
                <a:rPr lang="nl-BE" sz="2200" dirty="0"/>
                <a:t> </a:t>
              </a:r>
              <a:r>
                <a:rPr lang="nl-BE" sz="2200" dirty="0" err="1"/>
                <a:t>an</a:t>
              </a:r>
              <a:r>
                <a:rPr lang="nl-BE" sz="2200" dirty="0"/>
                <a:t> </a:t>
              </a:r>
              <a:r>
                <a:rPr lang="nl-BE" sz="2200" dirty="0">
                  <a:latin typeface="Consolas" panose="020B0609020204030204" pitchFamily="49" charset="0"/>
                </a:rPr>
                <a:t>oe</a:t>
              </a:r>
              <a:r>
                <a:rPr lang="nl-BE" sz="2200" dirty="0"/>
                <a:t>) </a:t>
              </a:r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B5BF06-1819-5A9A-3625-C1D0DFDF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28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21C4207-0AAD-7DB3-E602-F93B7ABBB1EE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illustration</a:t>
            </a:r>
            <a:endParaRPr lang="nl-NL" u="none" dirty="0"/>
          </a:p>
        </p:txBody>
      </p:sp>
    </p:spTree>
    <p:extLst>
      <p:ext uri="{BB962C8B-B14F-4D97-AF65-F5344CB8AC3E}">
        <p14:creationId xmlns:p14="http://schemas.microsoft.com/office/powerpoint/2010/main" val="2704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9A98-0112-12DA-EB2D-0B09B248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2D57BF-E31D-F88A-0CB0-FF97AF80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29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E6F2604-A8D6-D6CD-1960-FC00CBCFD63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Type casting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92C2CB-3C59-DDBB-0369-186AE244643E}"/>
              </a:ext>
            </a:extLst>
          </p:cNvPr>
          <p:cNvSpPr/>
          <p:nvPr/>
        </p:nvSpPr>
        <p:spPr>
          <a:xfrm>
            <a:off x="2576945" y="1590818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C1E20-912A-DE9F-A8A6-48EA2832CE3C}"/>
              </a:ext>
            </a:extLst>
          </p:cNvPr>
          <p:cNvSpPr/>
          <p:nvPr/>
        </p:nvSpPr>
        <p:spPr>
          <a:xfrm>
            <a:off x="9177647" y="1590817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3DFA6C-6CCB-07BF-0C31-9EDE3445345D}"/>
              </a:ext>
            </a:extLst>
          </p:cNvPr>
          <p:cNvSpPr/>
          <p:nvPr/>
        </p:nvSpPr>
        <p:spPr>
          <a:xfrm>
            <a:off x="5900057" y="5229637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DB87CDC-B231-32E4-1EBF-E96DB436339B}"/>
              </a:ext>
            </a:extLst>
          </p:cNvPr>
          <p:cNvSpPr/>
          <p:nvPr/>
        </p:nvSpPr>
        <p:spPr>
          <a:xfrm rot="19667823">
            <a:off x="6305797" y="4361908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8835E4EC-7216-71EA-6E9B-F61AF2C84D4A}"/>
              </a:ext>
            </a:extLst>
          </p:cNvPr>
          <p:cNvSpPr/>
          <p:nvPr/>
        </p:nvSpPr>
        <p:spPr>
          <a:xfrm rot="1932177" flipH="1">
            <a:off x="9641397" y="4361909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B3BCF5A-EB27-D7D1-77D4-1D4DC76CB5F4}"/>
              </a:ext>
            </a:extLst>
          </p:cNvPr>
          <p:cNvSpPr/>
          <p:nvPr/>
        </p:nvSpPr>
        <p:spPr>
          <a:xfrm rot="16200000">
            <a:off x="8132879" y="2517091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1AA2B-E742-DAFC-CD61-278FC75D92BB}"/>
              </a:ext>
            </a:extLst>
          </p:cNvPr>
          <p:cNvSpPr txBox="1"/>
          <p:nvPr/>
        </p:nvSpPr>
        <p:spPr>
          <a:xfrm>
            <a:off x="4188297" y="2296421"/>
            <a:ext cx="118333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Integer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607DA-1B87-B82E-DEEE-105E17F7E98B}"/>
              </a:ext>
            </a:extLst>
          </p:cNvPr>
          <p:cNvSpPr txBox="1"/>
          <p:nvPr/>
        </p:nvSpPr>
        <p:spPr>
          <a:xfrm>
            <a:off x="10046643" y="2438447"/>
            <a:ext cx="3103735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Double </a:t>
            </a:r>
            <a:r>
              <a:rPr lang="nl-BE" sz="2500" dirty="0" err="1"/>
              <a:t>floating</a:t>
            </a:r>
            <a:r>
              <a:rPr lang="nl-BE" sz="2500" dirty="0"/>
              <a:t>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BFFEE-CA75-4AD2-844A-9F001639FBC1}"/>
              </a:ext>
            </a:extLst>
          </p:cNvPr>
          <p:cNvSpPr txBox="1"/>
          <p:nvPr/>
        </p:nvSpPr>
        <p:spPr>
          <a:xfrm>
            <a:off x="7705302" y="5959480"/>
            <a:ext cx="1021433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AADC-84ED-9AEC-F012-D1755AA31734}"/>
              </a:ext>
            </a:extLst>
          </p:cNvPr>
          <p:cNvSpPr txBox="1"/>
          <p:nvPr/>
        </p:nvSpPr>
        <p:spPr>
          <a:xfrm>
            <a:off x="4335724" y="2992599"/>
            <a:ext cx="106631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onsolas" panose="020B0609020204030204" pitchFamily="49" charset="0"/>
              </a:rPr>
              <a:t>int()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4AA7A-812A-5528-A46A-DD2D6DAD1DFB}"/>
              </a:ext>
            </a:extLst>
          </p:cNvPr>
          <p:cNvSpPr txBox="1"/>
          <p:nvPr/>
        </p:nvSpPr>
        <p:spPr>
          <a:xfrm>
            <a:off x="10982223" y="3003016"/>
            <a:ext cx="141897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onsolas" panose="020B0609020204030204" pitchFamily="49" charset="0"/>
              </a:rPr>
              <a:t>float</a:t>
            </a:r>
            <a:r>
              <a:rPr lang="nl-BE" sz="25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8D2F9-44D5-C639-27B7-0A629965C297}"/>
              </a:ext>
            </a:extLst>
          </p:cNvPr>
          <p:cNvSpPr txBox="1"/>
          <p:nvPr/>
        </p:nvSpPr>
        <p:spPr>
          <a:xfrm>
            <a:off x="7583707" y="6607174"/>
            <a:ext cx="106631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onsolas" panose="020B0609020204030204" pitchFamily="49" charset="0"/>
              </a:rPr>
              <a:t>str</a:t>
            </a:r>
            <a:r>
              <a:rPr lang="nl-BE" sz="25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1728C-420F-E3D1-0B91-7D1D01C79B7E}"/>
              </a:ext>
            </a:extLst>
          </p:cNvPr>
          <p:cNvSpPr/>
          <p:nvPr/>
        </p:nvSpPr>
        <p:spPr>
          <a:xfrm>
            <a:off x="276105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27.5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27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FBBBC-98A6-02F4-C45E-25A92DDDAB99}"/>
              </a:ext>
            </a:extLst>
          </p:cNvPr>
          <p:cNvSpPr/>
          <p:nvPr/>
        </p:nvSpPr>
        <p:spPr>
          <a:xfrm>
            <a:off x="4578520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27.5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‘27.5’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2A050-8046-F973-3BCB-9311DDCB8589}"/>
              </a:ext>
            </a:extLst>
          </p:cNvPr>
          <p:cNvSpPr/>
          <p:nvPr/>
        </p:nvSpPr>
        <p:spPr>
          <a:xfrm>
            <a:off x="8835159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’5000’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5000.0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C3CB3-BA24-4647-6E56-0BFCD29572D1}"/>
              </a:ext>
            </a:extLst>
          </p:cNvPr>
          <p:cNvSpPr/>
          <p:nvPr/>
        </p:nvSpPr>
        <p:spPr>
          <a:xfrm>
            <a:off x="13150378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’hello’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82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03876-74A1-22D7-4696-C00C6432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-1" y="0"/>
            <a:ext cx="17338676" cy="97672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none" dirty="0" err="1"/>
              <a:t>Lecture</a:t>
            </a:r>
            <a:r>
              <a:rPr lang="nl-NL" u="none" dirty="0"/>
              <a:t> </a:t>
            </a:r>
            <a:r>
              <a:rPr lang="nl-NL" u="none" dirty="0" err="1"/>
              <a:t>overview</a:t>
            </a:r>
            <a:endParaRPr lang="nl-NL" u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FE10D-32BD-4AC4-B9B0-D10FD45EF7BA}"/>
              </a:ext>
            </a:extLst>
          </p:cNvPr>
          <p:cNvSpPr/>
          <p:nvPr/>
        </p:nvSpPr>
        <p:spPr>
          <a:xfrm>
            <a:off x="913245" y="1115693"/>
            <a:ext cx="15599155" cy="4189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 (half a day)</a:t>
            </a:r>
            <a:endParaRPr lang="nl-BE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teacher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programming?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with Python: executing Python programs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Python: Working with numbers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Python: Data types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(conditional execution and loops (start))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E0194-25B8-7C9F-0088-0EAF7D9A54C2}"/>
              </a:ext>
            </a:extLst>
          </p:cNvPr>
          <p:cNvSpPr/>
          <p:nvPr/>
        </p:nvSpPr>
        <p:spPr>
          <a:xfrm>
            <a:off x="996372" y="5305173"/>
            <a:ext cx="15599155" cy="300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2 (half a day)</a:t>
            </a:r>
            <a:endParaRPr lang="nl-BE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(continued)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Python (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Matplotlib)</a:t>
            </a:r>
          </a:p>
        </p:txBody>
      </p:sp>
    </p:spTree>
    <p:extLst>
      <p:ext uri="{BB962C8B-B14F-4D97-AF65-F5344CB8AC3E}">
        <p14:creationId xmlns:p14="http://schemas.microsoft.com/office/powerpoint/2010/main" val="134162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9E6B-CBF4-2CEB-A0E1-74E406D1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7A3DDC6-84C8-2E56-26E0-7B23B69A43FD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8396B-966E-1BEA-AAB8-009C1ECB6A1B}"/>
              </a:ext>
            </a:extLst>
          </p:cNvPr>
          <p:cNvSpPr/>
          <p:nvPr/>
        </p:nvSpPr>
        <p:spPr>
          <a:xfrm>
            <a:off x="1272354" y="2047068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# logical expression =&gt; read: 5 greater than 2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    # logical expression =&gt; read: 5 equal to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E9015-336B-DCC3-4339-B83AEEA6ED26}"/>
              </a:ext>
            </a:extLst>
          </p:cNvPr>
          <p:cNvSpPr/>
          <p:nvPr/>
        </p:nvSpPr>
        <p:spPr>
          <a:xfrm>
            <a:off x="1272354" y="3391733"/>
            <a:ext cx="6885643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DAC26-AB14-1538-864D-11DB377E891D}"/>
              </a:ext>
            </a:extLst>
          </p:cNvPr>
          <p:cNvSpPr/>
          <p:nvPr/>
        </p:nvSpPr>
        <p:spPr>
          <a:xfrm>
            <a:off x="1272354" y="4622561"/>
            <a:ext cx="6897868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49C07-C9F7-4338-1531-808CCD6AE8E1}"/>
              </a:ext>
            </a:extLst>
          </p:cNvPr>
          <p:cNvSpPr txBox="1"/>
          <p:nvPr/>
        </p:nvSpPr>
        <p:spPr>
          <a:xfrm>
            <a:off x="982518" y="5986383"/>
            <a:ext cx="3139001" cy="527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Relational</a:t>
            </a:r>
            <a:r>
              <a:rPr lang="nl-BE" sz="2500" dirty="0"/>
              <a:t> operators</a:t>
            </a:r>
            <a:endParaRPr lang="en-US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33A108-DF0C-DDE6-608C-935A5863B7D9}"/>
              </a:ext>
            </a:extLst>
          </p:cNvPr>
          <p:cNvSpPr/>
          <p:nvPr/>
        </p:nvSpPr>
        <p:spPr>
          <a:xfrm>
            <a:off x="1272354" y="6639050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greater than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greater than or equal to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less than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less than or equal to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equal to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not equal to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907CD-BA3F-CCCE-8061-A4DD6328278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86D7-9964-C874-21FD-B8038D269631}"/>
              </a:ext>
            </a:extLst>
          </p:cNvPr>
          <p:cNvSpPr txBox="1"/>
          <p:nvPr/>
        </p:nvSpPr>
        <p:spPr>
          <a:xfrm>
            <a:off x="982518" y="1264756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Assessing relationships between objects (mostly equality and order)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2BF8B-10CF-772A-59A7-9F39D74882BD}"/>
              </a:ext>
            </a:extLst>
          </p:cNvPr>
          <p:cNvSpPr/>
          <p:nvPr/>
        </p:nvSpPr>
        <p:spPr>
          <a:xfrm>
            <a:off x="8372104" y="3391733"/>
            <a:ext cx="831569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bool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D8265-C198-4BE6-E8BD-3FCBC5931A6F}"/>
              </a:ext>
            </a:extLst>
          </p:cNvPr>
          <p:cNvSpPr/>
          <p:nvPr/>
        </p:nvSpPr>
        <p:spPr>
          <a:xfrm>
            <a:off x="8372103" y="4622561"/>
            <a:ext cx="831569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bool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4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98CF1-04EB-3A81-46E2-93069A26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4E63419-B9E7-95D0-9170-3E633A832DFF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8E80A-BA29-ABCD-2015-871D34140FC4}"/>
              </a:ext>
            </a:extLst>
          </p:cNvPr>
          <p:cNvSpPr txBox="1"/>
          <p:nvPr/>
        </p:nvSpPr>
        <p:spPr>
          <a:xfrm>
            <a:off x="982518" y="1482070"/>
            <a:ext cx="453040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Relational</a:t>
            </a:r>
            <a:r>
              <a:rPr lang="nl-BE" sz="2500" dirty="0"/>
              <a:t> operators on strings</a:t>
            </a:r>
            <a:endParaRPr lang="en-US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AF362-0830-70A8-FDB5-005B06EEECA8}"/>
              </a:ext>
            </a:extLst>
          </p:cNvPr>
          <p:cNvSpPr/>
          <p:nvPr/>
        </p:nvSpPr>
        <p:spPr>
          <a:xfrm>
            <a:off x="1272354" y="2143050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'egg'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'elephant’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D5314-6A10-7003-7537-BB2C04D323E9}"/>
              </a:ext>
            </a:extLst>
          </p:cNvPr>
          <p:cNvSpPr/>
          <p:nvPr/>
        </p:nvSpPr>
        <p:spPr>
          <a:xfrm>
            <a:off x="1272354" y="3268572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'egg’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'elephant’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4809CF-DA57-690A-82DA-F96E5E5BA4FF}"/>
              </a:ext>
            </a:extLst>
          </p:cNvPr>
          <p:cNvSpPr/>
          <p:nvPr/>
        </p:nvSpPr>
        <p:spPr>
          <a:xfrm>
            <a:off x="1920338" y="5259202"/>
            <a:ext cx="13956971" cy="2659406"/>
          </a:xfrm>
          <a:prstGeom prst="roundRect">
            <a:avLst>
              <a:gd name="adj" fmla="val 6123"/>
            </a:avLst>
          </a:prstGeom>
          <a:solidFill>
            <a:srgbClr val="FFFFFF"/>
          </a:solidFill>
          <a:ln w="31750">
            <a:solidFill>
              <a:srgbClr val="1E64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63B88-1F88-F0F2-FE8D-A32A899643CA}"/>
              </a:ext>
            </a:extLst>
          </p:cNvPr>
          <p:cNvSpPr txBox="1"/>
          <p:nvPr/>
        </p:nvSpPr>
        <p:spPr>
          <a:xfrm>
            <a:off x="2143565" y="5417730"/>
            <a:ext cx="13733744" cy="2500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200" b="1" dirty="0"/>
              <a:t>Question: </a:t>
            </a:r>
            <a:r>
              <a:rPr lang="nl-BE" sz="2200" dirty="0" err="1"/>
              <a:t>What</a:t>
            </a:r>
            <a:r>
              <a:rPr lang="nl-BE" sz="2200" dirty="0"/>
              <a:t> is </a:t>
            </a:r>
            <a:r>
              <a:rPr lang="nl-BE" sz="2200" dirty="0" err="1"/>
              <a:t>the</a:t>
            </a:r>
            <a:r>
              <a:rPr lang="nl-BE" sz="2200" dirty="0"/>
              <a:t> output of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</a:t>
            </a:r>
            <a:r>
              <a:rPr lang="nl-BE" sz="2200" dirty="0" err="1"/>
              <a:t>logical</a:t>
            </a:r>
            <a:r>
              <a:rPr lang="nl-BE" sz="2200" dirty="0"/>
              <a:t> </a:t>
            </a:r>
            <a:r>
              <a:rPr lang="nl-BE" sz="2200" dirty="0" err="1"/>
              <a:t>expressions</a:t>
            </a:r>
            <a:r>
              <a:rPr lang="nl-BE" sz="2200" dirty="0"/>
              <a:t>?</a:t>
            </a:r>
          </a:p>
          <a:p>
            <a:pPr>
              <a:lnSpc>
                <a:spcPct val="120000"/>
              </a:lnSpc>
            </a:pP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‘2’ * 4 &lt; ‘7’</a:t>
            </a:r>
          </a:p>
          <a:p>
            <a:pPr>
              <a:lnSpc>
                <a:spcPct val="120000"/>
              </a:lnSpc>
            </a:pP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8 % 2 == 0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3B1CB2-A440-158B-2826-AD4741E31829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6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BD96-7536-C6F3-90C5-F8044013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C340DE62-D34B-BABA-BD54-6480348F947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B7A67-077F-D464-9D6E-CC6058306F2B}"/>
              </a:ext>
            </a:extLst>
          </p:cNvPr>
          <p:cNvSpPr txBox="1"/>
          <p:nvPr/>
        </p:nvSpPr>
        <p:spPr>
          <a:xfrm>
            <a:off x="982518" y="1407255"/>
            <a:ext cx="7749494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The ‘is part of’ </a:t>
            </a:r>
            <a:r>
              <a:rPr lang="nl-BE" sz="2500" dirty="0" err="1"/>
              <a:t>relationship</a:t>
            </a:r>
            <a:r>
              <a:rPr lang="nl-BE" sz="2500" dirty="0"/>
              <a:t>: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nl-BE" sz="2500" dirty="0"/>
              <a:t> operator on strings</a:t>
            </a:r>
            <a:endParaRPr lang="en-US" sz="2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EA10F-4AE1-155B-529C-98A6E71DAEE9}"/>
              </a:ext>
            </a:extLst>
          </p:cNvPr>
          <p:cNvSpPr/>
          <p:nvPr/>
        </p:nvSpPr>
        <p:spPr>
          <a:xfrm>
            <a:off x="1272354" y="2065470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'bananas'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C68AC-F9E4-6DB7-829C-7F170C569FEE}"/>
              </a:ext>
            </a:extLst>
          </p:cNvPr>
          <p:cNvSpPr/>
          <p:nvPr/>
        </p:nvSpPr>
        <p:spPr>
          <a:xfrm>
            <a:off x="1272354" y="3491367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ACCC6-9091-0B94-C555-9D994E8A0C92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B6B7F-CAD7-A998-FA54-8C19154F0066}"/>
              </a:ext>
            </a:extLst>
          </p:cNvPr>
          <p:cNvSpPr txBox="1"/>
          <p:nvPr/>
        </p:nvSpPr>
        <p:spPr>
          <a:xfrm>
            <a:off x="982518" y="4876800"/>
            <a:ext cx="4591321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Logical</a:t>
            </a:r>
            <a:r>
              <a:rPr lang="nl-BE" sz="2500" dirty="0"/>
              <a:t> operators: </a:t>
            </a:r>
            <a:r>
              <a:rPr lang="nl-BE" sz="2500" dirty="0" err="1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nl-BE" sz="2500" dirty="0"/>
              <a:t>,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or</a:t>
            </a:r>
            <a:r>
              <a:rPr lang="nl-BE" sz="2500" dirty="0"/>
              <a:t>, </a:t>
            </a:r>
            <a:r>
              <a:rPr lang="nl-BE" sz="2500" dirty="0" err="1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A50E4-814D-A2A1-DCD1-CCE76A78B19F}"/>
              </a:ext>
            </a:extLst>
          </p:cNvPr>
          <p:cNvSpPr/>
          <p:nvPr/>
        </p:nvSpPr>
        <p:spPr>
          <a:xfrm>
            <a:off x="1272354" y="5535015"/>
            <a:ext cx="15415446" cy="1224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'bananas'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# logical conjunction (both operands true &lt;==&gt; true) 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1B0B-1EEA-73C4-DE83-39D70943F610}"/>
              </a:ext>
            </a:extLst>
          </p:cNvPr>
          <p:cNvSpPr/>
          <p:nvPr/>
        </p:nvSpPr>
        <p:spPr>
          <a:xfrm>
            <a:off x="1272354" y="7121287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 # logical disjunction (at least one operand true &lt;==&gt; true) 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EE0DD-6C16-AC24-1635-D450A9A49713}"/>
              </a:ext>
            </a:extLst>
          </p:cNvPr>
          <p:cNvSpPr/>
          <p:nvPr/>
        </p:nvSpPr>
        <p:spPr>
          <a:xfrm>
            <a:off x="1272354" y="8338086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        # negation (flips the truth value of its operand)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062D9-ADA3-C59A-8118-C5F8F092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6ECB-4A40-A7ED-379F-2BD9A5B2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C36A-25CD-1918-0EA8-955FC76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BBA2-3445-EE9E-7E76-051E238DADA0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9A8E6-3290-F9C9-1233-D3F2A1E1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8C1067-26EA-A98F-00E0-2961861A69ED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CAEE095-A99E-FC25-B4A6-94D02FD3D8D3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4CA1597-304E-ACB1-2527-041B37FBBB92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BC6ED-EED8-DA25-776D-A1AC514D4AA0}"/>
              </a:ext>
            </a:extLst>
          </p:cNvPr>
          <p:cNvSpPr txBox="1"/>
          <p:nvPr/>
        </p:nvSpPr>
        <p:spPr>
          <a:xfrm>
            <a:off x="11293433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BasicDataTypes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285510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CA3F-D625-217A-580D-E659686E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4AE8920-2696-C7CE-D974-B00F0B6E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Control flow: </a:t>
            </a:r>
            <a:r>
              <a:rPr lang="nl-NL" sz="4000" dirty="0" err="1"/>
              <a:t>conditional</a:t>
            </a:r>
            <a:r>
              <a:rPr lang="nl-NL" sz="4000" dirty="0"/>
              <a:t> </a:t>
            </a:r>
            <a:r>
              <a:rPr lang="nl-NL" sz="4000" dirty="0" err="1"/>
              <a:t>executoin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loops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C971-F892-5640-BF06-A03CD2D2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168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A2CD-F8AA-0D9F-41F1-0C23EF2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44A9AB-52F0-2D0C-1C7F-06D80E8F6BFF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C751692-ACA7-E509-89E5-C45CD27412C9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IF/</a:t>
            </a:r>
            <a:r>
              <a:rPr lang="nl-NL" u="none" dirty="0" err="1"/>
              <a:t>else</a:t>
            </a:r>
            <a:r>
              <a:rPr lang="nl-NL" u="none" dirty="0"/>
              <a:t>-statement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77E3C-DC28-99A3-12BF-77C99E4D953B}"/>
              </a:ext>
            </a:extLst>
          </p:cNvPr>
          <p:cNvSpPr/>
          <p:nvPr/>
        </p:nvSpPr>
        <p:spPr>
          <a:xfrm>
            <a:off x="1272354" y="2649810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'is positive'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'is negative'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"That's it for now"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8B7AE5-B460-5635-DBA8-000E0B63A5FA}"/>
              </a:ext>
            </a:extLst>
          </p:cNvPr>
          <p:cNvSpPr/>
          <p:nvPr/>
        </p:nvSpPr>
        <p:spPr>
          <a:xfrm>
            <a:off x="1272354" y="5301300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10 is positive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That's it for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943D6-AAE4-50EC-62CF-9082AAC3C18E}"/>
              </a:ext>
            </a:extLst>
          </p:cNvPr>
          <p:cNvSpPr/>
          <p:nvPr/>
        </p:nvSpPr>
        <p:spPr>
          <a:xfrm>
            <a:off x="1833088" y="3075709"/>
            <a:ext cx="1753985" cy="3408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FEC2B-38E9-06D3-871B-716DC7E682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7073" y="3246120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8114A2-BAE1-08D8-529F-542C5C0A0FC6}"/>
              </a:ext>
            </a:extLst>
          </p:cNvPr>
          <p:cNvSpPr txBox="1"/>
          <p:nvPr/>
        </p:nvSpPr>
        <p:spPr>
          <a:xfrm>
            <a:off x="5573814" y="2937068"/>
            <a:ext cx="425949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: </a:t>
            </a:r>
            <a:r>
              <a:rPr lang="nl-BE" sz="2500" dirty="0" err="1">
                <a:solidFill>
                  <a:srgbClr val="FF0000"/>
                </a:solidFill>
              </a:rPr>
              <a:t>logical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expression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C41DA-0A2D-9D02-A339-ACF066E87135}"/>
              </a:ext>
            </a:extLst>
          </p:cNvPr>
          <p:cNvCxnSpPr>
            <a:cxnSpLocks/>
          </p:cNvCxnSpPr>
          <p:nvPr/>
        </p:nvCxnSpPr>
        <p:spPr>
          <a:xfrm>
            <a:off x="6869330" y="3631276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E6223A-95D8-3DD3-3954-0AFFFC156776}"/>
              </a:ext>
            </a:extLst>
          </p:cNvPr>
          <p:cNvCxnSpPr>
            <a:cxnSpLocks/>
          </p:cNvCxnSpPr>
          <p:nvPr/>
        </p:nvCxnSpPr>
        <p:spPr>
          <a:xfrm>
            <a:off x="6869330" y="4371109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C58F50-2BB2-756B-171B-0163B36FD5A8}"/>
              </a:ext>
            </a:extLst>
          </p:cNvPr>
          <p:cNvSpPr txBox="1"/>
          <p:nvPr/>
        </p:nvSpPr>
        <p:spPr>
          <a:xfrm>
            <a:off x="8764632" y="3364459"/>
            <a:ext cx="542648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is </a:t>
            </a:r>
            <a:r>
              <a:rPr lang="nl-BE" sz="2500" dirty="0" err="1">
                <a:solidFill>
                  <a:srgbClr val="FF0000"/>
                </a:solidFill>
              </a:rPr>
              <a:t>true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127DA-62F0-9222-67DA-CF8232709B5D}"/>
              </a:ext>
            </a:extLst>
          </p:cNvPr>
          <p:cNvSpPr txBox="1"/>
          <p:nvPr/>
        </p:nvSpPr>
        <p:spPr>
          <a:xfrm>
            <a:off x="8764632" y="4046993"/>
            <a:ext cx="595708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else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is </a:t>
            </a:r>
            <a:r>
              <a:rPr lang="nl-BE" sz="2500" dirty="0" err="1">
                <a:solidFill>
                  <a:srgbClr val="FF0000"/>
                </a:solidFill>
              </a:rPr>
              <a:t>false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CE1A3A-1005-55C4-DF11-471F18FBC6F5}"/>
              </a:ext>
            </a:extLst>
          </p:cNvPr>
          <p:cNvCxnSpPr>
            <a:cxnSpLocks/>
          </p:cNvCxnSpPr>
          <p:nvPr/>
        </p:nvCxnSpPr>
        <p:spPr>
          <a:xfrm>
            <a:off x="5921679" y="4772891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08C39A-C996-20EE-DD36-16695F80117E}"/>
              </a:ext>
            </a:extLst>
          </p:cNvPr>
          <p:cNvSpPr txBox="1"/>
          <p:nvPr/>
        </p:nvSpPr>
        <p:spPr>
          <a:xfrm>
            <a:off x="7816981" y="4458275"/>
            <a:ext cx="535274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Not</a:t>
            </a:r>
            <a:r>
              <a:rPr lang="nl-BE" sz="2500" dirty="0">
                <a:solidFill>
                  <a:srgbClr val="FF0000"/>
                </a:solidFill>
              </a:rPr>
              <a:t> part of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/</a:t>
            </a:r>
            <a:r>
              <a:rPr lang="nl-BE" sz="2500" dirty="0" err="1">
                <a:solidFill>
                  <a:srgbClr val="FF0000"/>
                </a:solidFill>
              </a:rPr>
              <a:t>else</a:t>
            </a:r>
            <a:r>
              <a:rPr lang="nl-BE" sz="2500" dirty="0">
                <a:solidFill>
                  <a:srgbClr val="FF0000"/>
                </a:solidFill>
              </a:rPr>
              <a:t> (</a:t>
            </a:r>
            <a:r>
              <a:rPr lang="en-US" sz="2500" dirty="0">
                <a:solidFill>
                  <a:srgbClr val="FF0000"/>
                </a:solidFill>
              </a:rPr>
              <a:t>always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executed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12B89B-ECD3-F232-D200-6712525DB0BA}"/>
              </a:ext>
            </a:extLst>
          </p:cNvPr>
          <p:cNvSpPr txBox="1"/>
          <p:nvPr/>
        </p:nvSpPr>
        <p:spPr>
          <a:xfrm>
            <a:off x="982518" y="1555351"/>
            <a:ext cx="11372024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 err="1"/>
              <a:t>If</a:t>
            </a:r>
            <a:r>
              <a:rPr lang="nl-BE" sz="2500" b="1" dirty="0"/>
              <a:t>/</a:t>
            </a:r>
            <a:r>
              <a:rPr lang="nl-BE" sz="2500" b="1" dirty="0" err="1"/>
              <a:t>else</a:t>
            </a:r>
            <a:r>
              <a:rPr lang="nl-BE" sz="2500" dirty="0"/>
              <a:t>: a </a:t>
            </a:r>
            <a:r>
              <a:rPr lang="nl-BE" sz="2500" dirty="0" err="1">
                <a:solidFill>
                  <a:schemeClr val="tx2"/>
                </a:solidFill>
              </a:rPr>
              <a:t>condition</a:t>
            </a:r>
            <a:r>
              <a:rPr lang="nl-BE" sz="2500" dirty="0"/>
              <a:t> (</a:t>
            </a:r>
            <a:r>
              <a:rPr lang="nl-BE" sz="2500" dirty="0" err="1"/>
              <a:t>logical</a:t>
            </a:r>
            <a:r>
              <a:rPr lang="nl-BE" sz="2500" dirty="0"/>
              <a:t> </a:t>
            </a:r>
            <a:r>
              <a:rPr lang="nl-BE" sz="2500" dirty="0" err="1"/>
              <a:t>expression</a:t>
            </a:r>
            <a:r>
              <a:rPr lang="nl-BE" sz="2500" dirty="0"/>
              <a:t>) </a:t>
            </a:r>
            <a:r>
              <a:rPr lang="nl-BE" sz="2500" dirty="0" err="1"/>
              <a:t>determines</a:t>
            </a:r>
            <a:r>
              <a:rPr lang="nl-BE" sz="2500" dirty="0"/>
              <a:t> </a:t>
            </a:r>
            <a:r>
              <a:rPr lang="nl-BE" sz="2500" b="1" dirty="0" err="1"/>
              <a:t>what</a:t>
            </a:r>
            <a:r>
              <a:rPr lang="nl-BE" sz="2500" b="1" dirty="0"/>
              <a:t> code </a:t>
            </a:r>
            <a:r>
              <a:rPr lang="nl-BE" sz="2500" dirty="0" err="1"/>
              <a:t>will</a:t>
            </a:r>
            <a:r>
              <a:rPr lang="nl-BE" sz="2500" dirty="0"/>
              <a:t> </a:t>
            </a:r>
            <a:r>
              <a:rPr lang="nl-BE" sz="2500" dirty="0" err="1"/>
              <a:t>be</a:t>
            </a:r>
            <a:r>
              <a:rPr lang="nl-BE" sz="2500" dirty="0"/>
              <a:t> </a:t>
            </a:r>
            <a:r>
              <a:rPr lang="nl-BE" sz="2500" dirty="0" err="1"/>
              <a:t>executed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36" grpId="0"/>
      <p:bldP spid="37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C5DD-DBD0-A760-F12A-A8BE62C9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CDEEFCE-EF00-13B7-08E2-DBFE02A0EF6D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189BB10-6596-3D98-8879-E051683DA074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While</a:t>
            </a:r>
            <a:r>
              <a:rPr lang="nl-NL" u="none" dirty="0"/>
              <a:t>-loops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102DC-3929-8EFF-A250-36D9849E28AC}"/>
              </a:ext>
            </a:extLst>
          </p:cNvPr>
          <p:cNvSpPr/>
          <p:nvPr/>
        </p:nvSpPr>
        <p:spPr>
          <a:xfrm>
            <a:off x="1272354" y="2649810"/>
            <a:ext cx="15415446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"That's it for now"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92143-F486-84CB-7338-2FECFE76D76D}"/>
              </a:ext>
            </a:extLst>
          </p:cNvPr>
          <p:cNvSpPr/>
          <p:nvPr/>
        </p:nvSpPr>
        <p:spPr>
          <a:xfrm>
            <a:off x="1272354" y="4906707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8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10</a:t>
            </a:r>
            <a:endParaRPr lang="en-US" sz="2400" dirty="0"/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That's it for now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F1A7E-2F8B-B17B-7999-D8C3BE7B9FF3}"/>
              </a:ext>
            </a:extLst>
          </p:cNvPr>
          <p:cNvSpPr/>
          <p:nvPr/>
        </p:nvSpPr>
        <p:spPr>
          <a:xfrm>
            <a:off x="2335876" y="3075709"/>
            <a:ext cx="1251197" cy="3408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E73681-1539-7715-D9C0-C0BAC81FC79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587073" y="3246120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72F381-4FCA-D2AA-7BEA-8C8042D6B573}"/>
              </a:ext>
            </a:extLst>
          </p:cNvPr>
          <p:cNvSpPr txBox="1"/>
          <p:nvPr/>
        </p:nvSpPr>
        <p:spPr>
          <a:xfrm>
            <a:off x="5573814" y="2937068"/>
            <a:ext cx="425949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: </a:t>
            </a:r>
            <a:r>
              <a:rPr lang="nl-BE" sz="2500" dirty="0" err="1">
                <a:solidFill>
                  <a:srgbClr val="FF0000"/>
                </a:solidFill>
              </a:rPr>
              <a:t>logical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expression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6FCFF-62B8-EAB4-C2EF-07085E6186F4}"/>
              </a:ext>
            </a:extLst>
          </p:cNvPr>
          <p:cNvCxnSpPr>
            <a:cxnSpLocks/>
          </p:cNvCxnSpPr>
          <p:nvPr/>
        </p:nvCxnSpPr>
        <p:spPr>
          <a:xfrm>
            <a:off x="4275759" y="3805844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67063-C52D-968F-96C2-03B680195768}"/>
              </a:ext>
            </a:extLst>
          </p:cNvPr>
          <p:cNvSpPr txBox="1"/>
          <p:nvPr/>
        </p:nvSpPr>
        <p:spPr>
          <a:xfrm>
            <a:off x="6171061" y="3522451"/>
            <a:ext cx="924964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while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repeatedly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untill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becomes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false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DFB6A-C0F2-AA20-D13F-6DB6DB0A208A}"/>
              </a:ext>
            </a:extLst>
          </p:cNvPr>
          <p:cNvSpPr txBox="1"/>
          <p:nvPr/>
        </p:nvSpPr>
        <p:spPr>
          <a:xfrm>
            <a:off x="982518" y="1555351"/>
            <a:ext cx="12942967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 err="1"/>
              <a:t>while</a:t>
            </a:r>
            <a:r>
              <a:rPr lang="nl-BE" sz="2500" dirty="0"/>
              <a:t>: a </a:t>
            </a:r>
            <a:r>
              <a:rPr lang="nl-BE" sz="2500" dirty="0" err="1">
                <a:solidFill>
                  <a:schemeClr val="tx2"/>
                </a:solidFill>
              </a:rPr>
              <a:t>condition</a:t>
            </a:r>
            <a:r>
              <a:rPr lang="nl-BE" sz="2500" dirty="0"/>
              <a:t> (</a:t>
            </a:r>
            <a:r>
              <a:rPr lang="nl-BE" sz="2500" dirty="0" err="1"/>
              <a:t>logical</a:t>
            </a:r>
            <a:r>
              <a:rPr lang="nl-BE" sz="2500" dirty="0"/>
              <a:t> </a:t>
            </a:r>
            <a:r>
              <a:rPr lang="nl-BE" sz="2500" dirty="0" err="1"/>
              <a:t>expression</a:t>
            </a:r>
            <a:r>
              <a:rPr lang="nl-BE" sz="2500" dirty="0"/>
              <a:t>) </a:t>
            </a:r>
            <a:r>
              <a:rPr lang="nl-BE" sz="2500" dirty="0" err="1"/>
              <a:t>determines</a:t>
            </a:r>
            <a:r>
              <a:rPr lang="nl-BE" sz="2500" dirty="0"/>
              <a:t> </a:t>
            </a:r>
            <a:r>
              <a:rPr lang="nl-BE" sz="2500" b="1" dirty="0" err="1"/>
              <a:t>how</a:t>
            </a:r>
            <a:r>
              <a:rPr lang="nl-BE" sz="2500" b="1" dirty="0"/>
              <a:t> </a:t>
            </a:r>
            <a:r>
              <a:rPr lang="nl-BE" sz="2500" b="1" dirty="0" err="1"/>
              <a:t>many</a:t>
            </a:r>
            <a:r>
              <a:rPr lang="nl-BE" sz="2500" b="1" dirty="0"/>
              <a:t> </a:t>
            </a:r>
            <a:r>
              <a:rPr lang="nl-BE" sz="2500" b="1" dirty="0" err="1"/>
              <a:t>times</a:t>
            </a:r>
            <a:r>
              <a:rPr lang="nl-BE" sz="2500" b="1" dirty="0"/>
              <a:t> </a:t>
            </a:r>
            <a:r>
              <a:rPr lang="nl-BE" sz="2500" dirty="0"/>
              <a:t>code we </a:t>
            </a:r>
            <a:r>
              <a:rPr lang="nl-BE" sz="2500" dirty="0" err="1"/>
              <a:t>be</a:t>
            </a:r>
            <a:r>
              <a:rPr lang="nl-BE" sz="2500" dirty="0"/>
              <a:t> </a:t>
            </a:r>
            <a:r>
              <a:rPr lang="nl-BE" sz="2500" dirty="0" err="1"/>
              <a:t>executed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49F0-A545-1E36-6ED0-4E81C8FF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BD3DBF9-DC00-B517-299C-85D537D88E40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3D76EE-6327-9BB2-2F7D-CB592DD9BED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for</a:t>
            </a:r>
            <a:r>
              <a:rPr lang="nl-NL" u="none" dirty="0"/>
              <a:t>-loops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91FA8-2200-776F-6512-A377A2532EAC}"/>
              </a:ext>
            </a:extLst>
          </p:cNvPr>
          <p:cNvSpPr txBox="1"/>
          <p:nvPr/>
        </p:nvSpPr>
        <p:spPr>
          <a:xfrm>
            <a:off x="982518" y="1435870"/>
            <a:ext cx="9631163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/>
              <a:t>For</a:t>
            </a:r>
            <a:r>
              <a:rPr lang="nl-BE" sz="2500" dirty="0"/>
              <a:t>: </a:t>
            </a:r>
            <a:r>
              <a:rPr lang="nl-BE" sz="2500" dirty="0" err="1"/>
              <a:t>iterate</a:t>
            </a:r>
            <a:r>
              <a:rPr lang="nl-BE" sz="2500" dirty="0"/>
              <a:t> over a </a:t>
            </a:r>
            <a:r>
              <a:rPr lang="nl-BE" sz="2500" b="1" dirty="0" err="1"/>
              <a:t>sequence</a:t>
            </a:r>
            <a:r>
              <a:rPr lang="nl-BE" sz="2500" b="1" dirty="0"/>
              <a:t> </a:t>
            </a:r>
            <a:r>
              <a:rPr lang="nl-BE" sz="2500" dirty="0"/>
              <a:t>of </a:t>
            </a:r>
            <a:r>
              <a:rPr lang="nl-BE" sz="2500" dirty="0" err="1"/>
              <a:t>values</a:t>
            </a:r>
            <a:r>
              <a:rPr lang="nl-BE" sz="2500" dirty="0"/>
              <a:t> (</a:t>
            </a:r>
            <a:r>
              <a:rPr lang="nl-BE" sz="2500" dirty="0" err="1"/>
              <a:t>Pythonic</a:t>
            </a:r>
            <a:r>
              <a:rPr lang="nl-BE" sz="2500" dirty="0"/>
              <a:t> term: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iterable</a:t>
            </a:r>
            <a:r>
              <a:rPr lang="nl-BE" sz="2500" dirty="0"/>
              <a:t>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653BCA-B45A-3565-E65C-A2212B897713}"/>
              </a:ext>
            </a:extLst>
          </p:cNvPr>
          <p:cNvSpPr/>
          <p:nvPr/>
        </p:nvSpPr>
        <p:spPr>
          <a:xfrm>
            <a:off x="1869535" y="2188271"/>
            <a:ext cx="515574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CFE60-57FC-DA75-784D-3DA994849BA7}"/>
              </a:ext>
            </a:extLst>
          </p:cNvPr>
          <p:cNvSpPr/>
          <p:nvPr/>
        </p:nvSpPr>
        <p:spPr>
          <a:xfrm>
            <a:off x="8996023" y="2188271"/>
            <a:ext cx="4978099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"okay"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75B913-7613-C60D-C7B9-BEC1EFE66E2D}"/>
              </a:ext>
            </a:extLst>
          </p:cNvPr>
          <p:cNvSpPr/>
          <p:nvPr/>
        </p:nvSpPr>
        <p:spPr>
          <a:xfrm>
            <a:off x="1869535" y="3121487"/>
            <a:ext cx="5155740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5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1680-AB42-5042-67EB-6C0582C165F2}"/>
              </a:ext>
            </a:extLst>
          </p:cNvPr>
          <p:cNvSpPr/>
          <p:nvPr/>
        </p:nvSpPr>
        <p:spPr>
          <a:xfrm>
            <a:off x="8996023" y="3121487"/>
            <a:ext cx="4978099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o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k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44A7C-21FE-E659-C18C-2BD914E47EF6}"/>
              </a:ext>
            </a:extLst>
          </p:cNvPr>
          <p:cNvSpPr txBox="1"/>
          <p:nvPr/>
        </p:nvSpPr>
        <p:spPr>
          <a:xfrm>
            <a:off x="1505032" y="4986544"/>
            <a:ext cx="4796441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A bit more </a:t>
            </a:r>
            <a:r>
              <a:rPr lang="nl-BE" sz="2500" dirty="0" err="1"/>
              <a:t>challenging</a:t>
            </a:r>
            <a:r>
              <a:rPr lang="nl-BE" sz="2500" dirty="0"/>
              <a:t> </a:t>
            </a:r>
            <a:r>
              <a:rPr lang="nl-BE" sz="2500" dirty="0" err="1"/>
              <a:t>examples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5F631-900D-9511-AAE8-7F8C0E8CFC05}"/>
              </a:ext>
            </a:extLst>
          </p:cNvPr>
          <p:cNvSpPr/>
          <p:nvPr/>
        </p:nvSpPr>
        <p:spPr>
          <a:xfrm>
            <a:off x="1869535" y="5800994"/>
            <a:ext cx="5155740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45B12-6FAA-93F4-25F6-FF233B4337DB}"/>
              </a:ext>
            </a:extLst>
          </p:cNvPr>
          <p:cNvSpPr/>
          <p:nvPr/>
        </p:nvSpPr>
        <p:spPr>
          <a:xfrm>
            <a:off x="8996023" y="5800994"/>
            <a:ext cx="4978099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"okay people"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F9E6A-EF19-2D98-20E1-AEA5B76CFCBE}"/>
              </a:ext>
            </a:extLst>
          </p:cNvPr>
          <p:cNvSpPr/>
          <p:nvPr/>
        </p:nvSpPr>
        <p:spPr>
          <a:xfrm>
            <a:off x="1869535" y="7851186"/>
            <a:ext cx="515574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20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06AD0-762E-6FC6-B526-537FAABED6FA}"/>
              </a:ext>
            </a:extLst>
          </p:cNvPr>
          <p:cNvSpPr/>
          <p:nvPr/>
        </p:nvSpPr>
        <p:spPr>
          <a:xfrm>
            <a:off x="8996022" y="7851185"/>
            <a:ext cx="49781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kay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popl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4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5" grpId="0" animBg="1"/>
      <p:bldP spid="38" grpId="0"/>
      <p:bldP spid="13" grpId="0" animBg="1"/>
      <p:bldP spid="17" grpId="0" animBg="1"/>
      <p:bldP spid="18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6BBF-ADBF-928A-C726-1BD0D44F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79B-4A41-1097-1262-50FD238D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2E7F3-3F95-EDAD-F7AF-0A15AD35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38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509E3-D147-B13E-85C6-5ABB33B482AF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44833-B128-0D30-6261-87E28426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B87668-AE35-8F7B-1E09-41D3A87467C1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AEC5D14-FA28-6C7F-13D4-AE83731DC90D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C411FBDA-3CC4-CA9D-E266-392A6DF8CF87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EE57-37E8-0F38-F981-B8D3B4A689EC}"/>
              </a:ext>
            </a:extLst>
          </p:cNvPr>
          <p:cNvSpPr txBox="1"/>
          <p:nvPr/>
        </p:nvSpPr>
        <p:spPr>
          <a:xfrm>
            <a:off x="11483439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ControlStructures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1872600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File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6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About</a:t>
            </a:r>
            <a:r>
              <a:rPr lang="nl-NL" sz="4000" dirty="0"/>
              <a:t> </a:t>
            </a:r>
            <a:r>
              <a:rPr lang="nl-NL" sz="4000" dirty="0" err="1"/>
              <a:t>the</a:t>
            </a:r>
            <a:r>
              <a:rPr lang="nl-NL" sz="4000" dirty="0"/>
              <a:t> teacher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5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iris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B74F28-A5DE-466E-AA51-A739B88E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1833950"/>
            <a:ext cx="15480029" cy="6265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1AF4F7-7F44-4D62-8CF8-E911FDC0E628}"/>
              </a:ext>
            </a:extLst>
          </p:cNvPr>
          <p:cNvSpPr/>
          <p:nvPr/>
        </p:nvSpPr>
        <p:spPr>
          <a:xfrm>
            <a:off x="1687133" y="6529589"/>
            <a:ext cx="4610636" cy="1351425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AA42A-486A-4E46-B769-A5A2C76A9D99}"/>
              </a:ext>
            </a:extLst>
          </p:cNvPr>
          <p:cNvSpPr/>
          <p:nvPr/>
        </p:nvSpPr>
        <p:spPr>
          <a:xfrm>
            <a:off x="719071" y="2058474"/>
            <a:ext cx="4610636" cy="771875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7C5E-ACEF-4EFB-B158-75A1F9BC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572" y="2981217"/>
            <a:ext cx="7138004" cy="3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Reading </a:t>
            </a:r>
            <a:r>
              <a:rPr lang="nl-NL" u="none" dirty="0" err="1"/>
              <a:t>from</a:t>
            </a:r>
            <a:r>
              <a:rPr lang="nl-NL" u="none" dirty="0"/>
              <a:t>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CBC56-C6AA-4749-AB5D-BB3064E4AD43}"/>
              </a:ext>
            </a:extLst>
          </p:cNvPr>
          <p:cNvSpPr txBox="1"/>
          <p:nvPr/>
        </p:nvSpPr>
        <p:spPr>
          <a:xfrm>
            <a:off x="982518" y="1543792"/>
            <a:ext cx="9948557" cy="232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read</a:t>
            </a:r>
            <a:r>
              <a:rPr lang="nl-BE" sz="2500" dirty="0"/>
              <a:t> a file, </a:t>
            </a:r>
            <a:r>
              <a:rPr lang="nl-BE" sz="2500" dirty="0" err="1"/>
              <a:t>you</a:t>
            </a:r>
            <a:r>
              <a:rPr lang="nl-BE" sz="2500" dirty="0"/>
              <a:t> </a:t>
            </a:r>
            <a:r>
              <a:rPr lang="nl-BE" sz="2500" dirty="0" err="1"/>
              <a:t>need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path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it</a:t>
            </a:r>
            <a:r>
              <a:rPr lang="nl-BE" sz="2500" dirty="0"/>
              <a:t> (or a </a:t>
            </a:r>
            <a:r>
              <a:rPr lang="nl-BE" sz="2500" dirty="0" err="1"/>
              <a:t>url</a:t>
            </a:r>
            <a:r>
              <a:rPr lang="nl-BE" sz="2500" dirty="0"/>
              <a:t> in case of online data)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1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create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file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open(…, mode = ‘r’)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2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read</a:t>
            </a:r>
            <a:r>
              <a:rPr lang="nl-BE" sz="2500" dirty="0"/>
              <a:t> line </a:t>
            </a:r>
            <a:r>
              <a:rPr lang="nl-BE" sz="2500" dirty="0" err="1"/>
              <a:t>by</a:t>
            </a:r>
            <a:r>
              <a:rPr lang="nl-BE" sz="2500" dirty="0"/>
              <a:t> line </a:t>
            </a:r>
            <a:r>
              <a:rPr lang="nl-BE" sz="2500" dirty="0" err="1"/>
              <a:t>using</a:t>
            </a:r>
            <a:r>
              <a:rPr lang="nl-BE" sz="2500" dirty="0"/>
              <a:t> </a:t>
            </a:r>
            <a:r>
              <a:rPr lang="nl-BE" sz="2500" dirty="0" err="1">
                <a:latin typeface="Consolas" panose="020B0609020204030204" pitchFamily="49" charset="0"/>
              </a:rPr>
              <a:t>for</a:t>
            </a:r>
            <a:r>
              <a:rPr lang="nl-BE" sz="2500" dirty="0"/>
              <a:t> loop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3</a:t>
            </a:r>
            <a:r>
              <a:rPr lang="nl-BE" sz="2500" dirty="0"/>
              <a:t>: </a:t>
            </a:r>
            <a:r>
              <a:rPr lang="nl-BE" sz="2500" dirty="0">
                <a:solidFill>
                  <a:schemeClr val="tx2"/>
                </a:solidFill>
              </a:rPr>
              <a:t>close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.close()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793CA-CF7B-4A47-AAD8-67580CE213A3}"/>
              </a:ext>
            </a:extLst>
          </p:cNvPr>
          <p:cNvSpPr/>
          <p:nvPr/>
        </p:nvSpPr>
        <p:spPr>
          <a:xfrm>
            <a:off x="864050" y="4424156"/>
            <a:ext cx="15415446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‘files/iris.csv'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(relative path)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[: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Sep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5.1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4.9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4.7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84ED9-0A7B-F506-0412-002E2639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63" y="4613439"/>
            <a:ext cx="6235712" cy="30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AB5BB-8559-0B53-4630-DDEA995C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8CD4AF9-01CA-DC40-06E2-34D787D32B82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3983C5C-EC1F-D00F-AFCC-530797769446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Writing</a:t>
            </a:r>
            <a:r>
              <a:rPr lang="nl-NL" u="none" dirty="0"/>
              <a:t> </a:t>
            </a:r>
            <a:r>
              <a:rPr lang="nl-NL" u="none" dirty="0" err="1"/>
              <a:t>to</a:t>
            </a:r>
            <a:r>
              <a:rPr lang="nl-NL" u="none" dirty="0"/>
              <a:t> files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468AB-AB75-53C7-2010-10094A44164D}"/>
              </a:ext>
            </a:extLst>
          </p:cNvPr>
          <p:cNvSpPr/>
          <p:nvPr/>
        </p:nvSpPr>
        <p:spPr>
          <a:xfrm>
            <a:off x="982518" y="4755479"/>
            <a:ext cx="15415446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‘files/myNEWfile.csv'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‘w'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(relative path)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’my’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 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’name’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’is’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 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’John’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7F341-4B97-3921-0EB6-501F52951CAB}"/>
              </a:ext>
            </a:extLst>
          </p:cNvPr>
          <p:cNvSpPr txBox="1"/>
          <p:nvPr/>
        </p:nvSpPr>
        <p:spPr>
          <a:xfrm>
            <a:off x="982518" y="1743894"/>
            <a:ext cx="10240047" cy="232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write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file, </a:t>
            </a:r>
            <a:r>
              <a:rPr lang="nl-BE" sz="2500" dirty="0" err="1"/>
              <a:t>you</a:t>
            </a:r>
            <a:r>
              <a:rPr lang="nl-BE" sz="2500" dirty="0"/>
              <a:t> </a:t>
            </a:r>
            <a:r>
              <a:rPr lang="nl-BE" sz="2500" dirty="0" err="1"/>
              <a:t>need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path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it</a:t>
            </a:r>
            <a:r>
              <a:rPr lang="nl-BE" sz="2500" dirty="0"/>
              <a:t> (or a </a:t>
            </a:r>
            <a:r>
              <a:rPr lang="nl-BE" sz="2500" dirty="0" err="1"/>
              <a:t>url</a:t>
            </a:r>
            <a:r>
              <a:rPr lang="nl-BE" sz="2500" dirty="0"/>
              <a:t> in case of online data)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1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create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file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open(…, mode = ‘w’)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2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write</a:t>
            </a:r>
            <a:r>
              <a:rPr lang="nl-BE" sz="2500" dirty="0"/>
              <a:t> line </a:t>
            </a:r>
            <a:r>
              <a:rPr lang="nl-BE" sz="2500" dirty="0" err="1"/>
              <a:t>by</a:t>
            </a:r>
            <a:r>
              <a:rPr lang="nl-BE" sz="2500" dirty="0"/>
              <a:t> line </a:t>
            </a:r>
            <a:r>
              <a:rPr lang="nl-BE" sz="2500" dirty="0" err="1"/>
              <a:t>using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print(…, file = f)</a:t>
            </a:r>
            <a:endParaRPr lang="nl-BE" sz="2500" dirty="0"/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3</a:t>
            </a:r>
            <a:r>
              <a:rPr lang="nl-BE" sz="2500" dirty="0"/>
              <a:t>: </a:t>
            </a:r>
            <a:r>
              <a:rPr lang="nl-BE" sz="2500" dirty="0">
                <a:solidFill>
                  <a:schemeClr val="tx2"/>
                </a:solidFill>
              </a:rPr>
              <a:t>close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.close()</a:t>
            </a:r>
            <a:endParaRPr lang="en-US" sz="25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5ECCB-6F9B-DB66-7034-A0337D4F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36" y="5543920"/>
            <a:ext cx="5436578" cy="29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8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6D85-2F49-CDF3-5AB3-C02A8F33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1686-AEBB-7C5E-F3FD-219AAD8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54FCC-19AB-F053-A2CA-29015F90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EDB0-3EB2-DB0A-F2BC-095B083BE41C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7D3E8-8B25-65DF-68A3-8A6E109C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F75E9C-ED5B-1FDC-8808-A8818952B8AD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C8D3A57-9045-15BB-40DE-546C70800C26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006C08F9-78E3-79E6-4F58-A60E3889043B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58D01-CCCA-3800-8E40-66A01597DB40}"/>
              </a:ext>
            </a:extLst>
          </p:cNvPr>
          <p:cNvSpPr txBox="1"/>
          <p:nvPr/>
        </p:nvSpPr>
        <p:spPr>
          <a:xfrm>
            <a:off x="11483440" y="1577869"/>
            <a:ext cx="17219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FileI</a:t>
            </a:r>
            <a:r>
              <a:rPr lang="nl-BE" sz="3000" dirty="0"/>
              <a:t>-O</a:t>
            </a:r>
          </a:p>
        </p:txBody>
      </p:sp>
    </p:spTree>
    <p:extLst>
      <p:ext uri="{BB962C8B-B14F-4D97-AF65-F5344CB8AC3E}">
        <p14:creationId xmlns:p14="http://schemas.microsoft.com/office/powerpoint/2010/main" val="1431641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D943-5BD2-3667-4CF4-B210B32D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FD1CC7A-B286-3A01-27B1-6F60EBD2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lists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380B4-B408-373E-53A8-745D99E3E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9110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container 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7349384" cy="198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Properties</a:t>
            </a:r>
            <a:r>
              <a:rPr lang="nl-BE" sz="2500" dirty="0"/>
              <a:t> of </a:t>
            </a:r>
            <a:r>
              <a:rPr lang="nl-BE" sz="2500" dirty="0" err="1"/>
              <a:t>lists</a:t>
            </a:r>
            <a:r>
              <a:rPr lang="nl-BE" sz="2500" dirty="0"/>
              <a:t>:</a:t>
            </a:r>
          </a:p>
          <a:p>
            <a:pPr algn="l">
              <a:lnSpc>
                <a:spcPct val="120000"/>
              </a:lnSpc>
            </a:pPr>
            <a:endParaRPr lang="nl-BE" sz="500" dirty="0"/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Heterogeneous</a:t>
            </a:r>
            <a:r>
              <a:rPr lang="nl-BE" sz="2500" dirty="0"/>
              <a:t> </a:t>
            </a:r>
            <a:r>
              <a:rPr lang="nl-BE" sz="2500" b="1" dirty="0">
                <a:solidFill>
                  <a:schemeClr val="tx2"/>
                </a:solidFill>
              </a:rPr>
              <a:t>container object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Sequence</a:t>
            </a:r>
            <a:r>
              <a:rPr lang="nl-BE" sz="2500" dirty="0"/>
              <a:t> type: </a:t>
            </a:r>
            <a:r>
              <a:rPr lang="nl-BE" sz="2500" dirty="0" err="1"/>
              <a:t>indexing</a:t>
            </a:r>
            <a:r>
              <a:rPr lang="nl-BE" sz="2500" dirty="0"/>
              <a:t>/</a:t>
            </a:r>
            <a:r>
              <a:rPr lang="nl-BE" sz="2500" dirty="0" err="1"/>
              <a:t>slicing</a:t>
            </a:r>
            <a:r>
              <a:rPr lang="nl-BE" sz="2500" dirty="0"/>
              <a:t> </a:t>
            </a:r>
            <a:r>
              <a:rPr lang="nl-BE" sz="2500" dirty="0" err="1"/>
              <a:t>cfr</a:t>
            </a:r>
            <a:r>
              <a:rPr lang="nl-BE" sz="2500" dirty="0"/>
              <a:t>. Strings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Mutable</a:t>
            </a:r>
            <a:r>
              <a:rPr lang="nl-BE" sz="2500" dirty="0"/>
              <a:t>: </a:t>
            </a:r>
            <a:r>
              <a:rPr lang="nl-BE" sz="2500" dirty="0" err="1"/>
              <a:t>can</a:t>
            </a:r>
            <a:r>
              <a:rPr lang="nl-BE" sz="2500" dirty="0"/>
              <a:t> change </a:t>
            </a:r>
            <a:r>
              <a:rPr lang="nl-BE" sz="2500" dirty="0" err="1"/>
              <a:t>after</a:t>
            </a:r>
            <a:r>
              <a:rPr lang="nl-BE" sz="2500" dirty="0"/>
              <a:t> </a:t>
            </a:r>
            <a:r>
              <a:rPr lang="nl-BE" sz="2500" dirty="0" err="1"/>
              <a:t>creation</a:t>
            </a:r>
            <a:endParaRPr lang="en-US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E5F160-4FCA-4673-8305-0EBC6162D6C7}"/>
              </a:ext>
            </a:extLst>
          </p:cNvPr>
          <p:cNvSpPr/>
          <p:nvPr/>
        </p:nvSpPr>
        <p:spPr>
          <a:xfrm>
            <a:off x="1419961" y="3738223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hthoek 11">
            <a:extLst>
              <a:ext uri="{FF2B5EF4-FFF2-40B4-BE49-F238E27FC236}">
                <a16:creationId xmlns:a16="http://schemas.microsoft.com/office/drawing/2014/main" id="{0ED5FE16-7505-4244-8A4C-441CCEAE366B}"/>
              </a:ext>
            </a:extLst>
          </p:cNvPr>
          <p:cNvSpPr/>
          <p:nvPr/>
        </p:nvSpPr>
        <p:spPr>
          <a:xfrm>
            <a:off x="12826148" y="34635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kstvak 12">
            <a:extLst>
              <a:ext uri="{FF2B5EF4-FFF2-40B4-BE49-F238E27FC236}">
                <a16:creationId xmlns:a16="http://schemas.microsoft.com/office/drawing/2014/main" id="{850D605E-03F7-4264-9700-80649177A9B1}"/>
              </a:ext>
            </a:extLst>
          </p:cNvPr>
          <p:cNvSpPr txBox="1"/>
          <p:nvPr/>
        </p:nvSpPr>
        <p:spPr>
          <a:xfrm>
            <a:off x="13444944" y="31393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43" name="Rechthoek 15">
            <a:extLst>
              <a:ext uri="{FF2B5EF4-FFF2-40B4-BE49-F238E27FC236}">
                <a16:creationId xmlns:a16="http://schemas.microsoft.com/office/drawing/2014/main" id="{D0DBF4C0-C2B8-4F3E-96E5-BB39DD3242BE}"/>
              </a:ext>
            </a:extLst>
          </p:cNvPr>
          <p:cNvSpPr/>
          <p:nvPr/>
        </p:nvSpPr>
        <p:spPr>
          <a:xfrm>
            <a:off x="10524000" y="34639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kstvak 16">
            <a:extLst>
              <a:ext uri="{FF2B5EF4-FFF2-40B4-BE49-F238E27FC236}">
                <a16:creationId xmlns:a16="http://schemas.microsoft.com/office/drawing/2014/main" id="{4FF9A147-AE05-4A3C-AE28-0F91828EB903}"/>
              </a:ext>
            </a:extLst>
          </p:cNvPr>
          <p:cNvSpPr txBox="1"/>
          <p:nvPr/>
        </p:nvSpPr>
        <p:spPr>
          <a:xfrm>
            <a:off x="10602970" y="31533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45" name="Tekstvak 17">
            <a:extLst>
              <a:ext uri="{FF2B5EF4-FFF2-40B4-BE49-F238E27FC236}">
                <a16:creationId xmlns:a16="http://schemas.microsoft.com/office/drawing/2014/main" id="{C71E703A-9BFC-4725-94B6-6DE20C8E5818}"/>
              </a:ext>
            </a:extLst>
          </p:cNvPr>
          <p:cNvSpPr txBox="1"/>
          <p:nvPr/>
        </p:nvSpPr>
        <p:spPr>
          <a:xfrm>
            <a:off x="10716552" y="36046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46" name="Tekstvak 18">
            <a:extLst>
              <a:ext uri="{FF2B5EF4-FFF2-40B4-BE49-F238E27FC236}">
                <a16:creationId xmlns:a16="http://schemas.microsoft.com/office/drawing/2014/main" id="{9047DF55-DD59-4D91-8B89-54B1191C41F3}"/>
              </a:ext>
            </a:extLst>
          </p:cNvPr>
          <p:cNvSpPr txBox="1"/>
          <p:nvPr/>
        </p:nvSpPr>
        <p:spPr>
          <a:xfrm>
            <a:off x="13005645" y="37222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47" name="Tekstvak 19">
            <a:extLst>
              <a:ext uri="{FF2B5EF4-FFF2-40B4-BE49-F238E27FC236}">
                <a16:creationId xmlns:a16="http://schemas.microsoft.com/office/drawing/2014/main" id="{380223BE-123D-417D-B709-32E621CD0913}"/>
              </a:ext>
            </a:extLst>
          </p:cNvPr>
          <p:cNvSpPr txBox="1"/>
          <p:nvPr/>
        </p:nvSpPr>
        <p:spPr>
          <a:xfrm>
            <a:off x="12970163" y="35247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48" name="Rechte verbindingslijn met pijl 20">
            <a:extLst>
              <a:ext uri="{FF2B5EF4-FFF2-40B4-BE49-F238E27FC236}">
                <a16:creationId xmlns:a16="http://schemas.microsoft.com/office/drawing/2014/main" id="{E66ED975-6A02-437D-BA30-67A637EB0AD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2241325" y="37662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22">
            <a:extLst>
              <a:ext uri="{FF2B5EF4-FFF2-40B4-BE49-F238E27FC236}">
                <a16:creationId xmlns:a16="http://schemas.microsoft.com/office/drawing/2014/main" id="{A8C7AF18-C99A-4F34-B8D6-565402748554}"/>
              </a:ext>
            </a:extLst>
          </p:cNvPr>
          <p:cNvSpPr txBox="1"/>
          <p:nvPr/>
        </p:nvSpPr>
        <p:spPr>
          <a:xfrm>
            <a:off x="13150940" y="43387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50" name="Tekstvak 23">
            <a:extLst>
              <a:ext uri="{FF2B5EF4-FFF2-40B4-BE49-F238E27FC236}">
                <a16:creationId xmlns:a16="http://schemas.microsoft.com/office/drawing/2014/main" id="{94067BBC-45C0-44A9-91D4-A565C3E5B238}"/>
              </a:ext>
            </a:extLst>
          </p:cNvPr>
          <p:cNvSpPr txBox="1"/>
          <p:nvPr/>
        </p:nvSpPr>
        <p:spPr>
          <a:xfrm>
            <a:off x="13062815" y="41168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51" name="Tekstvak 27">
            <a:extLst>
              <a:ext uri="{FF2B5EF4-FFF2-40B4-BE49-F238E27FC236}">
                <a16:creationId xmlns:a16="http://schemas.microsoft.com/office/drawing/2014/main" id="{1D383EF3-D813-4BA5-A63C-3326471E19BD}"/>
              </a:ext>
            </a:extLst>
          </p:cNvPr>
          <p:cNvSpPr txBox="1"/>
          <p:nvPr/>
        </p:nvSpPr>
        <p:spPr>
          <a:xfrm>
            <a:off x="13809085" y="46180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52" name="Tekstvak 28">
            <a:extLst>
              <a:ext uri="{FF2B5EF4-FFF2-40B4-BE49-F238E27FC236}">
                <a16:creationId xmlns:a16="http://schemas.microsoft.com/office/drawing/2014/main" id="{58D2FA5E-2A20-4AE3-BFB4-B16AD043A52F}"/>
              </a:ext>
            </a:extLst>
          </p:cNvPr>
          <p:cNvSpPr txBox="1"/>
          <p:nvPr/>
        </p:nvSpPr>
        <p:spPr>
          <a:xfrm>
            <a:off x="13715039" y="44196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53" name="Tekstvak 29">
            <a:extLst>
              <a:ext uri="{FF2B5EF4-FFF2-40B4-BE49-F238E27FC236}">
                <a16:creationId xmlns:a16="http://schemas.microsoft.com/office/drawing/2014/main" id="{3595EFA8-6432-4E57-9D5C-14F830826842}"/>
              </a:ext>
            </a:extLst>
          </p:cNvPr>
          <p:cNvSpPr txBox="1"/>
          <p:nvPr/>
        </p:nvSpPr>
        <p:spPr>
          <a:xfrm>
            <a:off x="14571163" y="47795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54" name="Tekstvak 30">
            <a:extLst>
              <a:ext uri="{FF2B5EF4-FFF2-40B4-BE49-F238E27FC236}">
                <a16:creationId xmlns:a16="http://schemas.microsoft.com/office/drawing/2014/main" id="{5166918F-5E15-4FD8-9927-A53FF19E1C7C}"/>
              </a:ext>
            </a:extLst>
          </p:cNvPr>
          <p:cNvSpPr txBox="1"/>
          <p:nvPr/>
        </p:nvSpPr>
        <p:spPr>
          <a:xfrm>
            <a:off x="14474468" y="45676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55" name="Rechte verbindingslijn met pijl 34">
            <a:extLst>
              <a:ext uri="{FF2B5EF4-FFF2-40B4-BE49-F238E27FC236}">
                <a16:creationId xmlns:a16="http://schemas.microsoft.com/office/drawing/2014/main" id="{2BCE33EB-2856-4428-99F9-DD85292AE969}"/>
              </a:ext>
            </a:extLst>
          </p:cNvPr>
          <p:cNvCxnSpPr>
            <a:cxnSpLocks/>
          </p:cNvCxnSpPr>
          <p:nvPr/>
        </p:nvCxnSpPr>
        <p:spPr>
          <a:xfrm>
            <a:off x="13420579" y="39796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6">
            <a:extLst>
              <a:ext uri="{FF2B5EF4-FFF2-40B4-BE49-F238E27FC236}">
                <a16:creationId xmlns:a16="http://schemas.microsoft.com/office/drawing/2014/main" id="{46A157A1-D42C-42BD-8CC1-6C1E041B2CBD}"/>
              </a:ext>
            </a:extLst>
          </p:cNvPr>
          <p:cNvCxnSpPr>
            <a:cxnSpLocks/>
          </p:cNvCxnSpPr>
          <p:nvPr/>
        </p:nvCxnSpPr>
        <p:spPr>
          <a:xfrm>
            <a:off x="14041484" y="39796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39">
            <a:extLst>
              <a:ext uri="{FF2B5EF4-FFF2-40B4-BE49-F238E27FC236}">
                <a16:creationId xmlns:a16="http://schemas.microsoft.com/office/drawing/2014/main" id="{30B94209-6843-47FE-A9A7-DAD7A6B17F2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4811349" y="39796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244D2-6EEB-4B0F-8EE5-D8720FCD1AE2}"/>
              </a:ext>
            </a:extLst>
          </p:cNvPr>
          <p:cNvSpPr/>
          <p:nvPr/>
        </p:nvSpPr>
        <p:spPr>
          <a:xfrm>
            <a:off x="3287868" y="604514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[‘He', 'Ne', '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653404-7689-4D59-9F1D-00940834EA73}"/>
              </a:ext>
            </a:extLst>
          </p:cNvPr>
          <p:cNvSpPr/>
          <p:nvPr/>
        </p:nvSpPr>
        <p:spPr>
          <a:xfrm>
            <a:off x="2414074" y="6147964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List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99536C-94CD-437A-BAFD-5F464A05333A}"/>
              </a:ext>
            </a:extLst>
          </p:cNvPr>
          <p:cNvSpPr/>
          <p:nvPr/>
        </p:nvSpPr>
        <p:spPr>
          <a:xfrm>
            <a:off x="2186447" y="65696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Index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8A6BC8-04F2-4B1E-BA3C-BEF0DBC6655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997888" y="6348019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8E91E-B6C4-423E-B095-4D8C3FFF862C}"/>
              </a:ext>
            </a:extLst>
          </p:cNvPr>
          <p:cNvCxnSpPr>
            <a:cxnSpLocks/>
          </p:cNvCxnSpPr>
          <p:nvPr/>
        </p:nvCxnSpPr>
        <p:spPr>
          <a:xfrm>
            <a:off x="2997888" y="6769655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988348-7A72-485E-A753-1D18F4275A6C}"/>
              </a:ext>
            </a:extLst>
          </p:cNvPr>
          <p:cNvSpPr/>
          <p:nvPr/>
        </p:nvSpPr>
        <p:spPr>
          <a:xfrm>
            <a:off x="3766928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0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01A80-5166-47B8-9416-30522C73F811}"/>
              </a:ext>
            </a:extLst>
          </p:cNvPr>
          <p:cNvSpPr/>
          <p:nvPr/>
        </p:nvSpPr>
        <p:spPr>
          <a:xfrm>
            <a:off x="4991058" y="654807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1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9BD84A-B3EE-4DB3-9A1F-7BB5C80B932B}"/>
              </a:ext>
            </a:extLst>
          </p:cNvPr>
          <p:cNvSpPr/>
          <p:nvPr/>
        </p:nvSpPr>
        <p:spPr>
          <a:xfrm>
            <a:off x="6155933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23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container type</a:t>
            </a:r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26148" y="34635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444944" y="31393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24000" y="34639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02970" y="31533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16552" y="36046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05645" y="37222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2970163" y="35247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241325" y="37662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150940" y="43387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062815" y="41168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09085" y="46180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15039" y="44196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571163" y="47795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474468" y="45676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29" name="Rechte verbindingslijn met pijl 34">
            <a:extLst>
              <a:ext uri="{FF2B5EF4-FFF2-40B4-BE49-F238E27FC236}">
                <a16:creationId xmlns:a16="http://schemas.microsoft.com/office/drawing/2014/main" id="{12AC1238-4890-494C-8BCC-562C3743F5E5}"/>
              </a:ext>
            </a:extLst>
          </p:cNvPr>
          <p:cNvCxnSpPr>
            <a:cxnSpLocks/>
          </p:cNvCxnSpPr>
          <p:nvPr/>
        </p:nvCxnSpPr>
        <p:spPr>
          <a:xfrm>
            <a:off x="13420579" y="39796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36">
            <a:extLst>
              <a:ext uri="{FF2B5EF4-FFF2-40B4-BE49-F238E27FC236}">
                <a16:creationId xmlns:a16="http://schemas.microsoft.com/office/drawing/2014/main" id="{0BA70F5C-A590-406F-B548-FCF5118CA7BB}"/>
              </a:ext>
            </a:extLst>
          </p:cNvPr>
          <p:cNvCxnSpPr>
            <a:cxnSpLocks/>
          </p:cNvCxnSpPr>
          <p:nvPr/>
        </p:nvCxnSpPr>
        <p:spPr>
          <a:xfrm>
            <a:off x="14041484" y="39796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9">
            <a:extLst>
              <a:ext uri="{FF2B5EF4-FFF2-40B4-BE49-F238E27FC236}">
                <a16:creationId xmlns:a16="http://schemas.microsoft.com/office/drawing/2014/main" id="{48BE246A-9364-44BD-97D8-9CFF98020BC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4811349" y="39796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25">
            <a:extLst>
              <a:ext uri="{FF2B5EF4-FFF2-40B4-BE49-F238E27FC236}">
                <a16:creationId xmlns:a16="http://schemas.microsoft.com/office/drawing/2014/main" id="{77575DCA-4BA9-458D-9A43-9CBEBF466D74}"/>
              </a:ext>
            </a:extLst>
          </p:cNvPr>
          <p:cNvSpPr txBox="1"/>
          <p:nvPr/>
        </p:nvSpPr>
        <p:spPr>
          <a:xfrm>
            <a:off x="10714897" y="4161441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first_gas</a:t>
            </a:r>
            <a:endParaRPr lang="en-US" sz="1500" dirty="0"/>
          </a:p>
        </p:txBody>
      </p:sp>
      <p:cxnSp>
        <p:nvCxnSpPr>
          <p:cNvPr id="35" name="Rechte verbindingslijn met pijl 26">
            <a:extLst>
              <a:ext uri="{FF2B5EF4-FFF2-40B4-BE49-F238E27FC236}">
                <a16:creationId xmlns:a16="http://schemas.microsoft.com/office/drawing/2014/main" id="{32E485A7-3E70-493E-B194-06C70EFA45E0}"/>
              </a:ext>
            </a:extLst>
          </p:cNvPr>
          <p:cNvCxnSpPr>
            <a:cxnSpLocks/>
            <a:stCxn id="32" idx="3"/>
            <a:endCxn id="23" idx="1"/>
          </p:cNvCxnSpPr>
          <p:nvPr/>
        </p:nvCxnSpPr>
        <p:spPr>
          <a:xfrm>
            <a:off x="12239670" y="4323024"/>
            <a:ext cx="911270" cy="17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1">
            <a:extLst>
              <a:ext uri="{FF2B5EF4-FFF2-40B4-BE49-F238E27FC236}">
                <a16:creationId xmlns:a16="http://schemas.microsoft.com/office/drawing/2014/main" id="{9AD79B95-8369-4202-896C-9BCA8333F313}"/>
              </a:ext>
            </a:extLst>
          </p:cNvPr>
          <p:cNvSpPr txBox="1"/>
          <p:nvPr/>
        </p:nvSpPr>
        <p:spPr>
          <a:xfrm>
            <a:off x="10713243" y="4718185"/>
            <a:ext cx="152808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selection</a:t>
            </a:r>
            <a:endParaRPr lang="en-US" sz="1500" dirty="0"/>
          </a:p>
        </p:txBody>
      </p:sp>
      <p:sp>
        <p:nvSpPr>
          <p:cNvPr id="38" name="Tekstvak 32">
            <a:extLst>
              <a:ext uri="{FF2B5EF4-FFF2-40B4-BE49-F238E27FC236}">
                <a16:creationId xmlns:a16="http://schemas.microsoft.com/office/drawing/2014/main" id="{3AD54036-D8FA-49D6-997B-0077553F8F97}"/>
              </a:ext>
            </a:extLst>
          </p:cNvPr>
          <p:cNvSpPr txBox="1"/>
          <p:nvPr/>
        </p:nvSpPr>
        <p:spPr>
          <a:xfrm>
            <a:off x="12985857" y="5470823"/>
            <a:ext cx="250143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]</a:t>
            </a:r>
            <a:endParaRPr lang="en-US" sz="1500" i="1" dirty="0"/>
          </a:p>
        </p:txBody>
      </p:sp>
      <p:sp>
        <p:nvSpPr>
          <p:cNvPr id="39" name="Tekstvak 33">
            <a:extLst>
              <a:ext uri="{FF2B5EF4-FFF2-40B4-BE49-F238E27FC236}">
                <a16:creationId xmlns:a16="http://schemas.microsoft.com/office/drawing/2014/main" id="{E6789CFC-49BB-421E-B257-F5CC181FAC56}"/>
              </a:ext>
            </a:extLst>
          </p:cNvPr>
          <p:cNvSpPr txBox="1"/>
          <p:nvPr/>
        </p:nvSpPr>
        <p:spPr>
          <a:xfrm>
            <a:off x="12950375" y="5273297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40" name="Rechte verbindingslijn met pijl 35">
            <a:extLst>
              <a:ext uri="{FF2B5EF4-FFF2-40B4-BE49-F238E27FC236}">
                <a16:creationId xmlns:a16="http://schemas.microsoft.com/office/drawing/2014/main" id="{23764AD6-704F-4526-84AA-B623DC38020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2241325" y="4879768"/>
            <a:ext cx="744532" cy="7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37">
            <a:extLst>
              <a:ext uri="{FF2B5EF4-FFF2-40B4-BE49-F238E27FC236}">
                <a16:creationId xmlns:a16="http://schemas.microsoft.com/office/drawing/2014/main" id="{D4DD9EDB-37AE-4CD5-BAB8-A0FC61E12E45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3391126" y="4661881"/>
            <a:ext cx="96930" cy="8934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38">
            <a:extLst>
              <a:ext uri="{FF2B5EF4-FFF2-40B4-BE49-F238E27FC236}">
                <a16:creationId xmlns:a16="http://schemas.microsoft.com/office/drawing/2014/main" id="{E26C3829-5796-4C80-A877-AAB6690D3A80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14049271" y="4941171"/>
            <a:ext cx="209950" cy="5786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7349384" cy="198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Properties</a:t>
            </a:r>
            <a:r>
              <a:rPr lang="nl-BE" sz="2500" dirty="0"/>
              <a:t> of </a:t>
            </a:r>
            <a:r>
              <a:rPr lang="nl-BE" sz="2500" dirty="0" err="1"/>
              <a:t>lists</a:t>
            </a:r>
            <a:r>
              <a:rPr lang="nl-BE" sz="2500" dirty="0"/>
              <a:t>:</a:t>
            </a:r>
          </a:p>
          <a:p>
            <a:pPr algn="l">
              <a:lnSpc>
                <a:spcPct val="120000"/>
              </a:lnSpc>
            </a:pPr>
            <a:endParaRPr lang="nl-BE" sz="500" dirty="0"/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Heterogeneous</a:t>
            </a:r>
            <a:r>
              <a:rPr lang="nl-BE" sz="2500" dirty="0"/>
              <a:t> </a:t>
            </a:r>
            <a:r>
              <a:rPr lang="nl-BE" sz="2500" b="1" dirty="0">
                <a:solidFill>
                  <a:schemeClr val="tx2"/>
                </a:solidFill>
              </a:rPr>
              <a:t>container object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Sequence</a:t>
            </a:r>
            <a:r>
              <a:rPr lang="nl-BE" sz="2500" dirty="0"/>
              <a:t> type: </a:t>
            </a:r>
            <a:r>
              <a:rPr lang="nl-BE" sz="2500" dirty="0" err="1"/>
              <a:t>indexing</a:t>
            </a:r>
            <a:r>
              <a:rPr lang="nl-BE" sz="2500" dirty="0"/>
              <a:t>/</a:t>
            </a:r>
            <a:r>
              <a:rPr lang="nl-BE" sz="2500" dirty="0" err="1"/>
              <a:t>slicing</a:t>
            </a:r>
            <a:r>
              <a:rPr lang="nl-BE" sz="2500" dirty="0"/>
              <a:t> </a:t>
            </a:r>
            <a:r>
              <a:rPr lang="nl-BE" sz="2500" dirty="0" err="1"/>
              <a:t>cfr</a:t>
            </a:r>
            <a:r>
              <a:rPr lang="nl-BE" sz="2500" dirty="0"/>
              <a:t>. Strings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Mutable</a:t>
            </a:r>
            <a:r>
              <a:rPr lang="nl-BE" sz="2500" dirty="0"/>
              <a:t>: </a:t>
            </a:r>
            <a:r>
              <a:rPr lang="nl-BE" sz="2500" dirty="0" err="1"/>
              <a:t>can</a:t>
            </a:r>
            <a:r>
              <a:rPr lang="nl-BE" sz="2500" dirty="0"/>
              <a:t> change </a:t>
            </a:r>
            <a:r>
              <a:rPr lang="nl-BE" sz="2500" dirty="0" err="1"/>
              <a:t>after</a:t>
            </a:r>
            <a:r>
              <a:rPr lang="nl-BE" sz="2500" dirty="0"/>
              <a:t> </a:t>
            </a:r>
            <a:r>
              <a:rPr lang="nl-BE" sz="2500" dirty="0" err="1"/>
              <a:t>creation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730325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first_gas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'Ne’]</a:t>
            </a:r>
            <a:endParaRPr lang="en-US" sz="2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18AFC4-DEC1-4FA4-AFE8-38462A51B9EF}"/>
              </a:ext>
            </a:extLst>
          </p:cNvPr>
          <p:cNvSpPr/>
          <p:nvPr/>
        </p:nvSpPr>
        <p:spPr>
          <a:xfrm>
            <a:off x="3287868" y="604514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[‘He', 'Ne', '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3738223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3368D0-F7B9-4EDC-B3AC-366876465C00}"/>
              </a:ext>
            </a:extLst>
          </p:cNvPr>
          <p:cNvSpPr/>
          <p:nvPr/>
        </p:nvSpPr>
        <p:spPr>
          <a:xfrm>
            <a:off x="2414074" y="6147964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List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794321-6759-47CF-A62B-F618957EEC68}"/>
              </a:ext>
            </a:extLst>
          </p:cNvPr>
          <p:cNvSpPr/>
          <p:nvPr/>
        </p:nvSpPr>
        <p:spPr>
          <a:xfrm>
            <a:off x="2186447" y="65696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Index</a:t>
            </a:r>
            <a:endParaRPr lang="en-US" sz="2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A16E9B-1FAB-4F24-B390-FF76AAB0DA4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997888" y="6348019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965212-ECFE-441F-BFEE-E863C209D949}"/>
              </a:ext>
            </a:extLst>
          </p:cNvPr>
          <p:cNvCxnSpPr>
            <a:cxnSpLocks/>
          </p:cNvCxnSpPr>
          <p:nvPr/>
        </p:nvCxnSpPr>
        <p:spPr>
          <a:xfrm>
            <a:off x="2997888" y="6769655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3966B3-8627-4BDD-A1F6-6D5693ECE149}"/>
              </a:ext>
            </a:extLst>
          </p:cNvPr>
          <p:cNvSpPr/>
          <p:nvPr/>
        </p:nvSpPr>
        <p:spPr>
          <a:xfrm>
            <a:off x="3766928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0</a:t>
            </a:r>
            <a:endParaRPr lang="en-US" sz="2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6B8A97C-1327-4452-8187-5D3907A204D3}"/>
              </a:ext>
            </a:extLst>
          </p:cNvPr>
          <p:cNvSpPr/>
          <p:nvPr/>
        </p:nvSpPr>
        <p:spPr>
          <a:xfrm>
            <a:off x="4991058" y="654807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1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45E8E0-7F25-4A4E-902F-B912F78625E7}"/>
              </a:ext>
            </a:extLst>
          </p:cNvPr>
          <p:cNvSpPr/>
          <p:nvPr/>
        </p:nvSpPr>
        <p:spPr>
          <a:xfrm>
            <a:off x="6155933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2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813467" y="7323128"/>
            <a:ext cx="12522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 err="1">
                <a:solidFill>
                  <a:srgbClr val="FF0000"/>
                </a:solidFill>
              </a:rPr>
              <a:t>Indexing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813467" y="8057311"/>
            <a:ext cx="1015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 err="1">
                <a:solidFill>
                  <a:srgbClr val="FF0000"/>
                </a:solidFill>
              </a:rPr>
              <a:t>Slicing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753857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827275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4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29" name="Rechte verbindingslijn met pijl 34">
            <a:extLst>
              <a:ext uri="{FF2B5EF4-FFF2-40B4-BE49-F238E27FC236}">
                <a16:creationId xmlns:a16="http://schemas.microsoft.com/office/drawing/2014/main" id="{12AC1238-4890-494C-8BCC-562C3743F5E5}"/>
              </a:ext>
            </a:extLst>
          </p:cNvPr>
          <p:cNvCxnSpPr>
            <a:cxnSpLocks/>
          </p:cNvCxnSpPr>
          <p:nvPr/>
        </p:nvCxnSpPr>
        <p:spPr>
          <a:xfrm>
            <a:off x="13483868" y="19603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36">
            <a:extLst>
              <a:ext uri="{FF2B5EF4-FFF2-40B4-BE49-F238E27FC236}">
                <a16:creationId xmlns:a16="http://schemas.microsoft.com/office/drawing/2014/main" id="{0BA70F5C-A590-406F-B548-FCF5118CA7BB}"/>
              </a:ext>
            </a:extLst>
          </p:cNvPr>
          <p:cNvCxnSpPr>
            <a:cxnSpLocks/>
          </p:cNvCxnSpPr>
          <p:nvPr/>
        </p:nvCxnSpPr>
        <p:spPr>
          <a:xfrm>
            <a:off x="14104773" y="19603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9">
            <a:extLst>
              <a:ext uri="{FF2B5EF4-FFF2-40B4-BE49-F238E27FC236}">
                <a16:creationId xmlns:a16="http://schemas.microsoft.com/office/drawing/2014/main" id="{48BE246A-9364-44BD-97D8-9CFF98020BC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4874638" y="19603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90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424174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737267" y="4261618"/>
            <a:ext cx="17235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</a:t>
            </a:r>
            <a:r>
              <a:rPr lang="nl-BE" sz="2200" dirty="0" err="1">
                <a:solidFill>
                  <a:srgbClr val="FF0000"/>
                </a:solidFill>
              </a:rPr>
              <a:t>one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737267" y="4995801"/>
            <a:ext cx="18966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more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447706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521124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000243-E444-44FF-892C-B7828DBC800A}"/>
              </a:ext>
            </a:extLst>
          </p:cNvPr>
          <p:cNvSpPr/>
          <p:nvPr/>
        </p:nvSpPr>
        <p:spPr>
          <a:xfrm>
            <a:off x="13068489" y="1964626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kstvak 22">
            <a:extLst>
              <a:ext uri="{FF2B5EF4-FFF2-40B4-BE49-F238E27FC236}">
                <a16:creationId xmlns:a16="http://schemas.microsoft.com/office/drawing/2014/main" id="{B7F7E01D-4C2B-450E-A163-B7B78BB4EACB}"/>
              </a:ext>
            </a:extLst>
          </p:cNvPr>
          <p:cNvSpPr txBox="1"/>
          <p:nvPr/>
        </p:nvSpPr>
        <p:spPr>
          <a:xfrm>
            <a:off x="13268047" y="3483862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39" name="Tekstvak 23">
            <a:extLst>
              <a:ext uri="{FF2B5EF4-FFF2-40B4-BE49-F238E27FC236}">
                <a16:creationId xmlns:a16="http://schemas.microsoft.com/office/drawing/2014/main" id="{78DEF976-BDAE-4DAC-A308-412D1B78B048}"/>
              </a:ext>
            </a:extLst>
          </p:cNvPr>
          <p:cNvSpPr txBox="1"/>
          <p:nvPr/>
        </p:nvSpPr>
        <p:spPr>
          <a:xfrm>
            <a:off x="13179922" y="3261989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F30D8C-0933-4200-91A9-5528109760C5}"/>
              </a:ext>
            </a:extLst>
          </p:cNvPr>
          <p:cNvSpPr/>
          <p:nvPr/>
        </p:nvSpPr>
        <p:spPr>
          <a:xfrm>
            <a:off x="13695550" y="1973152"/>
            <a:ext cx="428625" cy="1970197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22">
            <a:extLst>
              <a:ext uri="{FF2B5EF4-FFF2-40B4-BE49-F238E27FC236}">
                <a16:creationId xmlns:a16="http://schemas.microsoft.com/office/drawing/2014/main" id="{56874BB0-3E6C-49AA-AB70-8FEF27C5CDD1}"/>
              </a:ext>
            </a:extLst>
          </p:cNvPr>
          <p:cNvSpPr txBox="1"/>
          <p:nvPr/>
        </p:nvSpPr>
        <p:spPr>
          <a:xfrm>
            <a:off x="13906773" y="3980077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Xe</a:t>
            </a:r>
            <a:endParaRPr lang="en-US" sz="1500" i="1" dirty="0"/>
          </a:p>
        </p:txBody>
      </p:sp>
      <p:sp>
        <p:nvSpPr>
          <p:cNvPr id="42" name="Tekstvak 23">
            <a:extLst>
              <a:ext uri="{FF2B5EF4-FFF2-40B4-BE49-F238E27FC236}">
                <a16:creationId xmlns:a16="http://schemas.microsoft.com/office/drawing/2014/main" id="{596D6BA5-1826-4D02-82BD-A4E769EC563A}"/>
              </a:ext>
            </a:extLst>
          </p:cNvPr>
          <p:cNvSpPr txBox="1"/>
          <p:nvPr/>
        </p:nvSpPr>
        <p:spPr>
          <a:xfrm>
            <a:off x="13818648" y="37582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401D87-57DC-46F7-B23C-864C6A196B74}"/>
              </a:ext>
            </a:extLst>
          </p:cNvPr>
          <p:cNvSpPr/>
          <p:nvPr/>
        </p:nvSpPr>
        <p:spPr>
          <a:xfrm>
            <a:off x="14408751" y="1973152"/>
            <a:ext cx="428625" cy="250391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vak 22">
            <a:extLst>
              <a:ext uri="{FF2B5EF4-FFF2-40B4-BE49-F238E27FC236}">
                <a16:creationId xmlns:a16="http://schemas.microsoft.com/office/drawing/2014/main" id="{7292FF47-EC9D-4351-B996-99C09D2632CE}"/>
              </a:ext>
            </a:extLst>
          </p:cNvPr>
          <p:cNvSpPr txBox="1"/>
          <p:nvPr/>
        </p:nvSpPr>
        <p:spPr>
          <a:xfrm>
            <a:off x="14632070" y="4603590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</a:t>
            </a:r>
            <a:endParaRPr lang="en-US" sz="1500" i="1" dirty="0"/>
          </a:p>
        </p:txBody>
      </p:sp>
      <p:sp>
        <p:nvSpPr>
          <p:cNvPr id="45" name="Tekstvak 23">
            <a:extLst>
              <a:ext uri="{FF2B5EF4-FFF2-40B4-BE49-F238E27FC236}">
                <a16:creationId xmlns:a16="http://schemas.microsoft.com/office/drawing/2014/main" id="{88387856-BAAD-4FFD-80E5-E7E57DF64F3A}"/>
              </a:ext>
            </a:extLst>
          </p:cNvPr>
          <p:cNvSpPr txBox="1"/>
          <p:nvPr/>
        </p:nvSpPr>
        <p:spPr>
          <a:xfrm>
            <a:off x="14543945" y="438171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46" name="Afbeelding 7">
            <a:extLst>
              <a:ext uri="{FF2B5EF4-FFF2-40B4-BE49-F238E27FC236}">
                <a16:creationId xmlns:a16="http://schemas.microsoft.com/office/drawing/2014/main" id="{9BB7A10B-4361-4A97-BF92-EA8CC73A8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26" y="2253317"/>
            <a:ext cx="465949" cy="465949"/>
          </a:xfrm>
          <a:prstGeom prst="rect">
            <a:avLst/>
          </a:prstGeom>
        </p:spPr>
      </p:pic>
      <p:pic>
        <p:nvPicPr>
          <p:cNvPr id="47" name="Afbeelding 10">
            <a:extLst>
              <a:ext uri="{FF2B5EF4-FFF2-40B4-BE49-F238E27FC236}">
                <a16:creationId xmlns:a16="http://schemas.microsoft.com/office/drawing/2014/main" id="{2B4E38A1-EB21-4A20-BE4D-AEA44850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54" y="2220653"/>
            <a:ext cx="985274" cy="985274"/>
          </a:xfrm>
          <a:prstGeom prst="rect">
            <a:avLst/>
          </a:prstGeom>
        </p:spPr>
      </p:pic>
      <p:pic>
        <p:nvPicPr>
          <p:cNvPr id="48" name="Afbeelding 7">
            <a:extLst>
              <a:ext uri="{FF2B5EF4-FFF2-40B4-BE49-F238E27FC236}">
                <a16:creationId xmlns:a16="http://schemas.microsoft.com/office/drawing/2014/main" id="{3FB06A6E-557E-4962-8E0C-18175472F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51" y="2576307"/>
            <a:ext cx="465949" cy="465949"/>
          </a:xfrm>
          <a:prstGeom prst="rect">
            <a:avLst/>
          </a:prstGeom>
        </p:spPr>
      </p:pic>
      <p:pic>
        <p:nvPicPr>
          <p:cNvPr id="49" name="Afbeelding 7">
            <a:extLst>
              <a:ext uri="{FF2B5EF4-FFF2-40B4-BE49-F238E27FC236}">
                <a16:creationId xmlns:a16="http://schemas.microsoft.com/office/drawing/2014/main" id="{3E6A6BBA-ABBF-40EC-AD5B-2E65C0C6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686" y="2671507"/>
            <a:ext cx="465949" cy="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7915793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424174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737267" y="4261618"/>
            <a:ext cx="17235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</a:t>
            </a:r>
            <a:r>
              <a:rPr lang="nl-BE" sz="2200" dirty="0" err="1">
                <a:solidFill>
                  <a:srgbClr val="FF0000"/>
                </a:solidFill>
              </a:rPr>
              <a:t>one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737267" y="4995801"/>
            <a:ext cx="18966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more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447706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521124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000243-E444-44FF-892C-B7828DBC800A}"/>
              </a:ext>
            </a:extLst>
          </p:cNvPr>
          <p:cNvSpPr/>
          <p:nvPr/>
        </p:nvSpPr>
        <p:spPr>
          <a:xfrm>
            <a:off x="13068489" y="1964626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kstvak 22">
            <a:extLst>
              <a:ext uri="{FF2B5EF4-FFF2-40B4-BE49-F238E27FC236}">
                <a16:creationId xmlns:a16="http://schemas.microsoft.com/office/drawing/2014/main" id="{B7F7E01D-4C2B-450E-A163-B7B78BB4EACB}"/>
              </a:ext>
            </a:extLst>
          </p:cNvPr>
          <p:cNvSpPr txBox="1"/>
          <p:nvPr/>
        </p:nvSpPr>
        <p:spPr>
          <a:xfrm>
            <a:off x="13268047" y="3483862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39" name="Tekstvak 23">
            <a:extLst>
              <a:ext uri="{FF2B5EF4-FFF2-40B4-BE49-F238E27FC236}">
                <a16:creationId xmlns:a16="http://schemas.microsoft.com/office/drawing/2014/main" id="{78DEF976-BDAE-4DAC-A308-412D1B78B048}"/>
              </a:ext>
            </a:extLst>
          </p:cNvPr>
          <p:cNvSpPr txBox="1"/>
          <p:nvPr/>
        </p:nvSpPr>
        <p:spPr>
          <a:xfrm>
            <a:off x="13179922" y="3261989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F30D8C-0933-4200-91A9-5528109760C5}"/>
              </a:ext>
            </a:extLst>
          </p:cNvPr>
          <p:cNvSpPr/>
          <p:nvPr/>
        </p:nvSpPr>
        <p:spPr>
          <a:xfrm>
            <a:off x="13695550" y="1973152"/>
            <a:ext cx="428625" cy="1970197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22">
            <a:extLst>
              <a:ext uri="{FF2B5EF4-FFF2-40B4-BE49-F238E27FC236}">
                <a16:creationId xmlns:a16="http://schemas.microsoft.com/office/drawing/2014/main" id="{56874BB0-3E6C-49AA-AB70-8FEF27C5CDD1}"/>
              </a:ext>
            </a:extLst>
          </p:cNvPr>
          <p:cNvSpPr txBox="1"/>
          <p:nvPr/>
        </p:nvSpPr>
        <p:spPr>
          <a:xfrm>
            <a:off x="13906773" y="3980077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Xe</a:t>
            </a:r>
            <a:endParaRPr lang="en-US" sz="1500" i="1" dirty="0"/>
          </a:p>
        </p:txBody>
      </p:sp>
      <p:sp>
        <p:nvSpPr>
          <p:cNvPr id="42" name="Tekstvak 23">
            <a:extLst>
              <a:ext uri="{FF2B5EF4-FFF2-40B4-BE49-F238E27FC236}">
                <a16:creationId xmlns:a16="http://schemas.microsoft.com/office/drawing/2014/main" id="{596D6BA5-1826-4D02-82BD-A4E769EC563A}"/>
              </a:ext>
            </a:extLst>
          </p:cNvPr>
          <p:cNvSpPr txBox="1"/>
          <p:nvPr/>
        </p:nvSpPr>
        <p:spPr>
          <a:xfrm>
            <a:off x="13818648" y="37582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401D87-57DC-46F7-B23C-864C6A196B74}"/>
              </a:ext>
            </a:extLst>
          </p:cNvPr>
          <p:cNvSpPr/>
          <p:nvPr/>
        </p:nvSpPr>
        <p:spPr>
          <a:xfrm>
            <a:off x="14408751" y="1973152"/>
            <a:ext cx="428625" cy="250391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vak 22">
            <a:extLst>
              <a:ext uri="{FF2B5EF4-FFF2-40B4-BE49-F238E27FC236}">
                <a16:creationId xmlns:a16="http://schemas.microsoft.com/office/drawing/2014/main" id="{7292FF47-EC9D-4351-B996-99C09D2632CE}"/>
              </a:ext>
            </a:extLst>
          </p:cNvPr>
          <p:cNvSpPr txBox="1"/>
          <p:nvPr/>
        </p:nvSpPr>
        <p:spPr>
          <a:xfrm>
            <a:off x="14632070" y="4603590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</a:t>
            </a:r>
            <a:endParaRPr lang="en-US" sz="1500" i="1" dirty="0"/>
          </a:p>
        </p:txBody>
      </p:sp>
      <p:sp>
        <p:nvSpPr>
          <p:cNvPr id="45" name="Tekstvak 23">
            <a:extLst>
              <a:ext uri="{FF2B5EF4-FFF2-40B4-BE49-F238E27FC236}">
                <a16:creationId xmlns:a16="http://schemas.microsoft.com/office/drawing/2014/main" id="{88387856-BAAD-4FFD-80E5-E7E57DF64F3A}"/>
              </a:ext>
            </a:extLst>
          </p:cNvPr>
          <p:cNvSpPr txBox="1"/>
          <p:nvPr/>
        </p:nvSpPr>
        <p:spPr>
          <a:xfrm>
            <a:off x="14543945" y="438171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46" name="Afbeelding 7">
            <a:extLst>
              <a:ext uri="{FF2B5EF4-FFF2-40B4-BE49-F238E27FC236}">
                <a16:creationId xmlns:a16="http://schemas.microsoft.com/office/drawing/2014/main" id="{9BB7A10B-4361-4A97-BF92-EA8CC73A8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26" y="2253317"/>
            <a:ext cx="465949" cy="465949"/>
          </a:xfrm>
          <a:prstGeom prst="rect">
            <a:avLst/>
          </a:prstGeom>
        </p:spPr>
      </p:pic>
      <p:pic>
        <p:nvPicPr>
          <p:cNvPr id="47" name="Afbeelding 10">
            <a:extLst>
              <a:ext uri="{FF2B5EF4-FFF2-40B4-BE49-F238E27FC236}">
                <a16:creationId xmlns:a16="http://schemas.microsoft.com/office/drawing/2014/main" id="{2B4E38A1-EB21-4A20-BE4D-AEA44850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54" y="2220653"/>
            <a:ext cx="985274" cy="985274"/>
          </a:xfrm>
          <a:prstGeom prst="rect">
            <a:avLst/>
          </a:prstGeom>
        </p:spPr>
      </p:pic>
      <p:pic>
        <p:nvPicPr>
          <p:cNvPr id="48" name="Afbeelding 7">
            <a:extLst>
              <a:ext uri="{FF2B5EF4-FFF2-40B4-BE49-F238E27FC236}">
                <a16:creationId xmlns:a16="http://schemas.microsoft.com/office/drawing/2014/main" id="{3FB06A6E-557E-4962-8E0C-18175472F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51" y="2576307"/>
            <a:ext cx="465949" cy="465949"/>
          </a:xfrm>
          <a:prstGeom prst="rect">
            <a:avLst/>
          </a:prstGeom>
        </p:spPr>
      </p:pic>
      <p:pic>
        <p:nvPicPr>
          <p:cNvPr id="49" name="Afbeelding 7">
            <a:extLst>
              <a:ext uri="{FF2B5EF4-FFF2-40B4-BE49-F238E27FC236}">
                <a16:creationId xmlns:a16="http://schemas.microsoft.com/office/drawing/2014/main" id="{3E6A6BBA-ABBF-40EC-AD5B-2E65C0C6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686" y="2671507"/>
            <a:ext cx="465949" cy="46594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4BF0606-0D6B-43E9-8445-82BB046AC78F}"/>
              </a:ext>
            </a:extLst>
          </p:cNvPr>
          <p:cNvSpPr txBox="1"/>
          <p:nvPr/>
        </p:nvSpPr>
        <p:spPr>
          <a:xfrm>
            <a:off x="976080" y="5540633"/>
            <a:ext cx="2530501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Effect of </a:t>
            </a:r>
            <a:r>
              <a:rPr lang="nl-BE" sz="2500" dirty="0" err="1"/>
              <a:t>aliasing</a:t>
            </a:r>
            <a:endParaRPr lang="en-US" sz="25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2C105D-F36B-43FD-AEFF-62DDA0CBA68A}"/>
              </a:ext>
            </a:extLst>
          </p:cNvPr>
          <p:cNvSpPr/>
          <p:nvPr/>
        </p:nvSpPr>
        <p:spPr>
          <a:xfrm>
            <a:off x="1388734" y="7436789"/>
            <a:ext cx="7160819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‘Ra'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AC847D-85BE-4BD8-8C33-92C8E4E7B382}"/>
              </a:ext>
            </a:extLst>
          </p:cNvPr>
          <p:cNvSpPr/>
          <p:nvPr/>
        </p:nvSpPr>
        <p:spPr>
          <a:xfrm>
            <a:off x="1393961" y="6171568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endParaRPr lang="nl-BE" sz="240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hthoek 11">
            <a:extLst>
              <a:ext uri="{FF2B5EF4-FFF2-40B4-BE49-F238E27FC236}">
                <a16:creationId xmlns:a16="http://schemas.microsoft.com/office/drawing/2014/main" id="{96AC8B79-7092-4AD2-9CB3-0457A9E48714}"/>
              </a:ext>
            </a:extLst>
          </p:cNvPr>
          <p:cNvSpPr/>
          <p:nvPr/>
        </p:nvSpPr>
        <p:spPr>
          <a:xfrm>
            <a:off x="12909164" y="5906883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kstvak 12">
            <a:extLst>
              <a:ext uri="{FF2B5EF4-FFF2-40B4-BE49-F238E27FC236}">
                <a16:creationId xmlns:a16="http://schemas.microsoft.com/office/drawing/2014/main" id="{4AE9B77B-C826-49E3-9D2C-1EB4F898001F}"/>
              </a:ext>
            </a:extLst>
          </p:cNvPr>
          <p:cNvSpPr txBox="1"/>
          <p:nvPr/>
        </p:nvSpPr>
        <p:spPr>
          <a:xfrm>
            <a:off x="13544891" y="5494349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59" name="Rechthoek 15">
            <a:extLst>
              <a:ext uri="{FF2B5EF4-FFF2-40B4-BE49-F238E27FC236}">
                <a16:creationId xmlns:a16="http://schemas.microsoft.com/office/drawing/2014/main" id="{672F190B-4E8C-4D44-90B4-74D96E8D2A67}"/>
              </a:ext>
            </a:extLst>
          </p:cNvPr>
          <p:cNvSpPr/>
          <p:nvPr/>
        </p:nvSpPr>
        <p:spPr>
          <a:xfrm>
            <a:off x="10623947" y="5818970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kstvak 16">
            <a:extLst>
              <a:ext uri="{FF2B5EF4-FFF2-40B4-BE49-F238E27FC236}">
                <a16:creationId xmlns:a16="http://schemas.microsoft.com/office/drawing/2014/main" id="{CE502E69-1B7E-471E-B5C9-3607BCBF8D4E}"/>
              </a:ext>
            </a:extLst>
          </p:cNvPr>
          <p:cNvSpPr txBox="1"/>
          <p:nvPr/>
        </p:nvSpPr>
        <p:spPr>
          <a:xfrm>
            <a:off x="10702917" y="5508360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61" name="Tekstvak 17">
            <a:extLst>
              <a:ext uri="{FF2B5EF4-FFF2-40B4-BE49-F238E27FC236}">
                <a16:creationId xmlns:a16="http://schemas.microsoft.com/office/drawing/2014/main" id="{6A9E534C-EB2F-46A1-AA18-CD3A56B016F2}"/>
              </a:ext>
            </a:extLst>
          </p:cNvPr>
          <p:cNvSpPr txBox="1"/>
          <p:nvPr/>
        </p:nvSpPr>
        <p:spPr>
          <a:xfrm>
            <a:off x="10816499" y="5959704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62" name="Tekstvak 18">
            <a:extLst>
              <a:ext uri="{FF2B5EF4-FFF2-40B4-BE49-F238E27FC236}">
                <a16:creationId xmlns:a16="http://schemas.microsoft.com/office/drawing/2014/main" id="{6AD95454-4321-43FC-906E-CA5D4324315D}"/>
              </a:ext>
            </a:extLst>
          </p:cNvPr>
          <p:cNvSpPr txBox="1"/>
          <p:nvPr/>
        </p:nvSpPr>
        <p:spPr>
          <a:xfrm>
            <a:off x="13105592" y="6077249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63" name="Tekstvak 19">
            <a:extLst>
              <a:ext uri="{FF2B5EF4-FFF2-40B4-BE49-F238E27FC236}">
                <a16:creationId xmlns:a16="http://schemas.microsoft.com/office/drawing/2014/main" id="{C93A5892-3BEA-407D-B1C4-D4F64416BE5B}"/>
              </a:ext>
            </a:extLst>
          </p:cNvPr>
          <p:cNvSpPr txBox="1"/>
          <p:nvPr/>
        </p:nvSpPr>
        <p:spPr>
          <a:xfrm>
            <a:off x="13070110" y="5879723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64" name="Rechte verbindingslijn met pijl 20">
            <a:extLst>
              <a:ext uri="{FF2B5EF4-FFF2-40B4-BE49-F238E27FC236}">
                <a16:creationId xmlns:a16="http://schemas.microsoft.com/office/drawing/2014/main" id="{73741ABD-6562-4A73-8C21-936C38116CB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2341272" y="6121287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22">
            <a:extLst>
              <a:ext uri="{FF2B5EF4-FFF2-40B4-BE49-F238E27FC236}">
                <a16:creationId xmlns:a16="http://schemas.microsoft.com/office/drawing/2014/main" id="{FF0309CB-2C6F-4254-AD25-EBCF29D60C58}"/>
              </a:ext>
            </a:extLst>
          </p:cNvPr>
          <p:cNvSpPr txBox="1"/>
          <p:nvPr/>
        </p:nvSpPr>
        <p:spPr>
          <a:xfrm>
            <a:off x="13250887" y="6693723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68" name="Tekstvak 23">
            <a:extLst>
              <a:ext uri="{FF2B5EF4-FFF2-40B4-BE49-F238E27FC236}">
                <a16:creationId xmlns:a16="http://schemas.microsoft.com/office/drawing/2014/main" id="{50F25A32-A468-4AF0-83B7-EAB6B680F47F}"/>
              </a:ext>
            </a:extLst>
          </p:cNvPr>
          <p:cNvSpPr txBox="1"/>
          <p:nvPr/>
        </p:nvSpPr>
        <p:spPr>
          <a:xfrm>
            <a:off x="13162762" y="6471850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0" name="Tekstvak 27">
            <a:extLst>
              <a:ext uri="{FF2B5EF4-FFF2-40B4-BE49-F238E27FC236}">
                <a16:creationId xmlns:a16="http://schemas.microsoft.com/office/drawing/2014/main" id="{AC90C052-B140-4041-A0AD-C4A56FA1550C}"/>
              </a:ext>
            </a:extLst>
          </p:cNvPr>
          <p:cNvSpPr txBox="1"/>
          <p:nvPr/>
        </p:nvSpPr>
        <p:spPr>
          <a:xfrm>
            <a:off x="13909032" y="6973013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71" name="Tekstvak 28">
            <a:extLst>
              <a:ext uri="{FF2B5EF4-FFF2-40B4-BE49-F238E27FC236}">
                <a16:creationId xmlns:a16="http://schemas.microsoft.com/office/drawing/2014/main" id="{D01C0C42-E729-4A3A-A7EB-F4F548E4317A}"/>
              </a:ext>
            </a:extLst>
          </p:cNvPr>
          <p:cNvSpPr txBox="1"/>
          <p:nvPr/>
        </p:nvSpPr>
        <p:spPr>
          <a:xfrm>
            <a:off x="13814986" y="6774702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3" name="Tekstvak 29">
            <a:extLst>
              <a:ext uri="{FF2B5EF4-FFF2-40B4-BE49-F238E27FC236}">
                <a16:creationId xmlns:a16="http://schemas.microsoft.com/office/drawing/2014/main" id="{ED2E67CE-7F5D-4A99-BF7E-7C9B75C78D0F}"/>
              </a:ext>
            </a:extLst>
          </p:cNvPr>
          <p:cNvSpPr txBox="1"/>
          <p:nvPr/>
        </p:nvSpPr>
        <p:spPr>
          <a:xfrm>
            <a:off x="14671110" y="713459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74" name="Tekstvak 30">
            <a:extLst>
              <a:ext uri="{FF2B5EF4-FFF2-40B4-BE49-F238E27FC236}">
                <a16:creationId xmlns:a16="http://schemas.microsoft.com/office/drawing/2014/main" id="{DC9577C8-FBAB-472C-B9E2-5416280A2308}"/>
              </a:ext>
            </a:extLst>
          </p:cNvPr>
          <p:cNvSpPr txBox="1"/>
          <p:nvPr/>
        </p:nvSpPr>
        <p:spPr>
          <a:xfrm>
            <a:off x="14574415" y="69227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80E2F51-5A71-44E1-8EE7-76CCCE72A8A7}"/>
              </a:ext>
            </a:extLst>
          </p:cNvPr>
          <p:cNvSpPr/>
          <p:nvPr/>
        </p:nvSpPr>
        <p:spPr>
          <a:xfrm>
            <a:off x="13105147" y="6338933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kstvak 22">
            <a:extLst>
              <a:ext uri="{FF2B5EF4-FFF2-40B4-BE49-F238E27FC236}">
                <a16:creationId xmlns:a16="http://schemas.microsoft.com/office/drawing/2014/main" id="{250E0F73-DAAF-4218-9BE9-E7E755C84754}"/>
              </a:ext>
            </a:extLst>
          </p:cNvPr>
          <p:cNvSpPr txBox="1"/>
          <p:nvPr/>
        </p:nvSpPr>
        <p:spPr>
          <a:xfrm>
            <a:off x="13304705" y="785816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77" name="Tekstvak 23">
            <a:extLst>
              <a:ext uri="{FF2B5EF4-FFF2-40B4-BE49-F238E27FC236}">
                <a16:creationId xmlns:a16="http://schemas.microsoft.com/office/drawing/2014/main" id="{A7489699-DD11-4D78-AEF1-76F1D4067E5C}"/>
              </a:ext>
            </a:extLst>
          </p:cNvPr>
          <p:cNvSpPr txBox="1"/>
          <p:nvPr/>
        </p:nvSpPr>
        <p:spPr>
          <a:xfrm>
            <a:off x="13216580" y="7636296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88" name="Afbeelding 7">
            <a:extLst>
              <a:ext uri="{FF2B5EF4-FFF2-40B4-BE49-F238E27FC236}">
                <a16:creationId xmlns:a16="http://schemas.microsoft.com/office/drawing/2014/main" id="{0FE9E13E-7D23-4522-93D8-7A566285A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84" y="6627624"/>
            <a:ext cx="465949" cy="465949"/>
          </a:xfrm>
          <a:prstGeom prst="rect">
            <a:avLst/>
          </a:prstGeom>
        </p:spPr>
      </p:pic>
      <p:sp>
        <p:nvSpPr>
          <p:cNvPr id="91" name="Tekstvak 17">
            <a:extLst>
              <a:ext uri="{FF2B5EF4-FFF2-40B4-BE49-F238E27FC236}">
                <a16:creationId xmlns:a16="http://schemas.microsoft.com/office/drawing/2014/main" id="{B5E0C2D0-EE2B-4811-84AA-1502D38460EC}"/>
              </a:ext>
            </a:extLst>
          </p:cNvPr>
          <p:cNvSpPr txBox="1"/>
          <p:nvPr/>
        </p:nvSpPr>
        <p:spPr>
          <a:xfrm>
            <a:off x="10825407" y="657660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K</a:t>
            </a:r>
            <a:endParaRPr lang="en-US" sz="1500" dirty="0"/>
          </a:p>
        </p:txBody>
      </p:sp>
      <p:cxnSp>
        <p:nvCxnSpPr>
          <p:cNvPr id="92" name="Rechte verbindingslijn met pijl 20">
            <a:extLst>
              <a:ext uri="{FF2B5EF4-FFF2-40B4-BE49-F238E27FC236}">
                <a16:creationId xmlns:a16="http://schemas.microsoft.com/office/drawing/2014/main" id="{3E120F03-95A9-46DA-B45A-B295247DDC17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12350180" y="6238832"/>
            <a:ext cx="755412" cy="49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36">
            <a:extLst>
              <a:ext uri="{FF2B5EF4-FFF2-40B4-BE49-F238E27FC236}">
                <a16:creationId xmlns:a16="http://schemas.microsoft.com/office/drawing/2014/main" id="{79980A33-9467-44C8-9F01-BC72EBE74B55}"/>
              </a:ext>
            </a:extLst>
          </p:cNvPr>
          <p:cNvCxnSpPr>
            <a:cxnSpLocks/>
          </p:cNvCxnSpPr>
          <p:nvPr/>
        </p:nvCxnSpPr>
        <p:spPr>
          <a:xfrm>
            <a:off x="14143619" y="6329341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39">
            <a:extLst>
              <a:ext uri="{FF2B5EF4-FFF2-40B4-BE49-F238E27FC236}">
                <a16:creationId xmlns:a16="http://schemas.microsoft.com/office/drawing/2014/main" id="{F2B80C9E-A29C-449B-9037-206AE83EBFF6}"/>
              </a:ext>
            </a:extLst>
          </p:cNvPr>
          <p:cNvCxnSpPr>
            <a:cxnSpLocks/>
          </p:cNvCxnSpPr>
          <p:nvPr/>
        </p:nvCxnSpPr>
        <p:spPr>
          <a:xfrm flipH="1">
            <a:off x="14913484" y="6329341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85D1EA-E9CF-4CBC-B77E-F5548636064E}"/>
              </a:ext>
            </a:extLst>
          </p:cNvPr>
          <p:cNvSpPr/>
          <p:nvPr/>
        </p:nvSpPr>
        <p:spPr>
          <a:xfrm>
            <a:off x="1388733" y="9131700"/>
            <a:ext cx="716081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0" name="Tekstvak 17">
            <a:extLst>
              <a:ext uri="{FF2B5EF4-FFF2-40B4-BE49-F238E27FC236}">
                <a16:creationId xmlns:a16="http://schemas.microsoft.com/office/drawing/2014/main" id="{668D4D7C-EA45-44FB-9DA6-FBDDE563CD8C}"/>
              </a:ext>
            </a:extLst>
          </p:cNvPr>
          <p:cNvSpPr txBox="1"/>
          <p:nvPr/>
        </p:nvSpPr>
        <p:spPr>
          <a:xfrm>
            <a:off x="10816499" y="7242008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M</a:t>
            </a:r>
            <a:endParaRPr lang="en-US" sz="1500" dirty="0"/>
          </a:p>
        </p:txBody>
      </p:sp>
      <p:sp>
        <p:nvSpPr>
          <p:cNvPr id="81" name="Tekstvak 18">
            <a:extLst>
              <a:ext uri="{FF2B5EF4-FFF2-40B4-BE49-F238E27FC236}">
                <a16:creationId xmlns:a16="http://schemas.microsoft.com/office/drawing/2014/main" id="{7BDF3B19-7067-48DA-ACE4-B55B36FAABFE}"/>
              </a:ext>
            </a:extLst>
          </p:cNvPr>
          <p:cNvSpPr txBox="1"/>
          <p:nvPr/>
        </p:nvSpPr>
        <p:spPr>
          <a:xfrm>
            <a:off x="13163252" y="8915516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cxnSp>
        <p:nvCxnSpPr>
          <p:cNvPr id="82" name="Rechte verbindingslijn met pijl 20">
            <a:extLst>
              <a:ext uri="{FF2B5EF4-FFF2-40B4-BE49-F238E27FC236}">
                <a16:creationId xmlns:a16="http://schemas.microsoft.com/office/drawing/2014/main" id="{AFB6BF46-FAEF-43E8-BDF2-B4248BB15F7A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2341272" y="7403591"/>
            <a:ext cx="821980" cy="16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39">
            <a:extLst>
              <a:ext uri="{FF2B5EF4-FFF2-40B4-BE49-F238E27FC236}">
                <a16:creationId xmlns:a16="http://schemas.microsoft.com/office/drawing/2014/main" id="{0AA0D920-3D2C-412A-9125-4F3535F87905}"/>
              </a:ext>
            </a:extLst>
          </p:cNvPr>
          <p:cNvCxnSpPr>
            <a:cxnSpLocks/>
          </p:cNvCxnSpPr>
          <p:nvPr/>
        </p:nvCxnSpPr>
        <p:spPr>
          <a:xfrm flipH="1" flipV="1">
            <a:off x="14921594" y="7525297"/>
            <a:ext cx="8110" cy="14157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39">
            <a:extLst>
              <a:ext uri="{FF2B5EF4-FFF2-40B4-BE49-F238E27FC236}">
                <a16:creationId xmlns:a16="http://schemas.microsoft.com/office/drawing/2014/main" id="{DEECA3E1-B619-41BD-8770-3B7CBC453F2E}"/>
              </a:ext>
            </a:extLst>
          </p:cNvPr>
          <p:cNvCxnSpPr>
            <a:cxnSpLocks/>
          </p:cNvCxnSpPr>
          <p:nvPr/>
        </p:nvCxnSpPr>
        <p:spPr>
          <a:xfrm flipV="1">
            <a:off x="14220192" y="7365722"/>
            <a:ext cx="0" cy="15753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39">
            <a:extLst>
              <a:ext uri="{FF2B5EF4-FFF2-40B4-BE49-F238E27FC236}">
                <a16:creationId xmlns:a16="http://schemas.microsoft.com/office/drawing/2014/main" id="{E97D3C25-EC9B-4A2D-BBB1-259875E73B46}"/>
              </a:ext>
            </a:extLst>
          </p:cNvPr>
          <p:cNvCxnSpPr>
            <a:cxnSpLocks/>
          </p:cNvCxnSpPr>
          <p:nvPr/>
        </p:nvCxnSpPr>
        <p:spPr>
          <a:xfrm flipH="1" flipV="1">
            <a:off x="13571915" y="8208494"/>
            <a:ext cx="14357" cy="7325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5" grpId="0" animBg="1"/>
      <p:bldP spid="76" grpId="0" animBg="1"/>
      <p:bldP spid="77" grpId="0"/>
      <p:bldP spid="78" grpId="0" animBg="1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0114-DE7D-98F2-5DC5-F696EF480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323CF49-700E-5D53-DFA3-49BFF6E4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Why</a:t>
            </a:r>
            <a:r>
              <a:rPr lang="nl-NL" sz="4000" dirty="0"/>
              <a:t> </a:t>
            </a:r>
            <a:r>
              <a:rPr lang="nl-NL" sz="4000" dirty="0" err="1"/>
              <a:t>programming</a:t>
            </a:r>
            <a:r>
              <a:rPr lang="nl-NL" sz="4000" dirty="0"/>
              <a:t>? (</a:t>
            </a:r>
            <a:r>
              <a:rPr lang="nl-NL" sz="4000" dirty="0" err="1"/>
              <a:t>why</a:t>
            </a:r>
            <a:r>
              <a:rPr lang="nl-NL" sz="4000" dirty="0"/>
              <a:t> </a:t>
            </a:r>
            <a:r>
              <a:rPr lang="nl-NL" sz="4000" dirty="0" err="1"/>
              <a:t>this</a:t>
            </a:r>
            <a:r>
              <a:rPr lang="nl-NL" sz="4000" dirty="0"/>
              <a:t> course)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9E01D-26ED-3420-2CD9-1479F9B5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84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methods</a:t>
            </a:r>
            <a:endParaRPr lang="nl-NL" u="non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5447325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Appending </a:t>
            </a:r>
            <a:r>
              <a:rPr lang="nl-BE" sz="2500" dirty="0" err="1"/>
              <a:t>elements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list: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append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CDD2BF-8B89-40CD-B77C-AD0446820592}"/>
              </a:ext>
            </a:extLst>
          </p:cNvPr>
          <p:cNvSpPr txBox="1"/>
          <p:nvPr/>
        </p:nvSpPr>
        <p:spPr>
          <a:xfrm>
            <a:off x="982518" y="4784118"/>
            <a:ext cx="8106706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Finding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index of </a:t>
            </a:r>
            <a:r>
              <a:rPr lang="nl-BE" sz="2500" dirty="0" err="1"/>
              <a:t>an</a:t>
            </a:r>
            <a:r>
              <a:rPr lang="nl-BE" sz="2500" dirty="0"/>
              <a:t> element (first </a:t>
            </a:r>
            <a:r>
              <a:rPr lang="nl-BE" sz="2500" dirty="0" err="1"/>
              <a:t>occurence</a:t>
            </a:r>
            <a:r>
              <a:rPr lang="nl-BE" sz="2500" dirty="0"/>
              <a:t>):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index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58CFD-EC4B-4BDD-A0B3-3E8DEFB06097}"/>
              </a:ext>
            </a:extLst>
          </p:cNvPr>
          <p:cNvSpPr txBox="1"/>
          <p:nvPr/>
        </p:nvSpPr>
        <p:spPr>
          <a:xfrm>
            <a:off x="945059" y="7027284"/>
            <a:ext cx="12370694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The string-</a:t>
            </a:r>
            <a:r>
              <a:rPr lang="nl-BE" sz="2500" dirty="0" err="1"/>
              <a:t>method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split</a:t>
            </a:r>
            <a:r>
              <a:rPr lang="nl-BE" sz="2500" dirty="0"/>
              <a:t> (a </a:t>
            </a:r>
            <a:r>
              <a:rPr lang="nl-BE" sz="2500" dirty="0" err="1"/>
              <a:t>sting</a:t>
            </a:r>
            <a:r>
              <a:rPr lang="nl-BE" sz="2500" dirty="0"/>
              <a:t> </a:t>
            </a:r>
            <a:r>
              <a:rPr lang="nl-BE" sz="2500" dirty="0" err="1"/>
              <a:t>method</a:t>
            </a:r>
            <a:r>
              <a:rPr lang="nl-BE" sz="2500" dirty="0"/>
              <a:t> but </a:t>
            </a:r>
            <a:r>
              <a:rPr lang="nl-BE" sz="2500" dirty="0" err="1"/>
              <a:t>popular</a:t>
            </a:r>
            <a:r>
              <a:rPr lang="nl-BE" sz="2500" dirty="0"/>
              <a:t> way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transform</a:t>
            </a:r>
            <a:r>
              <a:rPr lang="nl-BE" sz="2500" dirty="0"/>
              <a:t> string </a:t>
            </a:r>
            <a:r>
              <a:rPr lang="nl-BE" sz="2500" dirty="0" err="1"/>
              <a:t>into</a:t>
            </a:r>
            <a:r>
              <a:rPr lang="nl-BE" sz="2500" dirty="0"/>
              <a:t> list)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2C39C-0BEB-4C1A-BFA1-AAFD0FD6327E}"/>
              </a:ext>
            </a:extLst>
          </p:cNvPr>
          <p:cNvSpPr/>
          <p:nvPr/>
        </p:nvSpPr>
        <p:spPr>
          <a:xfrm>
            <a:off x="1272355" y="2209257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9FF0A-184B-4D60-B7FE-6C24AE5D0187}"/>
              </a:ext>
            </a:extLst>
          </p:cNvPr>
          <p:cNvSpPr/>
          <p:nvPr/>
        </p:nvSpPr>
        <p:spPr>
          <a:xfrm>
            <a:off x="5598424" y="2626943"/>
            <a:ext cx="2509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Update list </a:t>
            </a:r>
            <a:r>
              <a:rPr lang="nl-BE" sz="2200" dirty="0" err="1">
                <a:solidFill>
                  <a:srgbClr val="FF0000"/>
                </a:solidFill>
              </a:rPr>
              <a:t>by</a:t>
            </a:r>
            <a:r>
              <a:rPr lang="nl-BE" sz="2200" dirty="0">
                <a:solidFill>
                  <a:srgbClr val="FF0000"/>
                </a:solidFill>
              </a:rPr>
              <a:t> </a:t>
            </a:r>
          </a:p>
          <a:p>
            <a:r>
              <a:rPr lang="nl-BE" sz="2200" dirty="0" err="1">
                <a:solidFill>
                  <a:srgbClr val="FF0000"/>
                </a:solidFill>
              </a:rPr>
              <a:t>adding</a:t>
            </a:r>
            <a:r>
              <a:rPr lang="nl-BE" sz="2200" dirty="0">
                <a:solidFill>
                  <a:srgbClr val="FF0000"/>
                </a:solidFill>
              </a:rPr>
              <a:t> </a:t>
            </a:r>
            <a:r>
              <a:rPr lang="nl-BE" sz="2200" dirty="0" err="1">
                <a:solidFill>
                  <a:srgbClr val="FF0000"/>
                </a:solidFill>
              </a:rPr>
              <a:t>an</a:t>
            </a:r>
            <a:r>
              <a:rPr lang="nl-BE" sz="2200" dirty="0">
                <a:solidFill>
                  <a:srgbClr val="FF0000"/>
                </a:solidFill>
              </a:rPr>
              <a:t> element</a:t>
            </a:r>
            <a:endParaRPr lang="en-US" sz="2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186BCB-B435-4F3F-B363-9E0C8F1A0B74}"/>
              </a:ext>
            </a:extLst>
          </p:cNvPr>
          <p:cNvCxnSpPr>
            <a:cxnSpLocks/>
          </p:cNvCxnSpPr>
          <p:nvPr/>
        </p:nvCxnSpPr>
        <p:spPr>
          <a:xfrm>
            <a:off x="4495645" y="2842386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FF787-575F-4F72-844E-D3349094D670}"/>
              </a:ext>
            </a:extLst>
          </p:cNvPr>
          <p:cNvSpPr/>
          <p:nvPr/>
        </p:nvSpPr>
        <p:spPr>
          <a:xfrm>
            <a:off x="9526981" y="2209257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[‘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', 'Ne’]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1FE25-7658-4852-AD71-AE23F4F7D512}"/>
              </a:ext>
            </a:extLst>
          </p:cNvPr>
          <p:cNvSpPr/>
          <p:nvPr/>
        </p:nvSpPr>
        <p:spPr>
          <a:xfrm>
            <a:off x="1272355" y="556643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DA311-0526-49EE-B6D3-EB8AB3E79323}"/>
              </a:ext>
            </a:extLst>
          </p:cNvPr>
          <p:cNvSpPr/>
          <p:nvPr/>
        </p:nvSpPr>
        <p:spPr>
          <a:xfrm>
            <a:off x="1272355" y="7816748"/>
            <a:ext cx="15415446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'Monday, Tuesday, Wednesday, Thursday and Friday'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['Monday', ' Tuesday', ' Wednesday', ' Thursday and Friday']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Nested</a:t>
            </a:r>
            <a:r>
              <a:rPr lang="nl-NL" u="none" dirty="0"/>
              <a:t> </a:t>
            </a:r>
            <a:r>
              <a:rPr lang="nl-NL" u="none" dirty="0" err="1"/>
              <a:t>lists</a:t>
            </a:r>
            <a:r>
              <a:rPr lang="nl-NL" u="none" dirty="0"/>
              <a:t> </a:t>
            </a:r>
            <a:r>
              <a:rPr lang="nl-NL" u="none" dirty="0" err="1"/>
              <a:t>and</a:t>
            </a:r>
            <a:r>
              <a:rPr lang="nl-NL" u="none" dirty="0"/>
              <a:t> (</a:t>
            </a:r>
            <a:r>
              <a:rPr lang="nl-NL" u="none" dirty="0" err="1"/>
              <a:t>multi</a:t>
            </a:r>
            <a:r>
              <a:rPr lang="nl-NL" u="none" dirty="0"/>
              <a:t>-level) </a:t>
            </a:r>
            <a:r>
              <a:rPr lang="nl-NL" u="none" dirty="0" err="1"/>
              <a:t>indexing</a:t>
            </a:r>
            <a:r>
              <a:rPr lang="nl-NL" u="none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341792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Indexing</a:t>
            </a:r>
            <a:r>
              <a:rPr lang="nl-BE" sz="2200" dirty="0"/>
              <a:t> at multiple levels</a:t>
            </a: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DA311-0526-49EE-B6D3-EB8AB3E79323}"/>
              </a:ext>
            </a:extLst>
          </p:cNvPr>
          <p:cNvSpPr/>
          <p:nvPr/>
        </p:nvSpPr>
        <p:spPr>
          <a:xfrm>
            <a:off x="1272354" y="2031089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B1C76-A95B-4211-8DEC-51C1510674A8}"/>
              </a:ext>
            </a:extLst>
          </p:cNvPr>
          <p:cNvSpPr/>
          <p:nvPr/>
        </p:nvSpPr>
        <p:spPr>
          <a:xfrm>
            <a:off x="1272354" y="4123104"/>
            <a:ext cx="1541544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85FB2-17CC-4338-8117-6F259073E409}"/>
              </a:ext>
            </a:extLst>
          </p:cNvPr>
          <p:cNvSpPr txBox="1"/>
          <p:nvPr/>
        </p:nvSpPr>
        <p:spPr>
          <a:xfrm>
            <a:off x="982518" y="3563459"/>
            <a:ext cx="4564070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Creating</a:t>
            </a:r>
            <a:r>
              <a:rPr lang="nl-BE" sz="2200" dirty="0"/>
              <a:t> a </a:t>
            </a:r>
            <a:r>
              <a:rPr lang="nl-BE" sz="2200" dirty="0" err="1"/>
              <a:t>nested</a:t>
            </a:r>
            <a:r>
              <a:rPr lang="nl-BE" sz="2200" dirty="0"/>
              <a:t> list (a list of </a:t>
            </a:r>
            <a:r>
              <a:rPr lang="nl-BE" sz="2200" dirty="0" err="1"/>
              <a:t>lists</a:t>
            </a:r>
            <a:r>
              <a:rPr lang="nl-BE" sz="2200" dirty="0"/>
              <a:t>)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3E9E6-29DB-413E-928C-6D91D112F76E}"/>
              </a:ext>
            </a:extLst>
          </p:cNvPr>
          <p:cNvSpPr/>
          <p:nvPr/>
        </p:nvSpPr>
        <p:spPr>
          <a:xfrm>
            <a:off x="1272354" y="4848389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8F31D-5701-4BC4-9D2D-4D4CFB040632}"/>
              </a:ext>
            </a:extLst>
          </p:cNvPr>
          <p:cNvSpPr txBox="1"/>
          <p:nvPr/>
        </p:nvSpPr>
        <p:spPr>
          <a:xfrm>
            <a:off x="982517" y="6125500"/>
            <a:ext cx="341792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/>
              <a:t>Indexing at multiple levels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F1BC7-31FD-45AA-AF8B-B05BBE35531D}"/>
              </a:ext>
            </a:extLst>
          </p:cNvPr>
          <p:cNvSpPr/>
          <p:nvPr/>
        </p:nvSpPr>
        <p:spPr>
          <a:xfrm>
            <a:off x="1272354" y="6696941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‘three’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/>
              <a:t> LISTS</a:t>
            </a:r>
            <a:endParaRPr lang="nl-N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68FE8-CCDE-420A-A0E2-A8054EE1B8DF}"/>
              </a:ext>
            </a:extLst>
          </p:cNvPr>
          <p:cNvSpPr/>
          <p:nvPr/>
        </p:nvSpPr>
        <p:spPr>
          <a:xfrm>
            <a:off x="1825335" y="1705391"/>
            <a:ext cx="13956971" cy="4589165"/>
          </a:xfrm>
          <a:prstGeom prst="roundRect">
            <a:avLst>
              <a:gd name="adj" fmla="val 6123"/>
            </a:avLst>
          </a:prstGeom>
          <a:solidFill>
            <a:srgbClr val="FFFFFF"/>
          </a:solidFill>
          <a:ln w="31750">
            <a:solidFill>
              <a:srgbClr val="1E64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46437-806D-437E-B6D3-90EE0CAB98B6}"/>
              </a:ext>
            </a:extLst>
          </p:cNvPr>
          <p:cNvSpPr txBox="1"/>
          <p:nvPr/>
        </p:nvSpPr>
        <p:spPr>
          <a:xfrm>
            <a:off x="2048562" y="1863920"/>
            <a:ext cx="13733744" cy="44306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200" b="1" dirty="0"/>
              <a:t>Question: </a:t>
            </a:r>
            <a:r>
              <a:rPr lang="nl-BE" sz="2200" dirty="0" err="1"/>
              <a:t>Consider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list of strings: 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 = [‘Salmonella’, ‘Bacillus’, ‘Pseudomonas’]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Add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string </a:t>
            </a:r>
            <a:r>
              <a:rPr lang="nl-BE" sz="2200" dirty="0">
                <a:latin typeface="Consolas" panose="020B0609020204030204" pitchFamily="49" charset="0"/>
              </a:rPr>
              <a:t>‘Staphylococcus’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Replace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second entry of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/>
              <a:t>its</a:t>
            </a:r>
            <a:r>
              <a:rPr lang="nl-BE" sz="2200" dirty="0"/>
              <a:t> </a:t>
            </a:r>
            <a:r>
              <a:rPr lang="nl-BE" sz="2200" dirty="0" err="1"/>
              <a:t>capitalized</a:t>
            </a:r>
            <a:r>
              <a:rPr lang="nl-BE" sz="2200" dirty="0"/>
              <a:t> </a:t>
            </a:r>
            <a:r>
              <a:rPr lang="nl-BE" sz="2200" dirty="0" err="1"/>
              <a:t>version</a:t>
            </a:r>
            <a:endParaRPr lang="nl-BE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Use</a:t>
            </a:r>
            <a:r>
              <a:rPr lang="nl-BE" sz="2200" dirty="0"/>
              <a:t>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 err="1"/>
              <a:t>create</a:t>
            </a:r>
            <a:r>
              <a:rPr lang="nl-BE" sz="2200" dirty="0"/>
              <a:t> a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string (</a:t>
            </a:r>
            <a:r>
              <a:rPr lang="nl-BE" sz="2200" dirty="0" err="1"/>
              <a:t>using</a:t>
            </a:r>
            <a:r>
              <a:rPr lang="nl-BE" sz="2200" dirty="0"/>
              <a:t> </a:t>
            </a:r>
            <a:r>
              <a:rPr lang="nl-BE" sz="2200" dirty="0" err="1"/>
              <a:t>one</a:t>
            </a:r>
            <a:r>
              <a:rPr lang="nl-BE" sz="2200" dirty="0"/>
              <a:t> line of code)</a:t>
            </a:r>
          </a:p>
          <a:p>
            <a:pPr lvl="1">
              <a:lnSpc>
                <a:spcPct val="120000"/>
              </a:lnSpc>
            </a:pPr>
            <a:endParaRPr lang="nl-BE" sz="2200" dirty="0"/>
          </a:p>
          <a:p>
            <a:pPr lvl="1" algn="ctr"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‘Salmonella Bacillus Pseudomonas Staphylococcus’</a:t>
            </a: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9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20303-7CAD-D2E8-022F-24E1711E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542-4C56-C9B4-5B55-797B64D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138E-983E-9DDB-4CF9-F49BC6C0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F382B-672A-7BA2-AFF0-3E5C82565B7B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8F854-B3B9-384B-6B7D-5D49801E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BE7D8D-8397-FF1A-0B93-67177E14162B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836584F-1E26-A3C0-3E40-635672596508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8C58EF04-C35B-50E5-275D-8D23246EA294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5AE5F-2BA4-B864-6229-886AAFC1CD33}"/>
              </a:ext>
            </a:extLst>
          </p:cNvPr>
          <p:cNvSpPr txBox="1"/>
          <p:nvPr/>
        </p:nvSpPr>
        <p:spPr>
          <a:xfrm>
            <a:off x="11483440" y="1577869"/>
            <a:ext cx="17219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Lists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4076323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9A71A-8C9B-EE71-C630-A4CC0BB5A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FE8ECE2-ECB9-569F-6187-72666D72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dictionaries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D09D-4441-7423-CB6C-248C79BD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9090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Dictionaries</a:t>
            </a:r>
            <a:endParaRPr lang="nl-NL" u="non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9805890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Similar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dirty="0" err="1"/>
              <a:t>dictionary</a:t>
            </a:r>
            <a:r>
              <a:rPr lang="nl-BE" sz="2500" dirty="0"/>
              <a:t> </a:t>
            </a:r>
            <a:r>
              <a:rPr lang="nl-BE" sz="2500" dirty="0" err="1"/>
              <a:t>you</a:t>
            </a:r>
            <a:r>
              <a:rPr lang="nl-BE" sz="2500" dirty="0"/>
              <a:t> are </a:t>
            </a:r>
            <a:r>
              <a:rPr lang="nl-BE" sz="2500" dirty="0" err="1"/>
              <a:t>familiar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 err="1"/>
              <a:t>from</a:t>
            </a:r>
            <a:r>
              <a:rPr lang="nl-BE" sz="2500" dirty="0"/>
              <a:t> </a:t>
            </a:r>
            <a:r>
              <a:rPr lang="nl-BE" sz="2500" dirty="0" err="1"/>
              <a:t>language</a:t>
            </a:r>
            <a:r>
              <a:rPr lang="nl-BE" sz="2500" dirty="0"/>
              <a:t> courses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F4405-948B-4F7F-803B-76E7133B4929}"/>
              </a:ext>
            </a:extLst>
          </p:cNvPr>
          <p:cNvGrpSpPr/>
          <p:nvPr/>
        </p:nvGrpSpPr>
        <p:grpSpPr>
          <a:xfrm>
            <a:off x="5094189" y="2000849"/>
            <a:ext cx="5188654" cy="4292620"/>
            <a:chOff x="5580112" y="2074610"/>
            <a:chExt cx="3071904" cy="2650534"/>
          </a:xfrm>
        </p:grpSpPr>
        <p:pic>
          <p:nvPicPr>
            <p:cNvPr id="16" name="Picture 4" descr="http://rond1900.nl/wp-content/uploads/2011/07/Image33.jpg">
              <a:extLst>
                <a:ext uri="{FF2B5EF4-FFF2-40B4-BE49-F238E27FC236}">
                  <a16:creationId xmlns:a16="http://schemas.microsoft.com/office/drawing/2014/main" id="{8190EB32-8979-4BA4-AF50-EADC5B9CC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952" y="2074610"/>
              <a:ext cx="2336064" cy="265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B41A9A-A49B-4855-873E-E24882DA2093}"/>
                </a:ext>
              </a:extLst>
            </p:cNvPr>
            <p:cNvGrpSpPr/>
            <p:nvPr/>
          </p:nvGrpSpPr>
          <p:grpSpPr>
            <a:xfrm>
              <a:off x="5580112" y="3136055"/>
              <a:ext cx="2896080" cy="1035297"/>
              <a:chOff x="5580112" y="3136055"/>
              <a:chExt cx="2896080" cy="1035297"/>
            </a:xfrm>
          </p:grpSpPr>
          <p:cxnSp>
            <p:nvCxnSpPr>
              <p:cNvPr id="18" name="Rechte verbindingslijn met pijl 24">
                <a:extLst>
                  <a:ext uri="{FF2B5EF4-FFF2-40B4-BE49-F238E27FC236}">
                    <a16:creationId xmlns:a16="http://schemas.microsoft.com/office/drawing/2014/main" id="{75CBDE15-F86B-4ABA-8FA4-518294949C2E}"/>
                  </a:ext>
                </a:extLst>
              </p:cNvPr>
              <p:cNvCxnSpPr>
                <a:cxnSpLocks/>
                <a:stCxn id="23" idx="1"/>
                <a:endCxn id="16" idx="1"/>
              </p:cNvCxnSpPr>
              <p:nvPr/>
            </p:nvCxnSpPr>
            <p:spPr>
              <a:xfrm flipH="1" flipV="1">
                <a:off x="6315952" y="3399877"/>
                <a:ext cx="504056" cy="405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024">
                <a:extLst>
                  <a:ext uri="{FF2B5EF4-FFF2-40B4-BE49-F238E27FC236}">
                    <a16:creationId xmlns:a16="http://schemas.microsoft.com/office/drawing/2014/main" id="{8BCB6726-BC24-4B2D-B511-2EE453BB3220}"/>
                  </a:ext>
                </a:extLst>
              </p:cNvPr>
              <p:cNvSpPr txBox="1"/>
              <p:nvPr/>
            </p:nvSpPr>
            <p:spPr>
              <a:xfrm>
                <a:off x="5894446" y="3136055"/>
                <a:ext cx="310910" cy="222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i="1" dirty="0" err="1">
                    <a:solidFill>
                      <a:srgbClr val="FF0000"/>
                    </a:solidFill>
                  </a:rPr>
                  <a:t>key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Rechte verbindingslijn met pijl 34">
                <a:extLst>
                  <a:ext uri="{FF2B5EF4-FFF2-40B4-BE49-F238E27FC236}">
                    <a16:creationId xmlns:a16="http://schemas.microsoft.com/office/drawing/2014/main" id="{6BEC2BDC-304F-432E-BBA8-E5796D06A6D2}"/>
                  </a:ext>
                </a:extLst>
              </p:cNvPr>
              <p:cNvCxnSpPr/>
              <p:nvPr/>
            </p:nvCxnSpPr>
            <p:spPr>
              <a:xfrm flipH="1" flipV="1">
                <a:off x="6171936" y="4026285"/>
                <a:ext cx="648072" cy="8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kstvak 35">
                <a:extLst>
                  <a:ext uri="{FF2B5EF4-FFF2-40B4-BE49-F238E27FC236}">
                    <a16:creationId xmlns:a16="http://schemas.microsoft.com/office/drawing/2014/main" id="{200FA5D1-3A19-498C-B1C4-D722D88B44AC}"/>
                  </a:ext>
                </a:extLst>
              </p:cNvPr>
              <p:cNvSpPr txBox="1"/>
              <p:nvPr/>
            </p:nvSpPr>
            <p:spPr>
              <a:xfrm>
                <a:off x="5580112" y="3822259"/>
                <a:ext cx="425304" cy="222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i="1" dirty="0" err="1">
                    <a:solidFill>
                      <a:srgbClr val="FF0000"/>
                    </a:solidFill>
                  </a:rPr>
                  <a:t>value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5B17402-FF95-4690-B4F6-217FB234CA4C}"/>
                  </a:ext>
                </a:extLst>
              </p:cNvPr>
              <p:cNvGrpSpPr/>
              <p:nvPr/>
            </p:nvGrpSpPr>
            <p:grpSpPr>
              <a:xfrm>
                <a:off x="6820008" y="3770893"/>
                <a:ext cx="1656184" cy="400459"/>
                <a:chOff x="6820008" y="3770893"/>
                <a:chExt cx="1656184" cy="400459"/>
              </a:xfrm>
            </p:grpSpPr>
            <p:sp>
              <p:nvSpPr>
                <p:cNvPr id="23" name="Rechthoek 19">
                  <a:extLst>
                    <a:ext uri="{FF2B5EF4-FFF2-40B4-BE49-F238E27FC236}">
                      <a16:creationId xmlns:a16="http://schemas.microsoft.com/office/drawing/2014/main" id="{61D35D99-FADC-4B6F-8788-3F179B236404}"/>
                    </a:ext>
                  </a:extLst>
                </p:cNvPr>
                <p:cNvSpPr/>
                <p:nvPr/>
              </p:nvSpPr>
              <p:spPr>
                <a:xfrm>
                  <a:off x="6820008" y="3770893"/>
                  <a:ext cx="576064" cy="120781"/>
                </a:xfrm>
                <a:prstGeom prst="rect">
                  <a:avLst/>
                </a:prstGeom>
                <a:solidFill>
                  <a:srgbClr val="FF0000">
                    <a:alpha val="2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ep 20">
                  <a:extLst>
                    <a:ext uri="{FF2B5EF4-FFF2-40B4-BE49-F238E27FC236}">
                      <a16:creationId xmlns:a16="http://schemas.microsoft.com/office/drawing/2014/main" id="{BAB2CDB6-4E77-4147-B4DB-07E73A75757E}"/>
                    </a:ext>
                  </a:extLst>
                </p:cNvPr>
                <p:cNvGrpSpPr/>
                <p:nvPr/>
              </p:nvGrpSpPr>
              <p:grpSpPr>
                <a:xfrm>
                  <a:off x="6820008" y="3770893"/>
                  <a:ext cx="1656184" cy="400459"/>
                  <a:chOff x="6372200" y="3770893"/>
                  <a:chExt cx="1656184" cy="400459"/>
                </a:xfrm>
              </p:grpSpPr>
              <p:sp>
                <p:nvSpPr>
                  <p:cNvPr id="25" name="Rechthoek 21">
                    <a:extLst>
                      <a:ext uri="{FF2B5EF4-FFF2-40B4-BE49-F238E27FC236}">
                        <a16:creationId xmlns:a16="http://schemas.microsoft.com/office/drawing/2014/main" id="{9B2501CD-BA20-46B5-887F-B85BBB71447B}"/>
                      </a:ext>
                    </a:extLst>
                  </p:cNvPr>
                  <p:cNvSpPr/>
                  <p:nvPr/>
                </p:nvSpPr>
                <p:spPr>
                  <a:xfrm>
                    <a:off x="6948264" y="3770893"/>
                    <a:ext cx="1080120" cy="120781"/>
                  </a:xfrm>
                  <a:prstGeom prst="rect">
                    <a:avLst/>
                  </a:prstGeom>
                  <a:solidFill>
                    <a:srgbClr val="7030A0">
                      <a:alpha val="2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hthoek 22">
                    <a:extLst>
                      <a:ext uri="{FF2B5EF4-FFF2-40B4-BE49-F238E27FC236}">
                        <a16:creationId xmlns:a16="http://schemas.microsoft.com/office/drawing/2014/main" id="{32F7724F-C3D3-4D20-8280-A21F334CE8AA}"/>
                      </a:ext>
                    </a:extLst>
                  </p:cNvPr>
                  <p:cNvSpPr/>
                  <p:nvPr/>
                </p:nvSpPr>
                <p:spPr>
                  <a:xfrm>
                    <a:off x="6372200" y="3891674"/>
                    <a:ext cx="1656184" cy="279678"/>
                  </a:xfrm>
                  <a:prstGeom prst="rect">
                    <a:avLst/>
                  </a:prstGeom>
                  <a:solidFill>
                    <a:srgbClr val="7030A0">
                      <a:alpha val="2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1293EB-6086-40FF-ADF0-D7A30826A34F}"/>
              </a:ext>
            </a:extLst>
          </p:cNvPr>
          <p:cNvSpPr txBox="1"/>
          <p:nvPr/>
        </p:nvSpPr>
        <p:spPr>
          <a:xfrm>
            <a:off x="982518" y="6297218"/>
            <a:ext cx="8953092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Similar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list </a:t>
            </a:r>
            <a:r>
              <a:rPr lang="nl-BE" sz="2500" dirty="0" err="1"/>
              <a:t>that</a:t>
            </a:r>
            <a:r>
              <a:rPr lang="nl-BE" sz="2500" dirty="0"/>
              <a:t> is </a:t>
            </a:r>
            <a:r>
              <a:rPr lang="nl-BE" sz="2500" b="1" dirty="0" err="1">
                <a:solidFill>
                  <a:schemeClr val="tx2"/>
                </a:solidFill>
              </a:rPr>
              <a:t>indexed</a:t>
            </a:r>
            <a:r>
              <a:rPr lang="nl-BE" sz="2500" b="1" dirty="0">
                <a:solidFill>
                  <a:schemeClr val="tx2"/>
                </a:solidFill>
              </a:rPr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by</a:t>
            </a:r>
            <a:r>
              <a:rPr lang="nl-BE" sz="2500" b="1" dirty="0">
                <a:solidFill>
                  <a:schemeClr val="tx2"/>
                </a:solidFill>
              </a:rPr>
              <a:t> a </a:t>
            </a:r>
            <a:r>
              <a:rPr lang="nl-BE" sz="2500" b="1" i="1" dirty="0" err="1">
                <a:solidFill>
                  <a:schemeClr val="tx2"/>
                </a:solidFill>
              </a:rPr>
              <a:t>key</a:t>
            </a:r>
            <a:r>
              <a:rPr lang="nl-BE" sz="2500" b="1" dirty="0">
                <a:solidFill>
                  <a:schemeClr val="tx2"/>
                </a:solidFill>
              </a:rPr>
              <a:t> </a:t>
            </a:r>
            <a:r>
              <a:rPr lang="nl-BE" sz="2500" dirty="0"/>
              <a:t>in </a:t>
            </a:r>
            <a:r>
              <a:rPr lang="nl-BE" sz="2500" dirty="0" err="1"/>
              <a:t>stead</a:t>
            </a:r>
            <a:r>
              <a:rPr lang="nl-BE" sz="2500" dirty="0"/>
              <a:t> of </a:t>
            </a:r>
            <a:r>
              <a:rPr lang="nl-BE" sz="2500" dirty="0" err="1"/>
              <a:t>an</a:t>
            </a:r>
            <a:r>
              <a:rPr lang="nl-BE" sz="2500" dirty="0"/>
              <a:t> integer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E6EC9-17B6-4355-A1D8-64C7DBB9B29C}"/>
              </a:ext>
            </a:extLst>
          </p:cNvPr>
          <p:cNvSpPr/>
          <p:nvPr/>
        </p:nvSpPr>
        <p:spPr>
          <a:xfrm>
            <a:off x="1272354" y="6980740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{'He': 2, 'Ne': 10,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': 18}</a:t>
            </a: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8733A9-F56D-4B80-8F3A-F8D960423951}"/>
              </a:ext>
            </a:extLst>
          </p:cNvPr>
          <p:cNvSpPr/>
          <p:nvPr/>
        </p:nvSpPr>
        <p:spPr>
          <a:xfrm>
            <a:off x="1274669" y="8357861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30406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 dirty="0"/>
              <a:t>Universiteit Gent</a:t>
            </a:r>
            <a:br>
              <a:rPr lang="nl-NL" sz="2400" dirty="0"/>
            </a:br>
            <a:r>
              <a:rPr lang="nl-NL" sz="2400" dirty="0"/>
              <a:t>@</a:t>
            </a:r>
            <a:r>
              <a:rPr lang="nl-NL" sz="2400" dirty="0" err="1"/>
              <a:t>ugent</a:t>
            </a:r>
            <a:endParaRPr lang="nl-NL" sz="2400" dirty="0"/>
          </a:p>
          <a:p>
            <a:pPr marL="85725" indent="0">
              <a:buNone/>
            </a:pPr>
            <a:r>
              <a:rPr lang="nl-NL" dirty="0"/>
              <a:t>@</a:t>
            </a:r>
            <a:r>
              <a:rPr lang="nl-NL" dirty="0" err="1"/>
              <a:t>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Prof. dr. Ir. Jan Verwaeren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VAKGROEP DATA-ANALYSE EN WISKUNDIGE MODELLERING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Jan.Verwaeren@ugent.be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C74520F6-8707-4FEE-BDE0-9EEF14E52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89CBBB3-E8FD-4305-9EB5-F97F617124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1AB00-C745-7C8B-D015-2CF4428F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5A428E8-1BB0-C883-47CF-A8A36050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Executing</a:t>
            </a:r>
            <a:r>
              <a:rPr lang="nl-NL" sz="4000" dirty="0"/>
              <a:t> Python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B2D9-9D8A-C17A-F098-E3FDCB04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20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89D04E-2EF0-9716-D457-F1D145B3AB71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Computer program &amp; source code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7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A3C2A3-8A16-8B6C-9EEA-4D85F8357622}"/>
              </a:ext>
            </a:extLst>
          </p:cNvPr>
          <p:cNvGrpSpPr/>
          <p:nvPr/>
        </p:nvGrpSpPr>
        <p:grpSpPr>
          <a:xfrm>
            <a:off x="3129763" y="1868432"/>
            <a:ext cx="10050448" cy="5104404"/>
            <a:chOff x="3110713" y="1172937"/>
            <a:chExt cx="10050448" cy="51044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7AC949-8BF8-29F7-3D93-331224C4B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0713" y="1172937"/>
              <a:ext cx="10050448" cy="405628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3E7697-2B66-DBA6-9E78-C90D37E7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250" y="5622592"/>
              <a:ext cx="2079368" cy="654749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971C95-D753-4FFA-7432-A844B8E429B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992934" y="4857750"/>
              <a:ext cx="0" cy="764842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FD7338-D9C8-88FB-BF96-A0C19849F19D}"/>
              </a:ext>
            </a:extLst>
          </p:cNvPr>
          <p:cNvSpPr txBox="1"/>
          <p:nvPr/>
        </p:nvSpPr>
        <p:spPr>
          <a:xfrm>
            <a:off x="5174633" y="4804670"/>
            <a:ext cx="837547" cy="620876"/>
          </a:xfrm>
          <a:prstGeom prst="rect">
            <a:avLst/>
          </a:prstGeom>
          <a:solidFill>
            <a:srgbClr val="FFEEAA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500" b="1" dirty="0"/>
              <a:t>Source </a:t>
            </a:r>
          </a:p>
          <a:p>
            <a:pPr algn="l">
              <a:lnSpc>
                <a:spcPct val="120000"/>
              </a:lnSpc>
            </a:pPr>
            <a:r>
              <a:rPr lang="nl-BE" sz="1500" b="1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157EB-B5F5-133B-3E04-45DDC569F8AD}"/>
              </a:ext>
            </a:extLst>
          </p:cNvPr>
          <p:cNvSpPr txBox="1"/>
          <p:nvPr/>
        </p:nvSpPr>
        <p:spPr>
          <a:xfrm>
            <a:off x="951577" y="7986768"/>
            <a:ext cx="14120813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Computer program</a:t>
            </a:r>
            <a:r>
              <a:rPr lang="en-US" dirty="0"/>
              <a:t>: a set of </a:t>
            </a:r>
            <a:r>
              <a:rPr lang="en-US" b="1" dirty="0"/>
              <a:t>instructions</a:t>
            </a:r>
            <a:r>
              <a:rPr lang="en-US" dirty="0"/>
              <a:t> that tells a computer what to do.</a:t>
            </a:r>
          </a:p>
        </p:txBody>
      </p:sp>
    </p:spTree>
    <p:extLst>
      <p:ext uri="{BB962C8B-B14F-4D97-AF65-F5344CB8AC3E}">
        <p14:creationId xmlns:p14="http://schemas.microsoft.com/office/powerpoint/2010/main" val="338310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3B9BF-0ACF-D771-FFBE-56FB9A35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D51B5E9-AF1A-3A53-3984-18617BDB3F7C}"/>
              </a:ext>
            </a:extLst>
          </p:cNvPr>
          <p:cNvSpPr/>
          <p:nvPr/>
        </p:nvSpPr>
        <p:spPr>
          <a:xfrm>
            <a:off x="3710910" y="3642239"/>
            <a:ext cx="10678189" cy="2528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2D22D1-A2B2-D69E-96D6-55030CA194DB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9968FA-5AF4-986B-8CC4-C15DD51C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Executing a program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810565-6439-2BE7-582B-7AEEBE78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8</a:t>
            </a:fld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E0DD1F-FCFF-3CBB-1E21-BB92E0E68A64}"/>
              </a:ext>
            </a:extLst>
          </p:cNvPr>
          <p:cNvGrpSpPr/>
          <p:nvPr/>
        </p:nvGrpSpPr>
        <p:grpSpPr>
          <a:xfrm>
            <a:off x="1892299" y="1829497"/>
            <a:ext cx="12098808" cy="6355010"/>
            <a:chOff x="2019299" y="1416051"/>
            <a:chExt cx="12098808" cy="63550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7195AC-0B70-9ACC-3FBF-B2A2022CC7C3}"/>
                </a:ext>
              </a:extLst>
            </p:cNvPr>
            <p:cNvSpPr txBox="1"/>
            <p:nvPr/>
          </p:nvSpPr>
          <p:spPr>
            <a:xfrm flipH="1">
              <a:off x="2044980" y="4042262"/>
              <a:ext cx="1430651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LOCAL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195C5A-C6F3-6BC1-EED9-4C37885B059E}"/>
                </a:ext>
              </a:extLst>
            </p:cNvPr>
            <p:cNvSpPr txBox="1"/>
            <p:nvPr/>
          </p:nvSpPr>
          <p:spPr>
            <a:xfrm flipH="1">
              <a:off x="2019299" y="6875149"/>
              <a:ext cx="1616069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REMOTE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10FAF4-F5FC-98E9-C30A-90B53D6D0780}"/>
                </a:ext>
              </a:extLst>
            </p:cNvPr>
            <p:cNvSpPr txBox="1"/>
            <p:nvPr/>
          </p:nvSpPr>
          <p:spPr>
            <a:xfrm flipH="1">
              <a:off x="5214618" y="1449168"/>
              <a:ext cx="2392682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INTERACTIVE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3C65F1-B158-C493-9B07-A003F67087FB}"/>
                </a:ext>
              </a:extLst>
            </p:cNvPr>
            <p:cNvSpPr txBox="1"/>
            <p:nvPr/>
          </p:nvSpPr>
          <p:spPr>
            <a:xfrm flipH="1">
              <a:off x="10027918" y="1416051"/>
              <a:ext cx="3189606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NON-INTERACTIVE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919739-ED19-BE94-7025-72CFAF68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46" y="6623471"/>
              <a:ext cx="2596501" cy="11475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404027-D3BE-22B4-129A-DE7C27751660}"/>
                </a:ext>
              </a:extLst>
            </p:cNvPr>
            <p:cNvSpPr txBox="1"/>
            <p:nvPr/>
          </p:nvSpPr>
          <p:spPr>
            <a:xfrm>
              <a:off x="4559300" y="1960783"/>
              <a:ext cx="4321485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REPL environment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Interactive shell (</a:t>
              </a:r>
              <a:r>
                <a:rPr lang="nl-BE" sz="2000" dirty="0" err="1"/>
                <a:t>IPython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Notebook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C576A7-38D9-8339-E95E-FF101CFE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9212" y="3383416"/>
              <a:ext cx="1521985" cy="18293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0F01DB-3E2F-0115-263C-A377492CA69A}"/>
                </a:ext>
              </a:extLst>
            </p:cNvPr>
            <p:cNvSpPr txBox="1"/>
            <p:nvPr/>
          </p:nvSpPr>
          <p:spPr>
            <a:xfrm>
              <a:off x="9574057" y="1960783"/>
              <a:ext cx="4321485" cy="7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Batch-program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Running a script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9A4B720-1557-D6D3-951E-7E4A0A73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61836" y="3441138"/>
              <a:ext cx="4233706" cy="1803404"/>
            </a:xfrm>
            <a:prstGeom prst="rect">
              <a:avLst/>
            </a:prstGeom>
          </p:spPr>
        </p:pic>
        <p:pic>
          <p:nvPicPr>
            <p:cNvPr id="35" name="Picture 34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2E5170BC-F3DD-4B73-F1EF-2D888936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8808" y="4690533"/>
              <a:ext cx="1959299" cy="55400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5181230-E31D-4E2D-AFD4-3DEA7538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5285" y="6733415"/>
              <a:ext cx="5052822" cy="927702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FF08BFD-58DC-AB4B-5AE5-9A259BA7381A}"/>
              </a:ext>
            </a:extLst>
          </p:cNvPr>
          <p:cNvSpPr/>
          <p:nvPr/>
        </p:nvSpPr>
        <p:spPr>
          <a:xfrm>
            <a:off x="3710910" y="1821380"/>
            <a:ext cx="5083520" cy="7119206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80A9CA-E167-3BA9-928F-D5546346B80F}"/>
              </a:ext>
            </a:extLst>
          </p:cNvPr>
          <p:cNvSpPr/>
          <p:nvPr/>
        </p:nvSpPr>
        <p:spPr>
          <a:xfrm>
            <a:off x="8791914" y="1821380"/>
            <a:ext cx="5597185" cy="7119206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DD0BC3-C5E8-70B0-6C57-1A65A5D5C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0300" y="5869573"/>
            <a:ext cx="2541369" cy="4470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421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3D73-28F7-712C-5B02-D507FE944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7C9E03-3F45-C1F1-5158-73FE84FAA8FC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CE37B6-82A6-6AAF-24C8-DAE81C8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This class: google </a:t>
            </a:r>
            <a:r>
              <a:rPr lang="en-GB" u="none" dirty="0" err="1"/>
              <a:t>Colab</a:t>
            </a:r>
            <a:endParaRPr lang="en-GB" u="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801900-53FB-CCA8-D426-68432D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B667E-2ABB-5337-405B-8DF67BE5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022279"/>
            <a:ext cx="7480300" cy="5244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13CF6-4AA0-E2B2-7E84-1483C687A4B4}"/>
              </a:ext>
            </a:extLst>
          </p:cNvPr>
          <p:cNvSpPr/>
          <p:nvPr/>
        </p:nvSpPr>
        <p:spPr>
          <a:xfrm>
            <a:off x="1697037" y="7464951"/>
            <a:ext cx="1536700" cy="7778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347C2-6F93-0B9B-58EE-D6BC211BC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37" y="3022280"/>
            <a:ext cx="7480301" cy="5244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80603-24B7-CF1F-A30E-22C54EDE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86" t="14911" r="85800" b="64738"/>
          <a:stretch>
            <a:fillRect/>
          </a:stretch>
        </p:blipFill>
        <p:spPr>
          <a:xfrm>
            <a:off x="13131800" y="5257306"/>
            <a:ext cx="1600200" cy="12382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A92B33C-437A-580C-0BCD-8D88BFE4A212}"/>
              </a:ext>
            </a:extLst>
          </p:cNvPr>
          <p:cNvCxnSpPr>
            <a:cxnSpLocks/>
          </p:cNvCxnSpPr>
          <p:nvPr/>
        </p:nvCxnSpPr>
        <p:spPr>
          <a:xfrm rot="10800000">
            <a:off x="10248900" y="4749709"/>
            <a:ext cx="2781300" cy="1126722"/>
          </a:xfrm>
          <a:prstGeom prst="bentConnector3">
            <a:avLst>
              <a:gd name="adj1" fmla="val 99772"/>
            </a:avLst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B4CC3D-257C-EB9B-7A37-E517AFE8727A}"/>
              </a:ext>
            </a:extLst>
          </p:cNvPr>
          <p:cNvSpPr txBox="1"/>
          <p:nvPr/>
        </p:nvSpPr>
        <p:spPr>
          <a:xfrm>
            <a:off x="5743575" y="1915422"/>
            <a:ext cx="5419725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19040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_BW.potx" id="{FF19E9F5-2D6A-42F0-ABCF-BF644E32CFD4}" vid="{7EA86850-3E40-4102-ADC6-991EEE5456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39CAC3FE5A9439143D9B4DD3762DA" ma:contentTypeVersion="13" ma:contentTypeDescription="Een nieuw document maken." ma:contentTypeScope="" ma:versionID="b4e706af01e0bde9c939817249c51f26">
  <xsd:schema xmlns:xsd="http://www.w3.org/2001/XMLSchema" xmlns:xs="http://www.w3.org/2001/XMLSchema" xmlns:p="http://schemas.microsoft.com/office/2006/metadata/properties" xmlns:ns3="e9eefd5e-eb8a-4690-b8a3-e9c1d5bacbad" xmlns:ns4="accf210d-3568-470d-bc24-8f84c293f95d" targetNamespace="http://schemas.microsoft.com/office/2006/metadata/properties" ma:root="true" ma:fieldsID="c4ecd7980e1b85e9d3029b8bff1ecb5f" ns3:_="" ns4:_="">
    <xsd:import namespace="e9eefd5e-eb8a-4690-b8a3-e9c1d5bacbad"/>
    <xsd:import namespace="accf210d-3568-470d-bc24-8f84c293f9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fd5e-eb8a-4690-b8a3-e9c1d5bac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f210d-3568-470d-bc24-8f84c293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E3B5CC-67FF-4383-BDDD-97DA6B22B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efd5e-eb8a-4690-b8a3-e9c1d5bacbad"/>
    <ds:schemaRef ds:uri="accf210d-3568-470d-bc24-8f84c293f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51B2C7-1D72-4CDC-A3F2-06078ACAE4F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ccf210d-3568-470d-bc24-8f84c293f95d"/>
    <ds:schemaRef ds:uri="http://purl.org/dc/elements/1.1/"/>
    <ds:schemaRef ds:uri="http://schemas.microsoft.com/office/infopath/2007/PartnerControls"/>
    <ds:schemaRef ds:uri="e9eefd5e-eb8a-4690-b8a3-e9c1d5bacba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5F95DF7-62EF-4155-9E85-73162D80D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PowerPoint_UGent_NL_BW</Template>
  <TotalTime>6100</TotalTime>
  <Words>3392</Words>
  <Application>Microsoft Office PowerPoint</Application>
  <PresentationFormat>Custom</PresentationFormat>
  <Paragraphs>976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Office Theme</vt:lpstr>
      <vt:lpstr>PowerPoint Presentation</vt:lpstr>
      <vt:lpstr>Crash course python</vt:lpstr>
      <vt:lpstr>Lecture overview</vt:lpstr>
      <vt:lpstr>About the teacher</vt:lpstr>
      <vt:lpstr>Why programming? (why this course)</vt:lpstr>
      <vt:lpstr>Executing Python code</vt:lpstr>
      <vt:lpstr>Computer program &amp; source code</vt:lpstr>
      <vt:lpstr>Executing a program</vt:lpstr>
      <vt:lpstr>This class: google Colab</vt:lpstr>
      <vt:lpstr>Python: working with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some practice</vt:lpstr>
      <vt:lpstr>Python: data types (logicals and strings)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some practice</vt:lpstr>
      <vt:lpstr>Control flow: conditional executoin and loops</vt:lpstr>
      <vt:lpstr>PowerPoint Presentation</vt:lpstr>
      <vt:lpstr>PowerPoint Presentation</vt:lpstr>
      <vt:lpstr>PowerPoint Presentation</vt:lpstr>
      <vt:lpstr>Time for some practice</vt:lpstr>
      <vt:lpstr>File I/O</vt:lpstr>
      <vt:lpstr>The iris dataset</vt:lpstr>
      <vt:lpstr>PowerPoint Presentation</vt:lpstr>
      <vt:lpstr>PowerPoint Presentation</vt:lpstr>
      <vt:lpstr>Time for some practice</vt:lpstr>
      <vt:lpstr>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for some practice</vt:lpstr>
      <vt:lpstr>dictionaries</vt:lpstr>
      <vt:lpstr>PowerPoint Presentation</vt:lpstr>
      <vt:lpstr>Prof. dr. Ir. Jan Verwaeren   VAKGROEP DATA-ANALYSE EN WISKUNDIGE MODELLERING  E Jan.Verwaeren@ugent.be   www.ugent.be  </vt:lpstr>
    </vt:vector>
  </TitlesOfParts>
  <Manager/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 Verwaeren</dc:creator>
  <cp:keywords/>
  <dc:description/>
  <cp:lastModifiedBy>Jan Verwaeren</cp:lastModifiedBy>
  <cp:revision>135</cp:revision>
  <dcterms:created xsi:type="dcterms:W3CDTF">2021-09-23T10:13:31Z</dcterms:created>
  <dcterms:modified xsi:type="dcterms:W3CDTF">2025-09-10T13:50:12Z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0x010100C9339CAC3FE5A9439143D9B4DD3762DA</vt:lpwstr>
  </property>
</Properties>
</file>