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61"/>
  </p:notesMasterIdLst>
  <p:sldIdLst>
    <p:sldId id="259" r:id="rId5"/>
    <p:sldId id="256" r:id="rId6"/>
    <p:sldId id="323" r:id="rId7"/>
    <p:sldId id="340" r:id="rId8"/>
    <p:sldId id="381" r:id="rId9"/>
    <p:sldId id="383" r:id="rId10"/>
    <p:sldId id="314" r:id="rId11"/>
    <p:sldId id="384" r:id="rId12"/>
    <p:sldId id="385" r:id="rId13"/>
    <p:sldId id="386" r:id="rId14"/>
    <p:sldId id="387" r:id="rId15"/>
    <p:sldId id="388" r:id="rId16"/>
    <p:sldId id="389" r:id="rId17"/>
    <p:sldId id="390" r:id="rId18"/>
    <p:sldId id="391" r:id="rId19"/>
    <p:sldId id="393" r:id="rId20"/>
    <p:sldId id="392" r:id="rId21"/>
    <p:sldId id="418" r:id="rId22"/>
    <p:sldId id="394" r:id="rId23"/>
    <p:sldId id="395" r:id="rId24"/>
    <p:sldId id="396" r:id="rId25"/>
    <p:sldId id="398" r:id="rId26"/>
    <p:sldId id="399" r:id="rId27"/>
    <p:sldId id="400" r:id="rId28"/>
    <p:sldId id="401" r:id="rId29"/>
    <p:sldId id="406" r:id="rId30"/>
    <p:sldId id="402" r:id="rId31"/>
    <p:sldId id="407" r:id="rId32"/>
    <p:sldId id="403" r:id="rId33"/>
    <p:sldId id="404" r:id="rId34"/>
    <p:sldId id="410" r:id="rId35"/>
    <p:sldId id="405" r:id="rId36"/>
    <p:sldId id="419" r:id="rId37"/>
    <p:sldId id="411" r:id="rId38"/>
    <p:sldId id="412" r:id="rId39"/>
    <p:sldId id="414" r:id="rId40"/>
    <p:sldId id="413" r:id="rId41"/>
    <p:sldId id="420" r:id="rId42"/>
    <p:sldId id="372" r:id="rId43"/>
    <p:sldId id="376" r:id="rId44"/>
    <p:sldId id="374" r:id="rId45"/>
    <p:sldId id="416" r:id="rId46"/>
    <p:sldId id="421" r:id="rId47"/>
    <p:sldId id="415" r:id="rId48"/>
    <p:sldId id="353" r:id="rId49"/>
    <p:sldId id="352" r:id="rId50"/>
    <p:sldId id="354" r:id="rId51"/>
    <p:sldId id="355" r:id="rId52"/>
    <p:sldId id="356" r:id="rId53"/>
    <p:sldId id="357" r:id="rId54"/>
    <p:sldId id="361" r:id="rId55"/>
    <p:sldId id="379" r:id="rId56"/>
    <p:sldId id="422" r:id="rId57"/>
    <p:sldId id="417" r:id="rId58"/>
    <p:sldId id="360" r:id="rId59"/>
    <p:sldId id="264" r:id="rId60"/>
  </p:sldIdLst>
  <p:sldSz cx="17338675" cy="9753600"/>
  <p:notesSz cx="6858000" cy="9144000"/>
  <p:defaultTextStyle>
    <a:defPPr>
      <a:defRPr lang="en-US"/>
    </a:defPPr>
    <a:lvl1pPr marL="0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1pPr>
    <a:lvl2pPr marL="650184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2pPr>
    <a:lvl3pPr marL="1300368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3pPr>
    <a:lvl4pPr marL="1950552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4pPr>
    <a:lvl5pPr marL="2600736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5pPr>
    <a:lvl6pPr marL="3250921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6pPr>
    <a:lvl7pPr marL="3901105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7pPr>
    <a:lvl8pPr marL="4551289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8pPr>
    <a:lvl9pPr marL="5201473" algn="l" defTabSz="1300368" rtl="0" eaLnBrk="1" latinLnBrk="0" hangingPunct="1">
      <a:defRPr sz="256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72" userDrawn="1">
          <p15:clr>
            <a:srgbClr val="A4A3A4"/>
          </p15:clr>
        </p15:guide>
        <p15:guide id="2" pos="5461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n Verwaeren" initials="JV" lastIdx="1" clrIdx="0">
    <p:extLst>
      <p:ext uri="{19B8F6BF-5375-455C-9EA6-DF929625EA0E}">
        <p15:presenceInfo xmlns:p15="http://schemas.microsoft.com/office/powerpoint/2012/main" userId="S-1-5-21-4030456262-320625612-449655040-9904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EAA"/>
    <a:srgbClr val="FFFFFF"/>
    <a:srgbClr val="FF0000"/>
    <a:srgbClr val="FFD200"/>
    <a:srgbClr val="669900"/>
    <a:srgbClr val="FEE9E6"/>
    <a:srgbClr val="FBE9EC"/>
    <a:srgbClr val="E9F0FA"/>
    <a:srgbClr val="1E64C8"/>
    <a:srgbClr val="BFBF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05DDAB-92E2-45C6-8B84-82BF5E14D46B}" v="385" dt="2025-09-10T13:30:04.4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94" autoAdjust="0"/>
  </p:normalViewPr>
  <p:slideViewPr>
    <p:cSldViewPr snapToGrid="0" showGuides="1">
      <p:cViewPr varScale="1">
        <p:scale>
          <a:sx n="67" d="100"/>
          <a:sy n="67" d="100"/>
        </p:scale>
        <p:origin x="216" y="77"/>
      </p:cViewPr>
      <p:guideLst>
        <p:guide orient="horz" pos="3072"/>
        <p:guide pos="54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slide" Target="slides/slide54.xml"/><Relationship Id="rId66" Type="http://schemas.openxmlformats.org/officeDocument/2006/relationships/tableStyles" Target="tableStyles.xml"/><Relationship Id="rId5" Type="http://schemas.openxmlformats.org/officeDocument/2006/relationships/slide" Target="slides/slide1.xml"/><Relationship Id="rId61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openxmlformats.org/officeDocument/2006/relationships/viewProps" Target="viewProps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slide" Target="slides/slide55.xml"/><Relationship Id="rId67" Type="http://schemas.microsoft.com/office/2016/11/relationships/changesInfo" Target="changesInfos/changesInfo1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slide" Target="slides/slide56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n Verwaeren" userId="aa253f3c-3150-4170-95ea-2f4be1c6923c" providerId="ADAL" clId="{A7F202B3-ABCB-477A-9C1C-1523EEA2BB0C}"/>
    <pc:docChg chg="undo custSel addSld delSld modSld sldOrd">
      <pc:chgData name="Jan Verwaeren" userId="aa253f3c-3150-4170-95ea-2f4be1c6923c" providerId="ADAL" clId="{A7F202B3-ABCB-477A-9C1C-1523EEA2BB0C}" dt="2023-02-21T15:19:11.363" v="8618"/>
      <pc:docMkLst>
        <pc:docMk/>
      </pc:docMkLst>
      <pc:sldChg chg="modSp">
        <pc:chgData name="Jan Verwaeren" userId="aa253f3c-3150-4170-95ea-2f4be1c6923c" providerId="ADAL" clId="{A7F202B3-ABCB-477A-9C1C-1523EEA2BB0C}" dt="2023-02-09T13:39:45.332" v="18" actId="20577"/>
        <pc:sldMkLst>
          <pc:docMk/>
          <pc:sldMk cId="3355618083" sldId="256"/>
        </pc:sldMkLst>
      </pc:sldChg>
      <pc:sldChg chg="modSp">
        <pc:chgData name="Jan Verwaeren" userId="aa253f3c-3150-4170-95ea-2f4be1c6923c" providerId="ADAL" clId="{A7F202B3-ABCB-477A-9C1C-1523EEA2BB0C}" dt="2023-02-09T13:39:57.992" v="35" actId="20577"/>
        <pc:sldMkLst>
          <pc:docMk/>
          <pc:sldMk cId="2651622413" sldId="307"/>
        </pc:sldMkLst>
      </pc:sldChg>
      <pc:sldChg chg="modSp">
        <pc:chgData name="Jan Verwaeren" userId="aa253f3c-3150-4170-95ea-2f4be1c6923c" providerId="ADAL" clId="{A7F202B3-ABCB-477A-9C1C-1523EEA2BB0C}" dt="2023-02-09T13:46:37.437" v="257" actId="1076"/>
        <pc:sldMkLst>
          <pc:docMk/>
          <pc:sldMk cId="1341626124" sldId="323"/>
        </pc:sldMkLst>
      </pc:sldChg>
      <pc:sldChg chg="addSp delSp modSp">
        <pc:chgData name="Jan Verwaeren" userId="aa253f3c-3150-4170-95ea-2f4be1c6923c" providerId="ADAL" clId="{A7F202B3-ABCB-477A-9C1C-1523EEA2BB0C}" dt="2023-02-09T16:40:52.743" v="1493" actId="478"/>
        <pc:sldMkLst>
          <pc:docMk/>
          <pc:sldMk cId="3165830073" sldId="331"/>
        </pc:sldMkLst>
      </pc:sldChg>
      <pc:sldChg chg="addSp delSp modSp addAnim delAnim modAnim">
        <pc:chgData name="Jan Verwaeren" userId="aa253f3c-3150-4170-95ea-2f4be1c6923c" providerId="ADAL" clId="{A7F202B3-ABCB-477A-9C1C-1523EEA2BB0C}" dt="2023-02-09T14:30:24.275" v="802" actId="255"/>
        <pc:sldMkLst>
          <pc:docMk/>
          <pc:sldMk cId="1118701525" sldId="332"/>
        </pc:sldMkLst>
      </pc:sldChg>
      <pc:sldChg chg="modSp add">
        <pc:chgData name="Jan Verwaeren" userId="aa253f3c-3150-4170-95ea-2f4be1c6923c" providerId="ADAL" clId="{A7F202B3-ABCB-477A-9C1C-1523EEA2BB0C}" dt="2023-02-09T13:43:00.556" v="144" actId="20577"/>
        <pc:sldMkLst>
          <pc:docMk/>
          <pc:sldMk cId="1362959802" sldId="340"/>
        </pc:sldMkLst>
      </pc:sldChg>
      <pc:sldChg chg="addSp delSp modSp add">
        <pc:chgData name="Jan Verwaeren" userId="aa253f3c-3150-4170-95ea-2f4be1c6923c" providerId="ADAL" clId="{A7F202B3-ABCB-477A-9C1C-1523EEA2BB0C}" dt="2023-02-10T15:31:46.013" v="2671" actId="14100"/>
        <pc:sldMkLst>
          <pc:docMk/>
          <pc:sldMk cId="1759705909" sldId="341"/>
        </pc:sldMkLst>
      </pc:sldChg>
      <pc:sldChg chg="addSp delSp modSp add">
        <pc:chgData name="Jan Verwaeren" userId="aa253f3c-3150-4170-95ea-2f4be1c6923c" providerId="ADAL" clId="{A7F202B3-ABCB-477A-9C1C-1523EEA2BB0C}" dt="2023-02-09T16:37:34.336" v="1390" actId="478"/>
        <pc:sldMkLst>
          <pc:docMk/>
          <pc:sldMk cId="4110054679" sldId="342"/>
        </pc:sldMkLst>
      </pc:sldChg>
      <pc:sldChg chg="delSp modSp add ord">
        <pc:chgData name="Jan Verwaeren" userId="aa253f3c-3150-4170-95ea-2f4be1c6923c" providerId="ADAL" clId="{A7F202B3-ABCB-477A-9C1C-1523EEA2BB0C}" dt="2023-02-09T14:31:30.454" v="807"/>
        <pc:sldMkLst>
          <pc:docMk/>
          <pc:sldMk cId="3387222879" sldId="343"/>
        </pc:sldMkLst>
      </pc:sldChg>
      <pc:sldChg chg="addSp delSp modSp add delAnim modAnim">
        <pc:chgData name="Jan Verwaeren" userId="aa253f3c-3150-4170-95ea-2f4be1c6923c" providerId="ADAL" clId="{A7F202B3-ABCB-477A-9C1C-1523EEA2BB0C}" dt="2023-02-15T11:42:43.307" v="8480"/>
        <pc:sldMkLst>
          <pc:docMk/>
          <pc:sldMk cId="1315651573" sldId="344"/>
        </pc:sldMkLst>
      </pc:sldChg>
      <pc:sldChg chg="addSp modSp add ord modAnim">
        <pc:chgData name="Jan Verwaeren" userId="aa253f3c-3150-4170-95ea-2f4be1c6923c" providerId="ADAL" clId="{A7F202B3-ABCB-477A-9C1C-1523EEA2BB0C}" dt="2023-02-15T11:41:30.174" v="8470"/>
        <pc:sldMkLst>
          <pc:docMk/>
          <pc:sldMk cId="405643245" sldId="345"/>
        </pc:sldMkLst>
      </pc:sldChg>
      <pc:sldChg chg="addSp delSp modSp add">
        <pc:chgData name="Jan Verwaeren" userId="aa253f3c-3150-4170-95ea-2f4be1c6923c" providerId="ADAL" clId="{A7F202B3-ABCB-477A-9C1C-1523EEA2BB0C}" dt="2023-02-09T16:40:49.513" v="1491" actId="478"/>
        <pc:sldMkLst>
          <pc:docMk/>
          <pc:sldMk cId="137969762" sldId="346"/>
        </pc:sldMkLst>
      </pc:sldChg>
      <pc:sldChg chg="addSp delSp modSp add modAnim">
        <pc:chgData name="Jan Verwaeren" userId="aa253f3c-3150-4170-95ea-2f4be1c6923c" providerId="ADAL" clId="{A7F202B3-ABCB-477A-9C1C-1523EEA2BB0C}" dt="2023-02-10T15:35:29.836" v="2673"/>
        <pc:sldMkLst>
          <pc:docMk/>
          <pc:sldMk cId="1277336506" sldId="347"/>
        </pc:sldMkLst>
      </pc:sldChg>
      <pc:sldChg chg="addSp delSp modSp add modAnim">
        <pc:chgData name="Jan Verwaeren" userId="aa253f3c-3150-4170-95ea-2f4be1c6923c" providerId="ADAL" clId="{A7F202B3-ABCB-477A-9C1C-1523EEA2BB0C}" dt="2023-02-15T11:43:35.844" v="8486"/>
        <pc:sldMkLst>
          <pc:docMk/>
          <pc:sldMk cId="1559890058" sldId="348"/>
        </pc:sldMkLst>
      </pc:sldChg>
      <pc:sldChg chg="addSp delSp modSp add modAnim">
        <pc:chgData name="Jan Verwaeren" userId="aa253f3c-3150-4170-95ea-2f4be1c6923c" providerId="ADAL" clId="{A7F202B3-ABCB-477A-9C1C-1523EEA2BB0C}" dt="2023-02-15T11:44:25.511" v="8496"/>
        <pc:sldMkLst>
          <pc:docMk/>
          <pc:sldMk cId="558096006" sldId="349"/>
        </pc:sldMkLst>
      </pc:sldChg>
      <pc:sldChg chg="addSp delSp modSp add delAnim modAnim">
        <pc:chgData name="Jan Verwaeren" userId="aa253f3c-3150-4170-95ea-2f4be1c6923c" providerId="ADAL" clId="{A7F202B3-ABCB-477A-9C1C-1523EEA2BB0C}" dt="2023-02-15T11:45:23.786" v="8500"/>
        <pc:sldMkLst>
          <pc:docMk/>
          <pc:sldMk cId="1874197016" sldId="350"/>
        </pc:sldMkLst>
      </pc:sldChg>
      <pc:sldChg chg="addSp delSp add">
        <pc:chgData name="Jan Verwaeren" userId="aa253f3c-3150-4170-95ea-2f4be1c6923c" providerId="ADAL" clId="{A7F202B3-ABCB-477A-9C1C-1523EEA2BB0C}" dt="2023-02-10T14:53:06.051" v="2668"/>
        <pc:sldMkLst>
          <pc:docMk/>
          <pc:sldMk cId="3898877684" sldId="351"/>
        </pc:sldMkLst>
      </pc:sldChg>
      <pc:sldChg chg="addSp delSp modSp add delAnim modAnim">
        <pc:chgData name="Jan Verwaeren" userId="aa253f3c-3150-4170-95ea-2f4be1c6923c" providerId="ADAL" clId="{A7F202B3-ABCB-477A-9C1C-1523EEA2BB0C}" dt="2023-02-15T15:42:02.986" v="8591" actId="14100"/>
        <pc:sldMkLst>
          <pc:docMk/>
          <pc:sldMk cId="3196940334" sldId="352"/>
        </pc:sldMkLst>
      </pc:sldChg>
      <pc:sldChg chg="addSp delSp modSp add ord modAnim">
        <pc:chgData name="Jan Verwaeren" userId="aa253f3c-3150-4170-95ea-2f4be1c6923c" providerId="ADAL" clId="{A7F202B3-ABCB-477A-9C1C-1523EEA2BB0C}" dt="2023-02-15T11:46:03.325" v="8502"/>
        <pc:sldMkLst>
          <pc:docMk/>
          <pc:sldMk cId="2889235619" sldId="353"/>
        </pc:sldMkLst>
      </pc:sldChg>
      <pc:sldChg chg="delSp modSp add">
        <pc:chgData name="Jan Verwaeren" userId="aa253f3c-3150-4170-95ea-2f4be1c6923c" providerId="ADAL" clId="{A7F202B3-ABCB-477A-9C1C-1523EEA2BB0C}" dt="2023-02-15T11:46:58.090" v="8503" actId="478"/>
        <pc:sldMkLst>
          <pc:docMk/>
          <pc:sldMk cId="1235290397" sldId="354"/>
        </pc:sldMkLst>
      </pc:sldChg>
      <pc:sldChg chg="addSp delSp modSp add modAnim">
        <pc:chgData name="Jan Verwaeren" userId="aa253f3c-3150-4170-95ea-2f4be1c6923c" providerId="ADAL" clId="{A7F202B3-ABCB-477A-9C1C-1523EEA2BB0C}" dt="2023-02-15T15:44:36.762" v="8600" actId="20577"/>
        <pc:sldMkLst>
          <pc:docMk/>
          <pc:sldMk cId="4077358838" sldId="355"/>
        </pc:sldMkLst>
      </pc:sldChg>
      <pc:sldChg chg="addSp delSp modSp add delAnim modAnim">
        <pc:chgData name="Jan Verwaeren" userId="aa253f3c-3150-4170-95ea-2f4be1c6923c" providerId="ADAL" clId="{A7F202B3-ABCB-477A-9C1C-1523EEA2BB0C}" dt="2023-02-15T15:47:41.239" v="8602" actId="20577"/>
        <pc:sldMkLst>
          <pc:docMk/>
          <pc:sldMk cId="306369720" sldId="356"/>
        </pc:sldMkLst>
      </pc:sldChg>
      <pc:sldChg chg="addSp delSp modSp add delAnim modAnim">
        <pc:chgData name="Jan Verwaeren" userId="aa253f3c-3150-4170-95ea-2f4be1c6923c" providerId="ADAL" clId="{A7F202B3-ABCB-477A-9C1C-1523EEA2BB0C}" dt="2023-02-15T11:50:30.929" v="8517"/>
        <pc:sldMkLst>
          <pc:docMk/>
          <pc:sldMk cId="2603959680" sldId="357"/>
        </pc:sldMkLst>
      </pc:sldChg>
      <pc:sldChg chg="addSp delSp modSp add">
        <pc:chgData name="Jan Verwaeren" userId="aa253f3c-3150-4170-95ea-2f4be1c6923c" providerId="ADAL" clId="{A7F202B3-ABCB-477A-9C1C-1523EEA2BB0C}" dt="2023-02-14T20:10:02.992" v="4010" actId="20577"/>
        <pc:sldMkLst>
          <pc:docMk/>
          <pc:sldMk cId="3509243570" sldId="358"/>
        </pc:sldMkLst>
      </pc:sldChg>
      <pc:sldChg chg="addSp delSp modSp add">
        <pc:chgData name="Jan Verwaeren" userId="aa253f3c-3150-4170-95ea-2f4be1c6923c" providerId="ADAL" clId="{A7F202B3-ABCB-477A-9C1C-1523EEA2BB0C}" dt="2023-02-14T20:11:08.345" v="4033" actId="20577"/>
        <pc:sldMkLst>
          <pc:docMk/>
          <pc:sldMk cId="2473598597" sldId="359"/>
        </pc:sldMkLst>
      </pc:sldChg>
      <pc:sldChg chg="addSp delSp modSp add modAnim">
        <pc:chgData name="Jan Verwaeren" userId="aa253f3c-3150-4170-95ea-2f4be1c6923c" providerId="ADAL" clId="{A7F202B3-ABCB-477A-9C1C-1523EEA2BB0C}" dt="2023-02-14T20:17:37.055" v="4255" actId="1036"/>
        <pc:sldMkLst>
          <pc:docMk/>
          <pc:sldMk cId="730406472" sldId="360"/>
        </pc:sldMkLst>
      </pc:sldChg>
      <pc:sldChg chg="addSp delSp modSp add modAnim">
        <pc:chgData name="Jan Verwaeren" userId="aa253f3c-3150-4170-95ea-2f4be1c6923c" providerId="ADAL" clId="{A7F202B3-ABCB-477A-9C1C-1523EEA2BB0C}" dt="2023-02-15T11:50:43.096" v="8519"/>
        <pc:sldMkLst>
          <pc:docMk/>
          <pc:sldMk cId="3403104775" sldId="361"/>
        </pc:sldMkLst>
      </pc:sldChg>
      <pc:sldChg chg="modSp add">
        <pc:chgData name="Jan Verwaeren" userId="aa253f3c-3150-4170-95ea-2f4be1c6923c" providerId="ADAL" clId="{A7F202B3-ABCB-477A-9C1C-1523EEA2BB0C}" dt="2023-02-14T20:30:18.382" v="4514" actId="20577"/>
        <pc:sldMkLst>
          <pc:docMk/>
          <pc:sldMk cId="1651431935" sldId="362"/>
        </pc:sldMkLst>
      </pc:sldChg>
      <pc:sldChg chg="addSp modSp add">
        <pc:chgData name="Jan Verwaeren" userId="aa253f3c-3150-4170-95ea-2f4be1c6923c" providerId="ADAL" clId="{A7F202B3-ABCB-477A-9C1C-1523EEA2BB0C}" dt="2023-02-14T20:31:34.342" v="4529" actId="1076"/>
        <pc:sldMkLst>
          <pc:docMk/>
          <pc:sldMk cId="3177167697" sldId="363"/>
        </pc:sldMkLst>
      </pc:sldChg>
      <pc:sldChg chg="addSp delSp modSp add modAnim">
        <pc:chgData name="Jan Verwaeren" userId="aa253f3c-3150-4170-95ea-2f4be1c6923c" providerId="ADAL" clId="{A7F202B3-ABCB-477A-9C1C-1523EEA2BB0C}" dt="2023-02-15T11:51:05.541" v="8522"/>
        <pc:sldMkLst>
          <pc:docMk/>
          <pc:sldMk cId="2818266590" sldId="364"/>
        </pc:sldMkLst>
      </pc:sldChg>
      <pc:sldChg chg="addSp delSp modSp add modAnim">
        <pc:chgData name="Jan Verwaeren" userId="aa253f3c-3150-4170-95ea-2f4be1c6923c" providerId="ADAL" clId="{A7F202B3-ABCB-477A-9C1C-1523EEA2BB0C}" dt="2023-02-15T11:51:27.134" v="8526"/>
        <pc:sldMkLst>
          <pc:docMk/>
          <pc:sldMk cId="3604768677" sldId="365"/>
        </pc:sldMkLst>
      </pc:sldChg>
      <pc:sldChg chg="addSp delSp modSp add modAnim">
        <pc:chgData name="Jan Verwaeren" userId="aa253f3c-3150-4170-95ea-2f4be1c6923c" providerId="ADAL" clId="{A7F202B3-ABCB-477A-9C1C-1523EEA2BB0C}" dt="2023-02-15T11:51:12.526" v="8523"/>
        <pc:sldMkLst>
          <pc:docMk/>
          <pc:sldMk cId="449731274" sldId="366"/>
        </pc:sldMkLst>
      </pc:sldChg>
      <pc:sldChg chg="addSp delSp modSp add modAnim">
        <pc:chgData name="Jan Verwaeren" userId="aa253f3c-3150-4170-95ea-2f4be1c6923c" providerId="ADAL" clId="{A7F202B3-ABCB-477A-9C1C-1523EEA2BB0C}" dt="2023-02-15T11:51:20.252" v="8525"/>
        <pc:sldMkLst>
          <pc:docMk/>
          <pc:sldMk cId="1657187870" sldId="367"/>
        </pc:sldMkLst>
      </pc:sldChg>
      <pc:sldChg chg="modSp add">
        <pc:chgData name="Jan Verwaeren" userId="aa253f3c-3150-4170-95ea-2f4be1c6923c" providerId="ADAL" clId="{A7F202B3-ABCB-477A-9C1C-1523EEA2BB0C}" dt="2023-02-14T20:57:25.087" v="5676" actId="20577"/>
        <pc:sldMkLst>
          <pc:docMk/>
          <pc:sldMk cId="1626108103" sldId="368"/>
        </pc:sldMkLst>
      </pc:sldChg>
      <pc:sldChg chg="addSp delSp modSp add modAnim">
        <pc:chgData name="Jan Verwaeren" userId="aa253f3c-3150-4170-95ea-2f4be1c6923c" providerId="ADAL" clId="{A7F202B3-ABCB-477A-9C1C-1523EEA2BB0C}" dt="2023-02-15T11:51:50.261" v="8530"/>
        <pc:sldMkLst>
          <pc:docMk/>
          <pc:sldMk cId="4194545869" sldId="369"/>
        </pc:sldMkLst>
      </pc:sldChg>
      <pc:sldChg chg="addSp delSp modSp add ord modAnim">
        <pc:chgData name="Jan Verwaeren" userId="aa253f3c-3150-4170-95ea-2f4be1c6923c" providerId="ADAL" clId="{A7F202B3-ABCB-477A-9C1C-1523EEA2BB0C}" dt="2023-02-15T11:52:41.381" v="8541"/>
        <pc:sldMkLst>
          <pc:docMk/>
          <pc:sldMk cId="1955138685" sldId="371"/>
        </pc:sldMkLst>
      </pc:sldChg>
      <pc:sldChg chg="modSp add">
        <pc:chgData name="Jan Verwaeren" userId="aa253f3c-3150-4170-95ea-2f4be1c6923c" providerId="ADAL" clId="{A7F202B3-ABCB-477A-9C1C-1523EEA2BB0C}" dt="2023-02-14T20:58:21.503" v="5738" actId="20577"/>
        <pc:sldMkLst>
          <pc:docMk/>
          <pc:sldMk cId="4079383716" sldId="372"/>
        </pc:sldMkLst>
      </pc:sldChg>
      <pc:sldChg chg="add modAnim">
        <pc:chgData name="Jan Verwaeren" userId="aa253f3c-3150-4170-95ea-2f4be1c6923c" providerId="ADAL" clId="{A7F202B3-ABCB-477A-9C1C-1523EEA2BB0C}" dt="2023-02-15T11:52:54.935" v="8543"/>
        <pc:sldMkLst>
          <pc:docMk/>
          <pc:sldMk cId="191349844" sldId="373"/>
        </pc:sldMkLst>
      </pc:sldChg>
      <pc:sldChg chg="addSp delSp modSp add modAnim">
        <pc:chgData name="Jan Verwaeren" userId="aa253f3c-3150-4170-95ea-2f4be1c6923c" providerId="ADAL" clId="{A7F202B3-ABCB-477A-9C1C-1523EEA2BB0C}" dt="2023-02-15T11:53:04.954" v="8544"/>
        <pc:sldMkLst>
          <pc:docMk/>
          <pc:sldMk cId="100651460" sldId="374"/>
        </pc:sldMkLst>
      </pc:sldChg>
      <pc:sldChg chg="delSp modSp add">
        <pc:chgData name="Jan Verwaeren" userId="aa253f3c-3150-4170-95ea-2f4be1c6923c" providerId="ADAL" clId="{A7F202B3-ABCB-477A-9C1C-1523EEA2BB0C}" dt="2023-02-15T10:59:05.620" v="6763" actId="207"/>
        <pc:sldMkLst>
          <pc:docMk/>
          <pc:sldMk cId="74779334" sldId="375"/>
        </pc:sldMkLst>
      </pc:sldChg>
      <pc:sldChg chg="addSp delSp modSp add">
        <pc:chgData name="Jan Verwaeren" userId="aa253f3c-3150-4170-95ea-2f4be1c6923c" providerId="ADAL" clId="{A7F202B3-ABCB-477A-9C1C-1523EEA2BB0C}" dt="2023-02-15T11:02:43.262" v="6904" actId="20577"/>
        <pc:sldMkLst>
          <pc:docMk/>
          <pc:sldMk cId="1986239210" sldId="376"/>
        </pc:sldMkLst>
      </pc:sldChg>
      <pc:sldChg chg="addSp delSp modSp add modAnim">
        <pc:chgData name="Jan Verwaeren" userId="aa253f3c-3150-4170-95ea-2f4be1c6923c" providerId="ADAL" clId="{A7F202B3-ABCB-477A-9C1C-1523EEA2BB0C}" dt="2023-02-15T11:53:09.869" v="8545"/>
        <pc:sldMkLst>
          <pc:docMk/>
          <pc:sldMk cId="2235632003" sldId="377"/>
        </pc:sldMkLst>
      </pc:sldChg>
      <pc:sldChg chg="addSp delSp modSp add">
        <pc:chgData name="Jan Verwaeren" userId="aa253f3c-3150-4170-95ea-2f4be1c6923c" providerId="ADAL" clId="{A7F202B3-ABCB-477A-9C1C-1523EEA2BB0C}" dt="2023-02-15T15:03:45.869" v="8588" actId="313"/>
        <pc:sldMkLst>
          <pc:docMk/>
          <pc:sldMk cId="2077729536" sldId="378"/>
        </pc:sldMkLst>
      </pc:sldChg>
      <pc:sldChg chg="modSp add">
        <pc:chgData name="Jan Verwaeren" userId="aa253f3c-3150-4170-95ea-2f4be1c6923c" providerId="ADAL" clId="{A7F202B3-ABCB-477A-9C1C-1523EEA2BB0C}" dt="2023-02-15T16:04:57.596" v="8606" actId="313"/>
        <pc:sldMkLst>
          <pc:docMk/>
          <pc:sldMk cId="1881899809" sldId="379"/>
        </pc:sldMkLst>
      </pc:sldChg>
      <pc:sldChg chg="modSp add modAnim">
        <pc:chgData name="Jan Verwaeren" userId="aa253f3c-3150-4170-95ea-2f4be1c6923c" providerId="ADAL" clId="{A7F202B3-ABCB-477A-9C1C-1523EEA2BB0C}" dt="2023-02-21T15:19:11.363" v="8618"/>
        <pc:sldMkLst>
          <pc:docMk/>
          <pc:sldMk cId="1063568874" sldId="380"/>
        </pc:sldMkLst>
      </pc:sldChg>
    </pc:docChg>
  </pc:docChgLst>
  <pc:docChgLst>
    <pc:chgData name="Jan Verwaeren" userId="aa253f3c-3150-4170-95ea-2f4be1c6923c" providerId="ADAL" clId="{EDB06631-CCBE-44C3-8A8F-12C3088BC4FD}"/>
    <pc:docChg chg="undo custSel addSld delSld modSld sldOrd">
      <pc:chgData name="Jan Verwaeren" userId="aa253f3c-3150-4170-95ea-2f4be1c6923c" providerId="ADAL" clId="{EDB06631-CCBE-44C3-8A8F-12C3088BC4FD}" dt="2025-09-10T13:30:04.495" v="7156"/>
      <pc:docMkLst>
        <pc:docMk/>
      </pc:docMkLst>
      <pc:sldChg chg="delSp modSp mod">
        <pc:chgData name="Jan Verwaeren" userId="aa253f3c-3150-4170-95ea-2f4be1c6923c" providerId="ADAL" clId="{EDB06631-CCBE-44C3-8A8F-12C3088BC4FD}" dt="2025-09-08T15:53:59.828" v="26" actId="255"/>
        <pc:sldMkLst>
          <pc:docMk/>
          <pc:sldMk cId="3355618083" sldId="256"/>
        </pc:sldMkLst>
        <pc:spChg chg="mod">
          <ac:chgData name="Jan Verwaeren" userId="aa253f3c-3150-4170-95ea-2f4be1c6923c" providerId="ADAL" clId="{EDB06631-CCBE-44C3-8A8F-12C3088BC4FD}" dt="2025-09-08T15:53:59.828" v="26" actId="255"/>
          <ac:spMkLst>
            <pc:docMk/>
            <pc:sldMk cId="3355618083" sldId="256"/>
            <ac:spMk id="17" creationId="{00000000-0000-0000-0000-000000000000}"/>
          </ac:spMkLst>
        </pc:spChg>
      </pc:sldChg>
      <pc:sldChg chg="addSp delSp modSp add mod">
        <pc:chgData name="Jan Verwaeren" userId="aa253f3c-3150-4170-95ea-2f4be1c6923c" providerId="ADAL" clId="{EDB06631-CCBE-44C3-8A8F-12C3088BC4FD}" dt="2025-09-10T13:14:34.902" v="7099" actId="20577"/>
        <pc:sldMkLst>
          <pc:docMk/>
          <pc:sldMk cId="1695929721" sldId="305"/>
        </pc:sldMkLst>
        <pc:spChg chg="mod">
          <ac:chgData name="Jan Verwaeren" userId="aa253f3c-3150-4170-95ea-2f4be1c6923c" providerId="ADAL" clId="{EDB06631-CCBE-44C3-8A8F-12C3088BC4FD}" dt="2025-09-09T07:48:23.056" v="501" actId="115"/>
          <ac:spMkLst>
            <pc:docMk/>
            <pc:sldMk cId="1695929721" sldId="305"/>
            <ac:spMk id="7" creationId="{00000000-0000-0000-0000-000000000000}"/>
          </ac:spMkLst>
        </pc:spChg>
        <pc:spChg chg="mod">
          <ac:chgData name="Jan Verwaeren" userId="aa253f3c-3150-4170-95ea-2f4be1c6923c" providerId="ADAL" clId="{EDB06631-CCBE-44C3-8A8F-12C3088BC4FD}" dt="2025-09-09T07:48:43.640" v="511" actId="20577"/>
          <ac:spMkLst>
            <pc:docMk/>
            <pc:sldMk cId="1695929721" sldId="305"/>
            <ac:spMk id="15" creationId="{00000000-0000-0000-0000-000000000000}"/>
          </ac:spMkLst>
        </pc:spChg>
        <pc:spChg chg="mod">
          <ac:chgData name="Jan Verwaeren" userId="aa253f3c-3150-4170-95ea-2f4be1c6923c" providerId="ADAL" clId="{EDB06631-CCBE-44C3-8A8F-12C3088BC4FD}" dt="2025-09-10T13:14:34.902" v="7099" actId="20577"/>
          <ac:spMkLst>
            <pc:docMk/>
            <pc:sldMk cId="1695929721" sldId="305"/>
            <ac:spMk id="31" creationId="{00000000-0000-0000-0000-000000000000}"/>
          </ac:spMkLst>
        </pc:spChg>
        <pc:picChg chg="del">
          <ac:chgData name="Jan Verwaeren" userId="aa253f3c-3150-4170-95ea-2f4be1c6923c" providerId="ADAL" clId="{EDB06631-CCBE-44C3-8A8F-12C3088BC4FD}" dt="2025-09-09T11:06:44.367" v="1071" actId="478"/>
          <ac:picMkLst>
            <pc:docMk/>
            <pc:sldMk cId="1695929721" sldId="305"/>
            <ac:picMk id="4" creationId="{00000000-0000-0000-0000-000000000000}"/>
          </ac:picMkLst>
        </pc:picChg>
        <pc:picChg chg="add mod">
          <ac:chgData name="Jan Verwaeren" userId="aa253f3c-3150-4170-95ea-2f4be1c6923c" providerId="ADAL" clId="{EDB06631-CCBE-44C3-8A8F-12C3088BC4FD}" dt="2025-09-09T11:06:59.080" v="1081" actId="1076"/>
          <ac:picMkLst>
            <pc:docMk/>
            <pc:sldMk cId="1695929721" sldId="305"/>
            <ac:picMk id="1026" creationId="{A082D6AE-4132-8B11-26D2-8AB2BAE20E70}"/>
          </ac:picMkLst>
        </pc:picChg>
      </pc:sldChg>
      <pc:sldChg chg="del">
        <pc:chgData name="Jan Verwaeren" userId="aa253f3c-3150-4170-95ea-2f4be1c6923c" providerId="ADAL" clId="{EDB06631-CCBE-44C3-8A8F-12C3088BC4FD}" dt="2025-09-09T07:39:35.723" v="432" actId="47"/>
        <pc:sldMkLst>
          <pc:docMk/>
          <pc:sldMk cId="2651622413" sldId="307"/>
        </pc:sldMkLst>
      </pc:sldChg>
      <pc:sldChg chg="modSp add mod">
        <pc:chgData name="Jan Verwaeren" userId="aa253f3c-3150-4170-95ea-2f4be1c6923c" providerId="ADAL" clId="{EDB06631-CCBE-44C3-8A8F-12C3088BC4FD}" dt="2025-09-09T07:48:27.423" v="502" actId="115"/>
        <pc:sldMkLst>
          <pc:docMk/>
          <pc:sldMk cId="1290966127" sldId="309"/>
        </pc:sldMkLst>
        <pc:spChg chg="mod">
          <ac:chgData name="Jan Verwaeren" userId="aa253f3c-3150-4170-95ea-2f4be1c6923c" providerId="ADAL" clId="{EDB06631-CCBE-44C3-8A8F-12C3088BC4FD}" dt="2025-09-09T07:48:27.423" v="502" actId="115"/>
          <ac:spMkLst>
            <pc:docMk/>
            <pc:sldMk cId="1290966127" sldId="309"/>
            <ac:spMk id="7" creationId="{00000000-0000-0000-0000-000000000000}"/>
          </ac:spMkLst>
        </pc:spChg>
      </pc:sldChg>
      <pc:sldChg chg="add del">
        <pc:chgData name="Jan Verwaeren" userId="aa253f3c-3150-4170-95ea-2f4be1c6923c" providerId="ADAL" clId="{EDB06631-CCBE-44C3-8A8F-12C3088BC4FD}" dt="2025-09-09T15:04:03.608" v="2344" actId="47"/>
        <pc:sldMkLst>
          <pc:docMk/>
          <pc:sldMk cId="1345406029" sldId="311"/>
        </pc:sldMkLst>
      </pc:sldChg>
      <pc:sldChg chg="addSp delSp modSp add mod">
        <pc:chgData name="Jan Verwaeren" userId="aa253f3c-3150-4170-95ea-2f4be1c6923c" providerId="ADAL" clId="{EDB06631-CCBE-44C3-8A8F-12C3088BC4FD}" dt="2025-09-09T09:23:02.492" v="1069" actId="1076"/>
        <pc:sldMkLst>
          <pc:docMk/>
          <pc:sldMk cId="3383102688" sldId="314"/>
        </pc:sldMkLst>
        <pc:spChg chg="add mod">
          <ac:chgData name="Jan Verwaeren" userId="aa253f3c-3150-4170-95ea-2f4be1c6923c" providerId="ADAL" clId="{EDB06631-CCBE-44C3-8A8F-12C3088BC4FD}" dt="2025-09-09T09:21:07.096" v="1007" actId="1038"/>
          <ac:spMkLst>
            <pc:docMk/>
            <pc:sldMk cId="3383102688" sldId="314"/>
            <ac:spMk id="2" creationId="{BBFD7338-D9C8-88FB-BF96-A0C19849F19D}"/>
          </ac:spMkLst>
        </pc:spChg>
        <pc:spChg chg="add mod">
          <ac:chgData name="Jan Verwaeren" userId="aa253f3c-3150-4170-95ea-2f4be1c6923c" providerId="ADAL" clId="{EDB06631-CCBE-44C3-8A8F-12C3088BC4FD}" dt="2025-09-09T09:23:02.492" v="1069" actId="1076"/>
          <ac:spMkLst>
            <pc:docMk/>
            <pc:sldMk cId="3383102688" sldId="314"/>
            <ac:spMk id="5" creationId="{D50157EB-B5F5-133B-3E04-45DDC569F8AD}"/>
          </ac:spMkLst>
        </pc:spChg>
        <pc:spChg chg="mod">
          <ac:chgData name="Jan Verwaeren" userId="aa253f3c-3150-4170-95ea-2f4be1c6923c" providerId="ADAL" clId="{EDB06631-CCBE-44C3-8A8F-12C3088BC4FD}" dt="2025-09-09T09:22:30.137" v="1040" actId="20577"/>
          <ac:spMkLst>
            <pc:docMk/>
            <pc:sldMk cId="3383102688" sldId="314"/>
            <ac:spMk id="7" creationId="{00000000-0000-0000-0000-000000000000}"/>
          </ac:spMkLst>
        </pc:spChg>
        <pc:spChg chg="del">
          <ac:chgData name="Jan Verwaeren" userId="aa253f3c-3150-4170-95ea-2f4be1c6923c" providerId="ADAL" clId="{EDB06631-CCBE-44C3-8A8F-12C3088BC4FD}" dt="2025-09-09T09:22:07.766" v="1008" actId="478"/>
          <ac:spMkLst>
            <pc:docMk/>
            <pc:sldMk cId="3383102688" sldId="314"/>
            <ac:spMk id="9" creationId="{6CDFD8D0-E01C-E158-95A0-7DDC166C35F4}"/>
          </ac:spMkLst>
        </pc:spChg>
      </pc:sldChg>
      <pc:sldChg chg="addSp modSp mod">
        <pc:chgData name="Jan Verwaeren" userId="aa253f3c-3150-4170-95ea-2f4be1c6923c" providerId="ADAL" clId="{EDB06631-CCBE-44C3-8A8F-12C3088BC4FD}" dt="2025-09-10T13:13:33.358" v="7056" actId="115"/>
        <pc:sldMkLst>
          <pc:docMk/>
          <pc:sldMk cId="1341626124" sldId="323"/>
        </pc:sldMkLst>
        <pc:spChg chg="mod">
          <ac:chgData name="Jan Verwaeren" userId="aa253f3c-3150-4170-95ea-2f4be1c6923c" providerId="ADAL" clId="{EDB06631-CCBE-44C3-8A8F-12C3088BC4FD}" dt="2025-09-10T13:13:33.358" v="7056" actId="115"/>
          <ac:spMkLst>
            <pc:docMk/>
            <pc:sldMk cId="1341626124" sldId="323"/>
            <ac:spMk id="2" creationId="{00000000-0000-0000-0000-000000000000}"/>
          </ac:spMkLst>
        </pc:spChg>
        <pc:spChg chg="add mod">
          <ac:chgData name="Jan Verwaeren" userId="aa253f3c-3150-4170-95ea-2f4be1c6923c" providerId="ADAL" clId="{EDB06631-CCBE-44C3-8A8F-12C3088BC4FD}" dt="2025-09-10T12:30:42.610" v="6243" actId="20577"/>
          <ac:spMkLst>
            <pc:docMk/>
            <pc:sldMk cId="1341626124" sldId="323"/>
            <ac:spMk id="3" creationId="{113E0194-25B8-7C9F-0088-0EAF7D9A54C2}"/>
          </ac:spMkLst>
        </pc:spChg>
        <pc:spChg chg="mod">
          <ac:chgData name="Jan Verwaeren" userId="aa253f3c-3150-4170-95ea-2f4be1c6923c" providerId="ADAL" clId="{EDB06631-CCBE-44C3-8A8F-12C3088BC4FD}" dt="2025-09-10T12:30:02.439" v="6198" actId="948"/>
          <ac:spMkLst>
            <pc:docMk/>
            <pc:sldMk cId="1341626124" sldId="323"/>
            <ac:spMk id="7" creationId="{968FE10D-32BD-4AC4-B9B0-D10FD45EF7BA}"/>
          </ac:spMkLst>
        </pc:spChg>
        <pc:picChg chg="add mod ord">
          <ac:chgData name="Jan Verwaeren" userId="aa253f3c-3150-4170-95ea-2f4be1c6923c" providerId="ADAL" clId="{EDB06631-CCBE-44C3-8A8F-12C3088BC4FD}" dt="2025-09-09T07:45:01.984" v="461" actId="29295"/>
          <ac:picMkLst>
            <pc:docMk/>
            <pc:sldMk cId="1341626124" sldId="323"/>
            <ac:picMk id="6" creationId="{41703876-74A1-22D7-4696-C00C6432ABAE}"/>
          </ac:picMkLst>
        </pc:picChg>
      </pc:sldChg>
      <pc:sldChg chg="modSp del mod ord">
        <pc:chgData name="Jan Verwaeren" userId="aa253f3c-3150-4170-95ea-2f4be1c6923c" providerId="ADAL" clId="{EDB06631-CCBE-44C3-8A8F-12C3088BC4FD}" dt="2025-09-10T12:33:12.013" v="6385" actId="47"/>
        <pc:sldMkLst>
          <pc:docMk/>
          <pc:sldMk cId="3165830073" sldId="331"/>
        </pc:sldMkLst>
        <pc:spChg chg="mod">
          <ac:chgData name="Jan Verwaeren" userId="aa253f3c-3150-4170-95ea-2f4be1c6923c" providerId="ADAL" clId="{EDB06631-CCBE-44C3-8A8F-12C3088BC4FD}" dt="2025-09-10T09:55:24.734" v="3805" actId="115"/>
          <ac:spMkLst>
            <pc:docMk/>
            <pc:sldMk cId="3165830073" sldId="331"/>
            <ac:spMk id="2" creationId="{00000000-0000-0000-0000-000000000000}"/>
          </ac:spMkLst>
        </pc:spChg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118701525" sldId="332"/>
        </pc:sldMkLst>
      </pc:sldChg>
      <pc:sldChg chg="modSp mod">
        <pc:chgData name="Jan Verwaeren" userId="aa253f3c-3150-4170-95ea-2f4be1c6923c" providerId="ADAL" clId="{EDB06631-CCBE-44C3-8A8F-12C3088BC4FD}" dt="2025-09-09T07:39:28.065" v="431" actId="20577"/>
        <pc:sldMkLst>
          <pc:docMk/>
          <pc:sldMk cId="1362959802" sldId="340"/>
        </pc:sldMkLst>
        <pc:spChg chg="mod">
          <ac:chgData name="Jan Verwaeren" userId="aa253f3c-3150-4170-95ea-2f4be1c6923c" providerId="ADAL" clId="{EDB06631-CCBE-44C3-8A8F-12C3088BC4FD}" dt="2025-09-09T07:39:28.065" v="431" actId="20577"/>
          <ac:spMkLst>
            <pc:docMk/>
            <pc:sldMk cId="1362959802" sldId="340"/>
            <ac:spMk id="8" creationId="{00000000-0000-0000-0000-000000000000}"/>
          </ac:spMkLst>
        </pc:spChg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759705909" sldId="341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4110054679" sldId="342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3387222879" sldId="343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315651573" sldId="344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405643245" sldId="345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37969762" sldId="346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277336506" sldId="347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559890058" sldId="348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558096006" sldId="349"/>
        </pc:sldMkLst>
      </pc:sldChg>
      <pc:sldChg chg="del">
        <pc:chgData name="Jan Verwaeren" userId="aa253f3c-3150-4170-95ea-2f4be1c6923c" providerId="ADAL" clId="{EDB06631-CCBE-44C3-8A8F-12C3088BC4FD}" dt="2025-09-10T12:33:12.013" v="6385" actId="47"/>
        <pc:sldMkLst>
          <pc:docMk/>
          <pc:sldMk cId="1874197016" sldId="350"/>
        </pc:sldMkLst>
      </pc:sldChg>
      <pc:sldChg chg="del">
        <pc:chgData name="Jan Verwaeren" userId="aa253f3c-3150-4170-95ea-2f4be1c6923c" providerId="ADAL" clId="{EDB06631-CCBE-44C3-8A8F-12C3088BC4FD}" dt="2025-09-10T12:35:47.371" v="6393" actId="47"/>
        <pc:sldMkLst>
          <pc:docMk/>
          <pc:sldMk cId="3898877684" sldId="351"/>
        </pc:sldMkLst>
      </pc:sldChg>
      <pc:sldChg chg="modSp mod">
        <pc:chgData name="Jan Verwaeren" userId="aa253f3c-3150-4170-95ea-2f4be1c6923c" providerId="ADAL" clId="{EDB06631-CCBE-44C3-8A8F-12C3088BC4FD}" dt="2025-09-10T12:36:10.915" v="6395" actId="115"/>
        <pc:sldMkLst>
          <pc:docMk/>
          <pc:sldMk cId="3196940334" sldId="352"/>
        </pc:sldMkLst>
        <pc:spChg chg="mod">
          <ac:chgData name="Jan Verwaeren" userId="aa253f3c-3150-4170-95ea-2f4be1c6923c" providerId="ADAL" clId="{EDB06631-CCBE-44C3-8A8F-12C3088BC4FD}" dt="2025-09-10T12:36:10.915" v="6395" actId="115"/>
          <ac:spMkLst>
            <pc:docMk/>
            <pc:sldMk cId="3196940334" sldId="352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07.019" v="6394" actId="115"/>
        <pc:sldMkLst>
          <pc:docMk/>
          <pc:sldMk cId="2889235619" sldId="353"/>
        </pc:sldMkLst>
        <pc:spChg chg="mod">
          <ac:chgData name="Jan Verwaeren" userId="aa253f3c-3150-4170-95ea-2f4be1c6923c" providerId="ADAL" clId="{EDB06631-CCBE-44C3-8A8F-12C3088BC4FD}" dt="2025-09-10T12:36:07.019" v="6394" actId="115"/>
          <ac:spMkLst>
            <pc:docMk/>
            <pc:sldMk cId="2889235619" sldId="353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14.616" v="6396" actId="115"/>
        <pc:sldMkLst>
          <pc:docMk/>
          <pc:sldMk cId="1235290397" sldId="354"/>
        </pc:sldMkLst>
        <pc:spChg chg="mod">
          <ac:chgData name="Jan Verwaeren" userId="aa253f3c-3150-4170-95ea-2f4be1c6923c" providerId="ADAL" clId="{EDB06631-CCBE-44C3-8A8F-12C3088BC4FD}" dt="2025-09-10T12:36:14.616" v="6396" actId="115"/>
          <ac:spMkLst>
            <pc:docMk/>
            <pc:sldMk cId="1235290397" sldId="354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18.774" v="6397" actId="115"/>
        <pc:sldMkLst>
          <pc:docMk/>
          <pc:sldMk cId="4077358838" sldId="355"/>
        </pc:sldMkLst>
        <pc:spChg chg="mod">
          <ac:chgData name="Jan Verwaeren" userId="aa253f3c-3150-4170-95ea-2f4be1c6923c" providerId="ADAL" clId="{EDB06631-CCBE-44C3-8A8F-12C3088BC4FD}" dt="2025-09-10T12:36:18.774" v="6397" actId="115"/>
          <ac:spMkLst>
            <pc:docMk/>
            <pc:sldMk cId="4077358838" sldId="355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22.983" v="6398" actId="115"/>
        <pc:sldMkLst>
          <pc:docMk/>
          <pc:sldMk cId="306369720" sldId="356"/>
        </pc:sldMkLst>
        <pc:spChg chg="mod">
          <ac:chgData name="Jan Verwaeren" userId="aa253f3c-3150-4170-95ea-2f4be1c6923c" providerId="ADAL" clId="{EDB06631-CCBE-44C3-8A8F-12C3088BC4FD}" dt="2025-09-10T12:36:22.983" v="6398" actId="115"/>
          <ac:spMkLst>
            <pc:docMk/>
            <pc:sldMk cId="306369720" sldId="356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27.270" v="6399" actId="115"/>
        <pc:sldMkLst>
          <pc:docMk/>
          <pc:sldMk cId="2603959680" sldId="357"/>
        </pc:sldMkLst>
        <pc:spChg chg="mod">
          <ac:chgData name="Jan Verwaeren" userId="aa253f3c-3150-4170-95ea-2f4be1c6923c" providerId="ADAL" clId="{EDB06631-CCBE-44C3-8A8F-12C3088BC4FD}" dt="2025-09-10T12:36:27.270" v="6399" actId="115"/>
          <ac:spMkLst>
            <pc:docMk/>
            <pc:sldMk cId="2603959680" sldId="357"/>
            <ac:spMk id="11" creationId="{D08A4ED8-1C82-46BE-B4DE-2B0A2DCB4EE0}"/>
          </ac:spMkLst>
        </pc:spChg>
      </pc:sldChg>
      <pc:sldChg chg="del ord">
        <pc:chgData name="Jan Verwaeren" userId="aa253f3c-3150-4170-95ea-2f4be1c6923c" providerId="ADAL" clId="{EDB06631-CCBE-44C3-8A8F-12C3088BC4FD}" dt="2025-09-10T12:52:15.099" v="6935" actId="47"/>
        <pc:sldMkLst>
          <pc:docMk/>
          <pc:sldMk cId="3509243570" sldId="358"/>
        </pc:sldMkLst>
      </pc:sldChg>
      <pc:sldChg chg="del">
        <pc:chgData name="Jan Verwaeren" userId="aa253f3c-3150-4170-95ea-2f4be1c6923c" providerId="ADAL" clId="{EDB06631-CCBE-44C3-8A8F-12C3088BC4FD}" dt="2025-09-10T12:52:06.687" v="6932" actId="47"/>
        <pc:sldMkLst>
          <pc:docMk/>
          <pc:sldMk cId="2473598597" sldId="359"/>
        </pc:sldMkLst>
      </pc:sldChg>
      <pc:sldChg chg="modSp mod">
        <pc:chgData name="Jan Verwaeren" userId="aa253f3c-3150-4170-95ea-2f4be1c6923c" providerId="ADAL" clId="{EDB06631-CCBE-44C3-8A8F-12C3088BC4FD}" dt="2025-09-10T12:52:19.006" v="6936" actId="115"/>
        <pc:sldMkLst>
          <pc:docMk/>
          <pc:sldMk cId="730406472" sldId="360"/>
        </pc:sldMkLst>
        <pc:spChg chg="mod">
          <ac:chgData name="Jan Verwaeren" userId="aa253f3c-3150-4170-95ea-2f4be1c6923c" providerId="ADAL" clId="{EDB06631-CCBE-44C3-8A8F-12C3088BC4FD}" dt="2025-09-10T12:52:19.006" v="6936" actId="115"/>
          <ac:spMkLst>
            <pc:docMk/>
            <pc:sldMk cId="730406472" sldId="360"/>
            <ac:spMk id="11" creationId="{D08A4ED8-1C82-46BE-B4DE-2B0A2DCB4EE0}"/>
          </ac:spMkLst>
        </pc:spChg>
      </pc:sldChg>
      <pc:sldChg chg="modSp mod">
        <pc:chgData name="Jan Verwaeren" userId="aa253f3c-3150-4170-95ea-2f4be1c6923c" providerId="ADAL" clId="{EDB06631-CCBE-44C3-8A8F-12C3088BC4FD}" dt="2025-09-10T12:36:31.983" v="6400" actId="115"/>
        <pc:sldMkLst>
          <pc:docMk/>
          <pc:sldMk cId="3403104775" sldId="361"/>
        </pc:sldMkLst>
        <pc:spChg chg="mod">
          <ac:chgData name="Jan Verwaeren" userId="aa253f3c-3150-4170-95ea-2f4be1c6923c" providerId="ADAL" clId="{EDB06631-CCBE-44C3-8A8F-12C3088BC4FD}" dt="2025-09-10T12:36:31.983" v="6400" actId="115"/>
          <ac:spMkLst>
            <pc:docMk/>
            <pc:sldMk cId="3403104775" sldId="361"/>
            <ac:spMk id="11" creationId="{D08A4ED8-1C82-46BE-B4DE-2B0A2DCB4EE0}"/>
          </ac:spMkLst>
        </pc:spChg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651431935" sldId="362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3177167697" sldId="363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2818266590" sldId="364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3604768677" sldId="365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449731274" sldId="366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657187870" sldId="367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626108103" sldId="368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4194545869" sldId="369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955138685" sldId="371"/>
        </pc:sldMkLst>
      </pc:sldChg>
      <pc:sldChg chg="add">
        <pc:chgData name="Jan Verwaeren" userId="aa253f3c-3150-4170-95ea-2f4be1c6923c" providerId="ADAL" clId="{EDB06631-CCBE-44C3-8A8F-12C3088BC4FD}" dt="2025-09-10T12:37:07.838" v="6403"/>
        <pc:sldMkLst>
          <pc:docMk/>
          <pc:sldMk cId="2138652237" sldId="372"/>
        </pc:sldMkLst>
      </pc:sldChg>
      <pc:sldChg chg="del">
        <pc:chgData name="Jan Verwaeren" userId="aa253f3c-3150-4170-95ea-2f4be1c6923c" providerId="ADAL" clId="{EDB06631-CCBE-44C3-8A8F-12C3088BC4FD}" dt="2025-09-10T12:37:03.998" v="6402" actId="2696"/>
        <pc:sldMkLst>
          <pc:docMk/>
          <pc:sldMk cId="4079383716" sldId="372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91349844" sldId="373"/>
        </pc:sldMkLst>
      </pc:sldChg>
      <pc:sldChg chg="del">
        <pc:chgData name="Jan Verwaeren" userId="aa253f3c-3150-4170-95ea-2f4be1c6923c" providerId="ADAL" clId="{EDB06631-CCBE-44C3-8A8F-12C3088BC4FD}" dt="2025-09-10T12:37:03.998" v="6402" actId="2696"/>
        <pc:sldMkLst>
          <pc:docMk/>
          <pc:sldMk cId="100651460" sldId="374"/>
        </pc:sldMkLst>
      </pc:sldChg>
      <pc:sldChg chg="addSp delSp modSp add mod delAnim">
        <pc:chgData name="Jan Verwaeren" userId="aa253f3c-3150-4170-95ea-2f4be1c6923c" providerId="ADAL" clId="{EDB06631-CCBE-44C3-8A8F-12C3088BC4FD}" dt="2025-09-10T12:49:02.117" v="6865" actId="108"/>
        <pc:sldMkLst>
          <pc:docMk/>
          <pc:sldMk cId="332706084" sldId="374"/>
        </pc:sldMkLst>
        <pc:spChg chg="mod">
          <ac:chgData name="Jan Verwaeren" userId="aa253f3c-3150-4170-95ea-2f4be1c6923c" providerId="ADAL" clId="{EDB06631-CCBE-44C3-8A8F-12C3088BC4FD}" dt="2025-09-10T12:49:02.117" v="6865" actId="108"/>
          <ac:spMkLst>
            <pc:docMk/>
            <pc:sldMk cId="332706084" sldId="374"/>
            <ac:spMk id="2" creationId="{469CBC56-C6AA-4749-AB5D-BB3064E4AD43}"/>
          </ac:spMkLst>
        </pc:spChg>
        <pc:spChg chg="add del mod">
          <ac:chgData name="Jan Verwaeren" userId="aa253f3c-3150-4170-95ea-2f4be1c6923c" providerId="ADAL" clId="{EDB06631-CCBE-44C3-8A8F-12C3088BC4FD}" dt="2025-09-10T12:41:58.491" v="6513" actId="478"/>
          <ac:spMkLst>
            <pc:docMk/>
            <pc:sldMk cId="332706084" sldId="374"/>
            <ac:spMk id="4" creationId="{10879C7F-E3B6-9F6A-DA69-87390BC70F8E}"/>
          </ac:spMkLst>
        </pc:spChg>
        <pc:spChg chg="del mod">
          <ac:chgData name="Jan Verwaeren" userId="aa253f3c-3150-4170-95ea-2f4be1c6923c" providerId="ADAL" clId="{EDB06631-CCBE-44C3-8A8F-12C3088BC4FD}" dt="2025-09-10T12:41:37.841" v="6500" actId="478"/>
          <ac:spMkLst>
            <pc:docMk/>
            <pc:sldMk cId="332706084" sldId="374"/>
            <ac:spMk id="9" creationId="{DF8B9A6C-A0E0-449F-903E-E8ADBA8889BB}"/>
          </ac:spMkLst>
        </pc:spChg>
        <pc:spChg chg="mod">
          <ac:chgData name="Jan Verwaeren" userId="aa253f3c-3150-4170-95ea-2f4be1c6923c" providerId="ADAL" clId="{EDB06631-CCBE-44C3-8A8F-12C3088BC4FD}" dt="2025-09-10T12:42:34.366" v="6521" actId="20577"/>
          <ac:spMkLst>
            <pc:docMk/>
            <pc:sldMk cId="332706084" sldId="374"/>
            <ac:spMk id="11" creationId="{D08A4ED8-1C82-46BE-B4DE-2B0A2DCB4EE0}"/>
          </ac:spMkLst>
        </pc:spChg>
        <pc:spChg chg="mod">
          <ac:chgData name="Jan Verwaeren" userId="aa253f3c-3150-4170-95ea-2f4be1c6923c" providerId="ADAL" clId="{EDB06631-CCBE-44C3-8A8F-12C3088BC4FD}" dt="2025-09-10T12:48:10.243" v="6827" actId="1076"/>
          <ac:spMkLst>
            <pc:docMk/>
            <pc:sldMk cId="332706084" sldId="374"/>
            <ac:spMk id="22" creationId="{150793CA-CF7B-4A47-AAD8-67580CE213A3}"/>
          </ac:spMkLst>
        </pc:spChg>
        <pc:spChg chg="mod">
          <ac:chgData name="Jan Verwaeren" userId="aa253f3c-3150-4170-95ea-2f4be1c6923c" providerId="ADAL" clId="{EDB06631-CCBE-44C3-8A8F-12C3088BC4FD}" dt="2025-09-10T12:48:01.388" v="6826" actId="1076"/>
          <ac:spMkLst>
            <pc:docMk/>
            <pc:sldMk cId="332706084" sldId="374"/>
            <ac:spMk id="69" creationId="{2D7EA9F5-8AC5-40F7-B10D-DEC199E85D15}"/>
          </ac:spMkLst>
        </pc:spChg>
        <pc:picChg chg="add mod">
          <ac:chgData name="Jan Verwaeren" userId="aa253f3c-3150-4170-95ea-2f4be1c6923c" providerId="ADAL" clId="{EDB06631-CCBE-44C3-8A8F-12C3088BC4FD}" dt="2025-09-10T12:48:10.243" v="6827" actId="1076"/>
          <ac:picMkLst>
            <pc:docMk/>
            <pc:sldMk cId="332706084" sldId="374"/>
            <ac:picMk id="5" creationId="{A6984ED9-0A7B-F506-0412-002E26393DEE}"/>
          </ac:picMkLst>
        </pc:picChg>
      </pc:sldChg>
      <pc:sldChg chg="del">
        <pc:chgData name="Jan Verwaeren" userId="aa253f3c-3150-4170-95ea-2f4be1c6923c" providerId="ADAL" clId="{EDB06631-CCBE-44C3-8A8F-12C3088BC4FD}" dt="2025-09-10T12:37:03.998" v="6402" actId="2696"/>
        <pc:sldMkLst>
          <pc:docMk/>
          <pc:sldMk cId="74779334" sldId="375"/>
        </pc:sldMkLst>
      </pc:sldChg>
      <pc:sldChg chg="add del">
        <pc:chgData name="Jan Verwaeren" userId="aa253f3c-3150-4170-95ea-2f4be1c6923c" providerId="ADAL" clId="{EDB06631-CCBE-44C3-8A8F-12C3088BC4FD}" dt="2025-09-10T12:42:29.575" v="6516" actId="47"/>
        <pc:sldMkLst>
          <pc:docMk/>
          <pc:sldMk cId="560630830" sldId="375"/>
        </pc:sldMkLst>
      </pc:sldChg>
      <pc:sldChg chg="add">
        <pc:chgData name="Jan Verwaeren" userId="aa253f3c-3150-4170-95ea-2f4be1c6923c" providerId="ADAL" clId="{EDB06631-CCBE-44C3-8A8F-12C3088BC4FD}" dt="2025-09-10T12:37:07.838" v="6403"/>
        <pc:sldMkLst>
          <pc:docMk/>
          <pc:sldMk cId="884670001" sldId="376"/>
        </pc:sldMkLst>
      </pc:sldChg>
      <pc:sldChg chg="del">
        <pc:chgData name="Jan Verwaeren" userId="aa253f3c-3150-4170-95ea-2f4be1c6923c" providerId="ADAL" clId="{EDB06631-CCBE-44C3-8A8F-12C3088BC4FD}" dt="2025-09-10T12:37:03.998" v="6402" actId="2696"/>
        <pc:sldMkLst>
          <pc:docMk/>
          <pc:sldMk cId="1986239210" sldId="376"/>
        </pc:sldMkLst>
      </pc:sldChg>
      <pc:sldChg chg="del">
        <pc:chgData name="Jan Verwaeren" userId="aa253f3c-3150-4170-95ea-2f4be1c6923c" providerId="ADAL" clId="{EDB06631-CCBE-44C3-8A8F-12C3088BC4FD}" dt="2025-09-10T12:37:03.998" v="6402" actId="2696"/>
        <pc:sldMkLst>
          <pc:docMk/>
          <pc:sldMk cId="2235632003" sldId="377"/>
        </pc:sldMkLst>
      </pc:sldChg>
      <pc:sldChg chg="add del">
        <pc:chgData name="Jan Verwaeren" userId="aa253f3c-3150-4170-95ea-2f4be1c6923c" providerId="ADAL" clId="{EDB06631-CCBE-44C3-8A8F-12C3088BC4FD}" dt="2025-09-10T12:42:29.575" v="6516" actId="47"/>
        <pc:sldMkLst>
          <pc:docMk/>
          <pc:sldMk cId="3103632452" sldId="377"/>
        </pc:sldMkLst>
      </pc:sldChg>
      <pc:sldChg chg="del">
        <pc:chgData name="Jan Verwaeren" userId="aa253f3c-3150-4170-95ea-2f4be1c6923c" providerId="ADAL" clId="{EDB06631-CCBE-44C3-8A8F-12C3088BC4FD}" dt="2025-09-10T12:34:09.836" v="6386" actId="47"/>
        <pc:sldMkLst>
          <pc:docMk/>
          <pc:sldMk cId="2077729536" sldId="378"/>
        </pc:sldMkLst>
      </pc:sldChg>
      <pc:sldChg chg="del">
        <pc:chgData name="Jan Verwaeren" userId="aa253f3c-3150-4170-95ea-2f4be1c6923c" providerId="ADAL" clId="{EDB06631-CCBE-44C3-8A8F-12C3088BC4FD}" dt="2025-09-10T12:36:55.994" v="6401" actId="47"/>
        <pc:sldMkLst>
          <pc:docMk/>
          <pc:sldMk cId="1063568874" sldId="380"/>
        </pc:sldMkLst>
      </pc:sldChg>
      <pc:sldChg chg="modSp add mod">
        <pc:chgData name="Jan Verwaeren" userId="aa253f3c-3150-4170-95ea-2f4be1c6923c" providerId="ADAL" clId="{EDB06631-CCBE-44C3-8A8F-12C3088BC4FD}" dt="2025-09-09T07:47:31.769" v="498" actId="20577"/>
        <pc:sldMkLst>
          <pc:docMk/>
          <pc:sldMk cId="2245084285" sldId="381"/>
        </pc:sldMkLst>
        <pc:spChg chg="mod">
          <ac:chgData name="Jan Verwaeren" userId="aa253f3c-3150-4170-95ea-2f4be1c6923c" providerId="ADAL" clId="{EDB06631-CCBE-44C3-8A8F-12C3088BC4FD}" dt="2025-09-09T07:47:31.769" v="498" actId="20577"/>
          <ac:spMkLst>
            <pc:docMk/>
            <pc:sldMk cId="2245084285" sldId="381"/>
            <ac:spMk id="8" creationId="{B323CF49-700E-5D53-DFA3-49BFF6E444CE}"/>
          </ac:spMkLst>
        </pc:spChg>
      </pc:sldChg>
      <pc:sldChg chg="new del">
        <pc:chgData name="Jan Verwaeren" userId="aa253f3c-3150-4170-95ea-2f4be1c6923c" providerId="ADAL" clId="{EDB06631-CCBE-44C3-8A8F-12C3088BC4FD}" dt="2025-09-09T07:57:35.697" v="513" actId="47"/>
        <pc:sldMkLst>
          <pc:docMk/>
          <pc:sldMk cId="3217354725" sldId="382"/>
        </pc:sldMkLst>
      </pc:sldChg>
      <pc:sldChg chg="addSp delSp modSp new mod ord">
        <pc:chgData name="Jan Verwaeren" userId="aa253f3c-3150-4170-95ea-2f4be1c6923c" providerId="ADAL" clId="{EDB06631-CCBE-44C3-8A8F-12C3088BC4FD}" dt="2025-09-09T09:00:58.658" v="931" actId="1076"/>
        <pc:sldMkLst>
          <pc:docMk/>
          <pc:sldMk cId="3250237352" sldId="382"/>
        </pc:sldMkLst>
        <pc:spChg chg="mod">
          <ac:chgData name="Jan Verwaeren" userId="aa253f3c-3150-4170-95ea-2f4be1c6923c" providerId="ADAL" clId="{EDB06631-CCBE-44C3-8A8F-12C3088BC4FD}" dt="2025-09-09T07:57:47.346" v="532" actId="20577"/>
          <ac:spMkLst>
            <pc:docMk/>
            <pc:sldMk cId="3250237352" sldId="382"/>
            <ac:spMk id="2" creationId="{F03ED754-480C-31B5-3687-8DC1C50996FF}"/>
          </ac:spMkLst>
        </pc:spChg>
        <pc:spChg chg="del">
          <ac:chgData name="Jan Verwaeren" userId="aa253f3c-3150-4170-95ea-2f4be1c6923c" providerId="ADAL" clId="{EDB06631-CCBE-44C3-8A8F-12C3088BC4FD}" dt="2025-09-09T07:57:51.818" v="533" actId="478"/>
          <ac:spMkLst>
            <pc:docMk/>
            <pc:sldMk cId="3250237352" sldId="382"/>
            <ac:spMk id="3" creationId="{3056634C-1DF2-676B-211C-CBE3C8413B0C}"/>
          </ac:spMkLst>
        </pc:spChg>
        <pc:spChg chg="add del mod">
          <ac:chgData name="Jan Verwaeren" userId="aa253f3c-3150-4170-95ea-2f4be1c6923c" providerId="ADAL" clId="{EDB06631-CCBE-44C3-8A8F-12C3088BC4FD}" dt="2025-09-09T07:59:06.852" v="558" actId="478"/>
          <ac:spMkLst>
            <pc:docMk/>
            <pc:sldMk cId="3250237352" sldId="382"/>
            <ac:spMk id="7" creationId="{68C2F444-1C86-5E0C-73CF-E615F724EC9F}"/>
          </ac:spMkLst>
        </pc:spChg>
        <pc:spChg chg="add mod">
          <ac:chgData name="Jan Verwaeren" userId="aa253f3c-3150-4170-95ea-2f4be1c6923c" providerId="ADAL" clId="{EDB06631-CCBE-44C3-8A8F-12C3088BC4FD}" dt="2025-09-09T08:58:00.235" v="695" actId="1076"/>
          <ac:spMkLst>
            <pc:docMk/>
            <pc:sldMk cId="3250237352" sldId="382"/>
            <ac:spMk id="17" creationId="{1E168C61-8E49-B004-4B7C-A0E8E041B7D5}"/>
          </ac:spMkLst>
        </pc:spChg>
        <pc:spChg chg="add mod">
          <ac:chgData name="Jan Verwaeren" userId="aa253f3c-3150-4170-95ea-2f4be1c6923c" providerId="ADAL" clId="{EDB06631-CCBE-44C3-8A8F-12C3088BC4FD}" dt="2025-09-09T09:00:58.658" v="931" actId="1076"/>
          <ac:spMkLst>
            <pc:docMk/>
            <pc:sldMk cId="3250237352" sldId="382"/>
            <ac:spMk id="21" creationId="{02C4AEF2-02CD-0014-7FB4-27914BA299D5}"/>
          </ac:spMkLst>
        </pc:spChg>
        <pc:spChg chg="add mod">
          <ac:chgData name="Jan Verwaeren" userId="aa253f3c-3150-4170-95ea-2f4be1c6923c" providerId="ADAL" clId="{EDB06631-CCBE-44C3-8A8F-12C3088BC4FD}" dt="2025-09-09T09:00:11.446" v="885" actId="1076"/>
          <ac:spMkLst>
            <pc:docMk/>
            <pc:sldMk cId="3250237352" sldId="382"/>
            <ac:spMk id="22" creationId="{664E8AF9-DC38-C3A9-8ECF-1E3EB145A81F}"/>
          </ac:spMkLst>
        </pc:spChg>
        <pc:grpChg chg="add mod">
          <ac:chgData name="Jan Verwaeren" userId="aa253f3c-3150-4170-95ea-2f4be1c6923c" providerId="ADAL" clId="{EDB06631-CCBE-44C3-8A8F-12C3088BC4FD}" dt="2025-09-09T09:00:21.170" v="888" actId="1076"/>
          <ac:grpSpMkLst>
            <pc:docMk/>
            <pc:sldMk cId="3250237352" sldId="382"/>
            <ac:grpSpMk id="18" creationId="{F18CE815-57D3-66E8-986F-5FA426D86855}"/>
          </ac:grpSpMkLst>
        </pc:grpChg>
        <pc:picChg chg="add del mod">
          <ac:chgData name="Jan Verwaeren" userId="aa253f3c-3150-4170-95ea-2f4be1c6923c" providerId="ADAL" clId="{EDB06631-CCBE-44C3-8A8F-12C3088BC4FD}" dt="2025-09-09T08:01:33.217" v="572" actId="478"/>
          <ac:picMkLst>
            <pc:docMk/>
            <pc:sldMk cId="3250237352" sldId="382"/>
            <ac:picMk id="6" creationId="{96C3782A-81A3-3242-1820-1F632294BF24}"/>
          </ac:picMkLst>
        </pc:picChg>
        <pc:picChg chg="add mod">
          <ac:chgData name="Jan Verwaeren" userId="aa253f3c-3150-4170-95ea-2f4be1c6923c" providerId="ADAL" clId="{EDB06631-CCBE-44C3-8A8F-12C3088BC4FD}" dt="2025-09-09T09:00:21.170" v="888" actId="1076"/>
          <ac:picMkLst>
            <pc:docMk/>
            <pc:sldMk cId="3250237352" sldId="382"/>
            <ac:picMk id="9" creationId="{09B4D675-8844-AC15-213D-FE82CD809FC1}"/>
          </ac:picMkLst>
        </pc:picChg>
        <pc:picChg chg="add mod">
          <ac:chgData name="Jan Verwaeren" userId="aa253f3c-3150-4170-95ea-2f4be1c6923c" providerId="ADAL" clId="{EDB06631-CCBE-44C3-8A8F-12C3088BC4FD}" dt="2025-09-09T09:00:21.170" v="888" actId="1076"/>
          <ac:picMkLst>
            <pc:docMk/>
            <pc:sldMk cId="3250237352" sldId="382"/>
            <ac:picMk id="11" creationId="{290B7F96-CB6C-7044-A37C-A76EC969A1E0}"/>
          </ac:picMkLst>
        </pc:picChg>
        <pc:picChg chg="add mod">
          <ac:chgData name="Jan Verwaeren" userId="aa253f3c-3150-4170-95ea-2f4be1c6923c" providerId="ADAL" clId="{EDB06631-CCBE-44C3-8A8F-12C3088BC4FD}" dt="2025-09-09T09:00:21.170" v="888" actId="1076"/>
          <ac:picMkLst>
            <pc:docMk/>
            <pc:sldMk cId="3250237352" sldId="382"/>
            <ac:picMk id="13" creationId="{DF95D9A8-1E45-1A03-B4BE-883C57E043A1}"/>
          </ac:picMkLst>
        </pc:picChg>
        <pc:picChg chg="add del mod ord">
          <ac:chgData name="Jan Verwaeren" userId="aa253f3c-3150-4170-95ea-2f4be1c6923c" providerId="ADAL" clId="{EDB06631-CCBE-44C3-8A8F-12C3088BC4FD}" dt="2025-09-09T08:12:50.941" v="661" actId="478"/>
          <ac:picMkLst>
            <pc:docMk/>
            <pc:sldMk cId="3250237352" sldId="382"/>
            <ac:picMk id="14" creationId="{F27B3F87-BA3C-B8CA-4149-49A3BC9D1882}"/>
          </ac:picMkLst>
        </pc:picChg>
        <pc:picChg chg="add mod">
          <ac:chgData name="Jan Verwaeren" userId="aa253f3c-3150-4170-95ea-2f4be1c6923c" providerId="ADAL" clId="{EDB06631-CCBE-44C3-8A8F-12C3088BC4FD}" dt="2025-09-09T08:57:32.213" v="689" actId="1076"/>
          <ac:picMkLst>
            <pc:docMk/>
            <pc:sldMk cId="3250237352" sldId="382"/>
            <ac:picMk id="16" creationId="{57EDFF6F-E3E5-D59A-2FC9-559333CFBF63}"/>
          </ac:picMkLst>
        </pc:picChg>
        <pc:picChg chg="add mod">
          <ac:chgData name="Jan Verwaeren" userId="aa253f3c-3150-4170-95ea-2f4be1c6923c" providerId="ADAL" clId="{EDB06631-CCBE-44C3-8A8F-12C3088BC4FD}" dt="2025-09-09T09:00:15.739" v="887" actId="1076"/>
          <ac:picMkLst>
            <pc:docMk/>
            <pc:sldMk cId="3250237352" sldId="382"/>
            <ac:picMk id="20" creationId="{518B2B4C-D0E5-66F1-B57C-B41B600CF21A}"/>
          </ac:picMkLst>
        </pc:picChg>
      </pc:sldChg>
      <pc:sldChg chg="modSp add mod">
        <pc:chgData name="Jan Verwaeren" userId="aa253f3c-3150-4170-95ea-2f4be1c6923c" providerId="ADAL" clId="{EDB06631-CCBE-44C3-8A8F-12C3088BC4FD}" dt="2025-09-09T09:01:34.820" v="953" actId="20577"/>
        <pc:sldMkLst>
          <pc:docMk/>
          <pc:sldMk cId="1612090533" sldId="383"/>
        </pc:sldMkLst>
        <pc:spChg chg="mod">
          <ac:chgData name="Jan Verwaeren" userId="aa253f3c-3150-4170-95ea-2f4be1c6923c" providerId="ADAL" clId="{EDB06631-CCBE-44C3-8A8F-12C3088BC4FD}" dt="2025-09-09T09:01:34.820" v="953" actId="20577"/>
          <ac:spMkLst>
            <pc:docMk/>
            <pc:sldMk cId="1612090533" sldId="383"/>
            <ac:spMk id="8" creationId="{05A428E8-1BB0-C883-47CF-A8A36050C4CA}"/>
          </ac:spMkLst>
        </pc:spChg>
      </pc:sldChg>
      <pc:sldChg chg="addSp delSp modSp add mod">
        <pc:chgData name="Jan Verwaeren" userId="aa253f3c-3150-4170-95ea-2f4be1c6923c" providerId="ADAL" clId="{EDB06631-CCBE-44C3-8A8F-12C3088BC4FD}" dt="2025-09-09T11:59:05.245" v="1446" actId="478"/>
        <pc:sldMkLst>
          <pc:docMk/>
          <pc:sldMk cId="2764215712" sldId="384"/>
        </pc:sldMkLst>
        <pc:spChg chg="del mod">
          <ac:chgData name="Jan Verwaeren" userId="aa253f3c-3150-4170-95ea-2f4be1c6923c" providerId="ADAL" clId="{EDB06631-CCBE-44C3-8A8F-12C3088BC4FD}" dt="2025-09-09T11:34:12.201" v="1085" actId="478"/>
          <ac:spMkLst>
            <pc:docMk/>
            <pc:sldMk cId="2764215712" sldId="384"/>
            <ac:spMk id="2" creationId="{4B622CC7-31D7-A82E-F2AA-D3A9DCF2FB02}"/>
          </ac:spMkLst>
        </pc:spChg>
        <pc:spChg chg="del mod">
          <ac:chgData name="Jan Verwaeren" userId="aa253f3c-3150-4170-95ea-2f4be1c6923c" providerId="ADAL" clId="{EDB06631-CCBE-44C3-8A8F-12C3088BC4FD}" dt="2025-09-09T11:38:10.903" v="1184" actId="478"/>
          <ac:spMkLst>
            <pc:docMk/>
            <pc:sldMk cId="2764215712" sldId="384"/>
            <ac:spMk id="5" creationId="{DC10BD95-C54D-62EE-2AA4-20EF2C66BB9F}"/>
          </ac:spMkLst>
        </pc:spChg>
        <pc:spChg chg="mod">
          <ac:chgData name="Jan Verwaeren" userId="aa253f3c-3150-4170-95ea-2f4be1c6923c" providerId="ADAL" clId="{EDB06631-CCBE-44C3-8A8F-12C3088BC4FD}" dt="2025-09-09T11:34:17.549" v="1104" actId="20577"/>
          <ac:spMkLst>
            <pc:docMk/>
            <pc:sldMk cId="2764215712" sldId="384"/>
            <ac:spMk id="7" creationId="{399968FA-5AF4-986B-8CC4-C15DD51CF558}"/>
          </ac:spMkLst>
        </pc:spChg>
        <pc:spChg chg="add mod">
          <ac:chgData name="Jan Verwaeren" userId="aa253f3c-3150-4170-95ea-2f4be1c6923c" providerId="ADAL" clId="{EDB06631-CCBE-44C3-8A8F-12C3088BC4FD}" dt="2025-09-09T11:58:23.976" v="1438" actId="115"/>
          <ac:spMkLst>
            <pc:docMk/>
            <pc:sldMk cId="2764215712" sldId="384"/>
            <ac:spMk id="17" creationId="{217195AC-0B70-9ACC-3FBF-B2A2022CC7C3}"/>
          </ac:spMkLst>
        </pc:spChg>
        <pc:spChg chg="add mod">
          <ac:chgData name="Jan Verwaeren" userId="aa253f3c-3150-4170-95ea-2f4be1c6923c" providerId="ADAL" clId="{EDB06631-CCBE-44C3-8A8F-12C3088BC4FD}" dt="2025-09-09T11:58:23.976" v="1438" actId="115"/>
          <ac:spMkLst>
            <pc:docMk/>
            <pc:sldMk cId="2764215712" sldId="384"/>
            <ac:spMk id="18" creationId="{73195C5A-C6F3-6BC1-EED9-4C37885B059E}"/>
          </ac:spMkLst>
        </pc:spChg>
        <pc:spChg chg="add mod">
          <ac:chgData name="Jan Verwaeren" userId="aa253f3c-3150-4170-95ea-2f4be1c6923c" providerId="ADAL" clId="{EDB06631-CCBE-44C3-8A8F-12C3088BC4FD}" dt="2025-09-09T11:58:23.976" v="1438" actId="115"/>
          <ac:spMkLst>
            <pc:docMk/>
            <pc:sldMk cId="2764215712" sldId="384"/>
            <ac:spMk id="19" creationId="{3610FAF4-F5FC-98E9-C30A-90B53D6D0780}"/>
          </ac:spMkLst>
        </pc:spChg>
        <pc:spChg chg="add del mod">
          <ac:chgData name="Jan Verwaeren" userId="aa253f3c-3150-4170-95ea-2f4be1c6923c" providerId="ADAL" clId="{EDB06631-CCBE-44C3-8A8F-12C3088BC4FD}" dt="2025-09-09T11:37:42.841" v="1175" actId="478"/>
          <ac:spMkLst>
            <pc:docMk/>
            <pc:sldMk cId="2764215712" sldId="384"/>
            <ac:spMk id="20" creationId="{54C8CDAF-FFC5-EFBF-6C55-C8AB3B458027}"/>
          </ac:spMkLst>
        </pc:spChg>
        <pc:spChg chg="add mod">
          <ac:chgData name="Jan Verwaeren" userId="aa253f3c-3150-4170-95ea-2f4be1c6923c" providerId="ADAL" clId="{EDB06631-CCBE-44C3-8A8F-12C3088BC4FD}" dt="2025-09-09T11:58:23.976" v="1438" actId="115"/>
          <ac:spMkLst>
            <pc:docMk/>
            <pc:sldMk cId="2764215712" sldId="384"/>
            <ac:spMk id="21" creationId="{5F3C65F1-B158-C493-9B07-A003F67087FB}"/>
          </ac:spMkLst>
        </pc:spChg>
        <pc:spChg chg="add mod">
          <ac:chgData name="Jan Verwaeren" userId="aa253f3c-3150-4170-95ea-2f4be1c6923c" providerId="ADAL" clId="{EDB06631-CCBE-44C3-8A8F-12C3088BC4FD}" dt="2025-09-09T11:54:44.601" v="1417" actId="115"/>
          <ac:spMkLst>
            <pc:docMk/>
            <pc:sldMk cId="2764215712" sldId="384"/>
            <ac:spMk id="24" creationId="{A1404027-D3BE-22B4-129A-DE7C27751660}"/>
          </ac:spMkLst>
        </pc:spChg>
        <pc:spChg chg="add del mod">
          <ac:chgData name="Jan Verwaeren" userId="aa253f3c-3150-4170-95ea-2f4be1c6923c" providerId="ADAL" clId="{EDB06631-CCBE-44C3-8A8F-12C3088BC4FD}" dt="2025-09-09T11:43:44.507" v="1279" actId="478"/>
          <ac:spMkLst>
            <pc:docMk/>
            <pc:sldMk cId="2764215712" sldId="384"/>
            <ac:spMk id="28" creationId="{99926E0D-A66A-D2FD-7A5A-CBBED9E3984F}"/>
          </ac:spMkLst>
        </pc:spChg>
        <pc:spChg chg="add mod">
          <ac:chgData name="Jan Verwaeren" userId="aa253f3c-3150-4170-95ea-2f4be1c6923c" providerId="ADAL" clId="{EDB06631-CCBE-44C3-8A8F-12C3088BC4FD}" dt="2025-09-09T11:54:48.083" v="1418" actId="115"/>
          <ac:spMkLst>
            <pc:docMk/>
            <pc:sldMk cId="2764215712" sldId="384"/>
            <ac:spMk id="29" creationId="{9C0F01DB-3E2F-0115-263C-A377492CA69A}"/>
          </ac:spMkLst>
        </pc:spChg>
        <pc:spChg chg="add mod">
          <ac:chgData name="Jan Verwaeren" userId="aa253f3c-3150-4170-95ea-2f4be1c6923c" providerId="ADAL" clId="{EDB06631-CCBE-44C3-8A8F-12C3088BC4FD}" dt="2025-09-09T11:54:20.829" v="1409" actId="1076"/>
          <ac:spMkLst>
            <pc:docMk/>
            <pc:sldMk cId="2764215712" sldId="384"/>
            <ac:spMk id="41" creationId="{BFF08BFD-58DC-AB4B-5AE5-9A259BA7381A}"/>
          </ac:spMkLst>
        </pc:spChg>
        <pc:spChg chg="add mod">
          <ac:chgData name="Jan Verwaeren" userId="aa253f3c-3150-4170-95ea-2f4be1c6923c" providerId="ADAL" clId="{EDB06631-CCBE-44C3-8A8F-12C3088BC4FD}" dt="2025-09-09T11:54:29.501" v="1412" actId="14100"/>
          <ac:spMkLst>
            <pc:docMk/>
            <pc:sldMk cId="2764215712" sldId="384"/>
            <ac:spMk id="42" creationId="{E580A9CA-E167-3BA9-928F-D5546346B80F}"/>
          </ac:spMkLst>
        </pc:spChg>
        <pc:spChg chg="add mod ord">
          <ac:chgData name="Jan Verwaeren" userId="aa253f3c-3150-4170-95ea-2f4be1c6923c" providerId="ADAL" clId="{EDB06631-CCBE-44C3-8A8F-12C3088BC4FD}" dt="2025-09-09T11:58:16.223" v="1437" actId="167"/>
          <ac:spMkLst>
            <pc:docMk/>
            <pc:sldMk cId="2764215712" sldId="384"/>
            <ac:spMk id="46" creationId="{CD51B5E9-AF1A-3A53-3984-18617BDB3F7C}"/>
          </ac:spMkLst>
        </pc:spChg>
        <pc:spChg chg="add del mod ord">
          <ac:chgData name="Jan Verwaeren" userId="aa253f3c-3150-4170-95ea-2f4be1c6923c" providerId="ADAL" clId="{EDB06631-CCBE-44C3-8A8F-12C3088BC4FD}" dt="2025-09-09T11:59:05.245" v="1446" actId="478"/>
          <ac:spMkLst>
            <pc:docMk/>
            <pc:sldMk cId="2764215712" sldId="384"/>
            <ac:spMk id="47" creationId="{97BB7E2D-D5CC-4188-5762-8367BEE3161A}"/>
          </ac:spMkLst>
        </pc:spChg>
        <pc:grpChg chg="del">
          <ac:chgData name="Jan Verwaeren" userId="aa253f3c-3150-4170-95ea-2f4be1c6923c" providerId="ADAL" clId="{EDB06631-CCBE-44C3-8A8F-12C3088BC4FD}" dt="2025-09-09T11:34:09.393" v="1082" actId="478"/>
          <ac:grpSpMkLst>
            <pc:docMk/>
            <pc:sldMk cId="2764215712" sldId="384"/>
            <ac:grpSpMk id="31" creationId="{B75A2F7E-4DA7-8B62-2C09-6B6B6D5562FD}"/>
          </ac:grpSpMkLst>
        </pc:grpChg>
        <pc:grpChg chg="add del mod">
          <ac:chgData name="Jan Verwaeren" userId="aa253f3c-3150-4170-95ea-2f4be1c6923c" providerId="ADAL" clId="{EDB06631-CCBE-44C3-8A8F-12C3088BC4FD}" dt="2025-09-09T11:54:07.622" v="1404" actId="478"/>
          <ac:grpSpMkLst>
            <pc:docMk/>
            <pc:sldMk cId="2764215712" sldId="384"/>
            <ac:grpSpMk id="38" creationId="{6EE0DD1F-FCFF-3CBB-1E21-BB92E0E68A64}"/>
          </ac:grpSpMkLst>
        </pc:grpChg>
        <pc:picChg chg="add mod">
          <ac:chgData name="Jan Verwaeren" userId="aa253f3c-3150-4170-95ea-2f4be1c6923c" providerId="ADAL" clId="{EDB06631-CCBE-44C3-8A8F-12C3088BC4FD}" dt="2025-09-09T11:51:46.717" v="1392" actId="164"/>
          <ac:picMkLst>
            <pc:docMk/>
            <pc:sldMk cId="2764215712" sldId="384"/>
            <ac:picMk id="23" creationId="{A1919739-ED19-BE94-7025-72CFAF68381B}"/>
          </ac:picMkLst>
        </pc:picChg>
        <pc:picChg chg="add mod">
          <ac:chgData name="Jan Verwaeren" userId="aa253f3c-3150-4170-95ea-2f4be1c6923c" providerId="ADAL" clId="{EDB06631-CCBE-44C3-8A8F-12C3088BC4FD}" dt="2025-09-09T11:51:46.717" v="1392" actId="164"/>
          <ac:picMkLst>
            <pc:docMk/>
            <pc:sldMk cId="2764215712" sldId="384"/>
            <ac:picMk id="27" creationId="{C1C576A7-38D9-8339-E95E-FF101CFE30E1}"/>
          </ac:picMkLst>
        </pc:picChg>
        <pc:picChg chg="add mod">
          <ac:chgData name="Jan Verwaeren" userId="aa253f3c-3150-4170-95ea-2f4be1c6923c" providerId="ADAL" clId="{EDB06631-CCBE-44C3-8A8F-12C3088BC4FD}" dt="2025-09-09T11:51:46.717" v="1392" actId="164"/>
          <ac:picMkLst>
            <pc:docMk/>
            <pc:sldMk cId="2764215712" sldId="384"/>
            <ac:picMk id="33" creationId="{19A4B720-1557-D6D3-951E-7E4A0A739D07}"/>
          </ac:picMkLst>
        </pc:picChg>
        <pc:picChg chg="add mod">
          <ac:chgData name="Jan Verwaeren" userId="aa253f3c-3150-4170-95ea-2f4be1c6923c" providerId="ADAL" clId="{EDB06631-CCBE-44C3-8A8F-12C3088BC4FD}" dt="2025-09-09T11:49:39.410" v="1385" actId="1076"/>
          <ac:picMkLst>
            <pc:docMk/>
            <pc:sldMk cId="2764215712" sldId="384"/>
            <ac:picMk id="35" creationId="{2E5170BC-F3DD-4B73-F1EF-2D888936FEAC}"/>
          </ac:picMkLst>
        </pc:picChg>
        <pc:picChg chg="add mod">
          <ac:chgData name="Jan Verwaeren" userId="aa253f3c-3150-4170-95ea-2f4be1c6923c" providerId="ADAL" clId="{EDB06631-CCBE-44C3-8A8F-12C3088BC4FD}" dt="2025-09-09T11:51:46.717" v="1392" actId="164"/>
          <ac:picMkLst>
            <pc:docMk/>
            <pc:sldMk cId="2764215712" sldId="384"/>
            <ac:picMk id="37" creationId="{05181230-E31D-4E2D-AFD4-3DEA7538B190}"/>
          </ac:picMkLst>
        </pc:picChg>
        <pc:picChg chg="add mod ord">
          <ac:chgData name="Jan Verwaeren" userId="aa253f3c-3150-4170-95ea-2f4be1c6923c" providerId="ADAL" clId="{EDB06631-CCBE-44C3-8A8F-12C3088BC4FD}" dt="2025-09-09T11:54:51.831" v="1419" actId="1076"/>
          <ac:picMkLst>
            <pc:docMk/>
            <pc:sldMk cId="2764215712" sldId="384"/>
            <ac:picMk id="40" creationId="{05DD0BC3-C5E8-70B0-6C57-1A65A5D5C4A1}"/>
          </ac:picMkLst>
        </pc:picChg>
        <pc:cxnChg chg="add del mod">
          <ac:chgData name="Jan Verwaeren" userId="aa253f3c-3150-4170-95ea-2f4be1c6923c" providerId="ADAL" clId="{EDB06631-CCBE-44C3-8A8F-12C3088BC4FD}" dt="2025-09-09T11:54:15.995" v="1407" actId="478"/>
          <ac:cxnSpMkLst>
            <pc:docMk/>
            <pc:sldMk cId="2764215712" sldId="384"/>
            <ac:cxnSpMk id="6" creationId="{01B53BF9-C718-7AB7-B30B-F17BF4AFC50C}"/>
          </ac:cxnSpMkLst>
        </pc:cxnChg>
        <pc:cxnChg chg="add del mod">
          <ac:chgData name="Jan Verwaeren" userId="aa253f3c-3150-4170-95ea-2f4be1c6923c" providerId="ADAL" clId="{EDB06631-CCBE-44C3-8A8F-12C3088BC4FD}" dt="2025-09-09T11:54:18.375" v="1408" actId="478"/>
          <ac:cxnSpMkLst>
            <pc:docMk/>
            <pc:sldMk cId="2764215712" sldId="384"/>
            <ac:cxnSpMk id="10" creationId="{4768FC24-095C-7A72-4239-5714D4D7AD8B}"/>
          </ac:cxnSpMkLst>
        </pc:cxnChg>
        <pc:cxnChg chg="mod">
          <ac:chgData name="Jan Verwaeren" userId="aa253f3c-3150-4170-95ea-2f4be1c6923c" providerId="ADAL" clId="{EDB06631-CCBE-44C3-8A8F-12C3088BC4FD}" dt="2025-09-09T11:34:09.393" v="1082" actId="478"/>
          <ac:cxnSpMkLst>
            <pc:docMk/>
            <pc:sldMk cId="2764215712" sldId="384"/>
            <ac:cxnSpMk id="25" creationId="{B52498B6-A218-8409-00F4-7911C7769FB0}"/>
          </ac:cxnSpMkLst>
        </pc:cxnChg>
        <pc:cxnChg chg="add del mod">
          <ac:chgData name="Jan Verwaeren" userId="aa253f3c-3150-4170-95ea-2f4be1c6923c" providerId="ADAL" clId="{EDB06631-CCBE-44C3-8A8F-12C3088BC4FD}" dt="2025-09-09T11:57:39.240" v="1422" actId="478"/>
          <ac:cxnSpMkLst>
            <pc:docMk/>
            <pc:sldMk cId="2764215712" sldId="384"/>
            <ac:cxnSpMk id="44" creationId="{7AC91F0A-6803-36E7-9788-EAD737730131}"/>
          </ac:cxnSpMkLst>
        </pc:cxnChg>
      </pc:sldChg>
      <pc:sldChg chg="addSp delSp modSp add mod">
        <pc:chgData name="Jan Verwaeren" userId="aa253f3c-3150-4170-95ea-2f4be1c6923c" providerId="ADAL" clId="{EDB06631-CCBE-44C3-8A8F-12C3088BC4FD}" dt="2025-09-09T12:03:57.341" v="1516" actId="1076"/>
        <pc:sldMkLst>
          <pc:docMk/>
          <pc:sldMk cId="1904010737" sldId="385"/>
        </pc:sldMkLst>
        <pc:spChg chg="add mod">
          <ac:chgData name="Jan Verwaeren" userId="aa253f3c-3150-4170-95ea-2f4be1c6923c" providerId="ADAL" clId="{EDB06631-CCBE-44C3-8A8F-12C3088BC4FD}" dt="2025-09-09T12:03:50.772" v="1513" actId="1076"/>
          <ac:spMkLst>
            <pc:docMk/>
            <pc:sldMk cId="1904010737" sldId="385"/>
            <ac:spMk id="6" creationId="{02413CF6-4AA0-E2B2-7E84-1483C687A4B4}"/>
          </ac:spMkLst>
        </pc:spChg>
        <pc:spChg chg="mod">
          <ac:chgData name="Jan Verwaeren" userId="aa253f3c-3150-4170-95ea-2f4be1c6923c" providerId="ADAL" clId="{EDB06631-CCBE-44C3-8A8F-12C3088BC4FD}" dt="2025-09-09T11:59:45.659" v="1472" actId="20577"/>
          <ac:spMkLst>
            <pc:docMk/>
            <pc:sldMk cId="1904010737" sldId="385"/>
            <ac:spMk id="7" creationId="{10CE37B6-82A6-6AAF-24C8-DAE81C81899E}"/>
          </ac:spMkLst>
        </pc:spChg>
        <pc:spChg chg="add mod">
          <ac:chgData name="Jan Verwaeren" userId="aa253f3c-3150-4170-95ea-2f4be1c6923c" providerId="ADAL" clId="{EDB06631-CCBE-44C3-8A8F-12C3088BC4FD}" dt="2025-09-09T12:03:57.341" v="1516" actId="1076"/>
          <ac:spMkLst>
            <pc:docMk/>
            <pc:sldMk cId="1904010737" sldId="385"/>
            <ac:spMk id="25" creationId="{9EB4CC3D-257C-EB9B-7A37-E517AFE8727A}"/>
          </ac:spMkLst>
        </pc:spChg>
        <pc:spChg chg="del">
          <ac:chgData name="Jan Verwaeren" userId="aa253f3c-3150-4170-95ea-2f4be1c6923c" providerId="ADAL" clId="{EDB06631-CCBE-44C3-8A8F-12C3088BC4FD}" dt="2025-09-09T11:59:49.782" v="1473" actId="478"/>
          <ac:spMkLst>
            <pc:docMk/>
            <pc:sldMk cId="1904010737" sldId="385"/>
            <ac:spMk id="41" creationId="{AA07BE4D-8F17-CA6B-8A47-083075F0D1E3}"/>
          </ac:spMkLst>
        </pc:spChg>
        <pc:spChg chg="del">
          <ac:chgData name="Jan Verwaeren" userId="aa253f3c-3150-4170-95ea-2f4be1c6923c" providerId="ADAL" clId="{EDB06631-CCBE-44C3-8A8F-12C3088BC4FD}" dt="2025-09-09T11:59:49.782" v="1473" actId="478"/>
          <ac:spMkLst>
            <pc:docMk/>
            <pc:sldMk cId="1904010737" sldId="385"/>
            <ac:spMk id="42" creationId="{00260BE6-B8F2-7DE3-2CD2-54C4D18D9744}"/>
          </ac:spMkLst>
        </pc:spChg>
        <pc:spChg chg="del">
          <ac:chgData name="Jan Verwaeren" userId="aa253f3c-3150-4170-95ea-2f4be1c6923c" providerId="ADAL" clId="{EDB06631-CCBE-44C3-8A8F-12C3088BC4FD}" dt="2025-09-09T11:59:49.782" v="1473" actId="478"/>
          <ac:spMkLst>
            <pc:docMk/>
            <pc:sldMk cId="1904010737" sldId="385"/>
            <ac:spMk id="46" creationId="{CB8907D1-5CB2-2C09-0518-180D88585FAE}"/>
          </ac:spMkLst>
        </pc:spChg>
        <pc:grpChg chg="del">
          <ac:chgData name="Jan Verwaeren" userId="aa253f3c-3150-4170-95ea-2f4be1c6923c" providerId="ADAL" clId="{EDB06631-CCBE-44C3-8A8F-12C3088BC4FD}" dt="2025-09-09T11:59:49.782" v="1473" actId="478"/>
          <ac:grpSpMkLst>
            <pc:docMk/>
            <pc:sldMk cId="1904010737" sldId="385"/>
            <ac:grpSpMk id="38" creationId="{FB337D83-71A4-3C8D-7E9E-3406F36155C9}"/>
          </ac:grpSpMkLst>
        </pc:grpChg>
        <pc:picChg chg="add del">
          <ac:chgData name="Jan Verwaeren" userId="aa253f3c-3150-4170-95ea-2f4be1c6923c" providerId="ADAL" clId="{EDB06631-CCBE-44C3-8A8F-12C3088BC4FD}" dt="2025-09-09T12:00:37.292" v="1475" actId="478"/>
          <ac:picMkLst>
            <pc:docMk/>
            <pc:sldMk cId="1904010737" sldId="385"/>
            <ac:picMk id="3" creationId="{F36B0F00-4975-D7D1-EBB8-DFEC94A04B66}"/>
          </ac:picMkLst>
        </pc:picChg>
        <pc:picChg chg="add mod">
          <ac:chgData name="Jan Verwaeren" userId="aa253f3c-3150-4170-95ea-2f4be1c6923c" providerId="ADAL" clId="{EDB06631-CCBE-44C3-8A8F-12C3088BC4FD}" dt="2025-09-09T12:03:50.772" v="1513" actId="1076"/>
          <ac:picMkLst>
            <pc:docMk/>
            <pc:sldMk cId="1904010737" sldId="385"/>
            <ac:picMk id="5" creationId="{9CEB667E-2ABB-5337-405B-8DF67BE5EEA9}"/>
          </ac:picMkLst>
        </pc:picChg>
        <pc:picChg chg="add mod">
          <ac:chgData name="Jan Verwaeren" userId="aa253f3c-3150-4170-95ea-2f4be1c6923c" providerId="ADAL" clId="{EDB06631-CCBE-44C3-8A8F-12C3088BC4FD}" dt="2025-09-09T12:03:50.772" v="1513" actId="1076"/>
          <ac:picMkLst>
            <pc:docMk/>
            <pc:sldMk cId="1904010737" sldId="385"/>
            <ac:picMk id="10" creationId="{47B347C2-6F93-0B9B-58EE-D6BC211BC8B0}"/>
          </ac:picMkLst>
        </pc:picChg>
        <pc:picChg chg="add mod modCrop">
          <ac:chgData name="Jan Verwaeren" userId="aa253f3c-3150-4170-95ea-2f4be1c6923c" providerId="ADAL" clId="{EDB06631-CCBE-44C3-8A8F-12C3088BC4FD}" dt="2025-09-09T12:03:50.772" v="1513" actId="1076"/>
          <ac:picMkLst>
            <pc:docMk/>
            <pc:sldMk cId="1904010737" sldId="385"/>
            <ac:picMk id="11" creationId="{F4880603-24B7-CF1F-A30E-22C54EDE0FBB}"/>
          </ac:picMkLst>
        </pc:picChg>
        <pc:picChg chg="del">
          <ac:chgData name="Jan Verwaeren" userId="aa253f3c-3150-4170-95ea-2f4be1c6923c" providerId="ADAL" clId="{EDB06631-CCBE-44C3-8A8F-12C3088BC4FD}" dt="2025-09-09T11:59:49.782" v="1473" actId="478"/>
          <ac:picMkLst>
            <pc:docMk/>
            <pc:sldMk cId="1904010737" sldId="385"/>
            <ac:picMk id="40" creationId="{DA517716-2C5E-CBD2-4AA5-832A42B7F1FF}"/>
          </ac:picMkLst>
        </pc:picChg>
        <pc:cxnChg chg="add mod">
          <ac:chgData name="Jan Verwaeren" userId="aa253f3c-3150-4170-95ea-2f4be1c6923c" providerId="ADAL" clId="{EDB06631-CCBE-44C3-8A8F-12C3088BC4FD}" dt="2025-09-09T12:03:50.772" v="1513" actId="1076"/>
          <ac:cxnSpMkLst>
            <pc:docMk/>
            <pc:sldMk cId="1904010737" sldId="385"/>
            <ac:cxnSpMk id="13" creationId="{EA92B33C-437A-580C-0BCD-8D88BFE4A212}"/>
          </ac:cxnSpMkLst>
        </pc:cxnChg>
      </pc:sldChg>
      <pc:sldChg chg="modSp add mod">
        <pc:chgData name="Jan Verwaeren" userId="aa253f3c-3150-4170-95ea-2f4be1c6923c" providerId="ADAL" clId="{EDB06631-CCBE-44C3-8A8F-12C3088BC4FD}" dt="2025-09-09T14:01:53.980" v="1546" actId="20577"/>
        <pc:sldMkLst>
          <pc:docMk/>
          <pc:sldMk cId="1894559892" sldId="386"/>
        </pc:sldMkLst>
        <pc:spChg chg="mod">
          <ac:chgData name="Jan Verwaeren" userId="aa253f3c-3150-4170-95ea-2f4be1c6923c" providerId="ADAL" clId="{EDB06631-CCBE-44C3-8A8F-12C3088BC4FD}" dt="2025-09-09T14:01:53.980" v="1546" actId="20577"/>
          <ac:spMkLst>
            <pc:docMk/>
            <pc:sldMk cId="1894559892" sldId="386"/>
            <ac:spMk id="8" creationId="{3E2650D2-96CA-712A-401D-E84C4CD0B7A3}"/>
          </ac:spMkLst>
        </pc:spChg>
      </pc:sldChg>
      <pc:sldChg chg="modSp add mod">
        <pc:chgData name="Jan Verwaeren" userId="aa253f3c-3150-4170-95ea-2f4be1c6923c" providerId="ADAL" clId="{EDB06631-CCBE-44C3-8A8F-12C3088BC4FD}" dt="2025-09-09T14:52:28.237" v="1753" actId="115"/>
        <pc:sldMkLst>
          <pc:docMk/>
          <pc:sldMk cId="3439490104" sldId="387"/>
        </pc:sldMkLst>
        <pc:spChg chg="mod">
          <ac:chgData name="Jan Verwaeren" userId="aa253f3c-3150-4170-95ea-2f4be1c6923c" providerId="ADAL" clId="{EDB06631-CCBE-44C3-8A8F-12C3088BC4FD}" dt="2025-09-09T14:52:28.237" v="1753" actId="115"/>
          <ac:spMkLst>
            <pc:docMk/>
            <pc:sldMk cId="3439490104" sldId="387"/>
            <ac:spMk id="11" creationId="{D08A4ED8-1C82-46BE-B4DE-2B0A2DCB4EE0}"/>
          </ac:spMkLst>
        </pc:spChg>
      </pc:sldChg>
      <pc:sldChg chg="modSp add mod">
        <pc:chgData name="Jan Verwaeren" userId="aa253f3c-3150-4170-95ea-2f4be1c6923c" providerId="ADAL" clId="{EDB06631-CCBE-44C3-8A8F-12C3088BC4FD}" dt="2025-09-09T14:52:31.701" v="1754" actId="115"/>
        <pc:sldMkLst>
          <pc:docMk/>
          <pc:sldMk cId="1452035051" sldId="388"/>
        </pc:sldMkLst>
        <pc:spChg chg="mod">
          <ac:chgData name="Jan Verwaeren" userId="aa253f3c-3150-4170-95ea-2f4be1c6923c" providerId="ADAL" clId="{EDB06631-CCBE-44C3-8A8F-12C3088BC4FD}" dt="2025-09-09T14:52:31.701" v="1754" actId="115"/>
          <ac:spMkLst>
            <pc:docMk/>
            <pc:sldMk cId="1452035051" sldId="388"/>
            <ac:spMk id="11" creationId="{D08A4ED8-1C82-46BE-B4DE-2B0A2DCB4EE0}"/>
          </ac:spMkLst>
        </pc:spChg>
      </pc:sldChg>
      <pc:sldChg chg="delSp modSp add mod">
        <pc:chgData name="Jan Verwaeren" userId="aa253f3c-3150-4170-95ea-2f4be1c6923c" providerId="ADAL" clId="{EDB06631-CCBE-44C3-8A8F-12C3088BC4FD}" dt="2025-09-10T13:23:12.807" v="7100" actId="478"/>
        <pc:sldMkLst>
          <pc:docMk/>
          <pc:sldMk cId="2451477411" sldId="389"/>
        </pc:sldMkLst>
        <pc:spChg chg="del">
          <ac:chgData name="Jan Verwaeren" userId="aa253f3c-3150-4170-95ea-2f4be1c6923c" providerId="ADAL" clId="{EDB06631-CCBE-44C3-8A8F-12C3088BC4FD}" dt="2025-09-10T13:23:12.807" v="7100" actId="478"/>
          <ac:spMkLst>
            <pc:docMk/>
            <pc:sldMk cId="2451477411" sldId="389"/>
            <ac:spMk id="8" creationId="{162F9AF9-6B0C-4FFF-8EF8-B5713BC02DE4}"/>
          </ac:spMkLst>
        </pc:spChg>
        <pc:spChg chg="mod">
          <ac:chgData name="Jan Verwaeren" userId="aa253f3c-3150-4170-95ea-2f4be1c6923c" providerId="ADAL" clId="{EDB06631-CCBE-44C3-8A8F-12C3088BC4FD}" dt="2025-09-09T15:03:46.789" v="2343" actId="20577"/>
          <ac:spMkLst>
            <pc:docMk/>
            <pc:sldMk cId="2451477411" sldId="389"/>
            <ac:spMk id="11" creationId="{D08A4ED8-1C82-46BE-B4DE-2B0A2DCB4EE0}"/>
          </ac:spMkLst>
        </pc:spChg>
      </pc:sldChg>
      <pc:sldChg chg="addSp delSp modSp add mod delAnim modAnim">
        <pc:chgData name="Jan Verwaeren" userId="aa253f3c-3150-4170-95ea-2f4be1c6923c" providerId="ADAL" clId="{EDB06631-CCBE-44C3-8A8F-12C3088BC4FD}" dt="2025-09-10T08:25:10.948" v="2737" actId="478"/>
        <pc:sldMkLst>
          <pc:docMk/>
          <pc:sldMk cId="2796440474" sldId="390"/>
        </pc:sldMkLst>
        <pc:spChg chg="add del mod">
          <ac:chgData name="Jan Verwaeren" userId="aa253f3c-3150-4170-95ea-2f4be1c6923c" providerId="ADAL" clId="{EDB06631-CCBE-44C3-8A8F-12C3088BC4FD}" dt="2025-09-10T08:25:10.948" v="2737" actId="478"/>
          <ac:spMkLst>
            <pc:docMk/>
            <pc:sldMk cId="2796440474" sldId="390"/>
            <ac:spMk id="2" creationId="{70BD597A-525B-6520-CD2C-CF8DBC0F17C3}"/>
          </ac:spMkLst>
        </pc:spChg>
        <pc:spChg chg="add mod">
          <ac:chgData name="Jan Verwaeren" userId="aa253f3c-3150-4170-95ea-2f4be1c6923c" providerId="ADAL" clId="{EDB06631-CCBE-44C3-8A8F-12C3088BC4FD}" dt="2025-09-09T14:59:24.516" v="2266" actId="255"/>
          <ac:spMkLst>
            <pc:docMk/>
            <pc:sldMk cId="2796440474" sldId="390"/>
            <ac:spMk id="6" creationId="{E411E977-2AC8-1B93-8254-0FCB359C4542}"/>
          </ac:spMkLst>
        </pc:spChg>
        <pc:spChg chg="del">
          <ac:chgData name="Jan Verwaeren" userId="aa253f3c-3150-4170-95ea-2f4be1c6923c" providerId="ADAL" clId="{EDB06631-CCBE-44C3-8A8F-12C3088BC4FD}" dt="2025-09-09T14:49:55.289" v="1704" actId="478"/>
          <ac:spMkLst>
            <pc:docMk/>
            <pc:sldMk cId="2796440474" sldId="390"/>
            <ac:spMk id="8" creationId="{37AA3277-B361-B5ED-CE04-FDB4079B68B2}"/>
          </ac:spMkLst>
        </pc:spChg>
        <pc:spChg chg="add mod">
          <ac:chgData name="Jan Verwaeren" userId="aa253f3c-3150-4170-95ea-2f4be1c6923c" providerId="ADAL" clId="{EDB06631-CCBE-44C3-8A8F-12C3088BC4FD}" dt="2025-09-09T14:52:10.386" v="1751" actId="20577"/>
          <ac:spMkLst>
            <pc:docMk/>
            <pc:sldMk cId="2796440474" sldId="390"/>
            <ac:spMk id="10" creationId="{432007B0-CD6C-CB32-A73A-E8DCD24AD741}"/>
          </ac:spMkLst>
        </pc:spChg>
        <pc:spChg chg="mod">
          <ac:chgData name="Jan Verwaeren" userId="aa253f3c-3150-4170-95ea-2f4be1c6923c" providerId="ADAL" clId="{EDB06631-CCBE-44C3-8A8F-12C3088BC4FD}" dt="2025-09-09T14:52:20.081" v="1752" actId="115"/>
          <ac:spMkLst>
            <pc:docMk/>
            <pc:sldMk cId="2796440474" sldId="390"/>
            <ac:spMk id="11" creationId="{4D26DE73-C2B8-FE37-C8C6-F2BD7B2A587D}"/>
          </ac:spMkLst>
        </pc:spChg>
        <pc:spChg chg="add mod">
          <ac:chgData name="Jan Verwaeren" userId="aa253f3c-3150-4170-95ea-2f4be1c6923c" providerId="ADAL" clId="{EDB06631-CCBE-44C3-8A8F-12C3088BC4FD}" dt="2025-09-09T14:59:24.516" v="2266" actId="255"/>
          <ac:spMkLst>
            <pc:docMk/>
            <pc:sldMk cId="2796440474" sldId="390"/>
            <ac:spMk id="15" creationId="{37722314-E7CA-56EC-EB41-71227C874DF1}"/>
          </ac:spMkLst>
        </pc:spChg>
        <pc:spChg chg="add mod ord">
          <ac:chgData name="Jan Verwaeren" userId="aa253f3c-3150-4170-95ea-2f4be1c6923c" providerId="ADAL" clId="{EDB06631-CCBE-44C3-8A8F-12C3088BC4FD}" dt="2025-09-09T14:54:03.693" v="1861" actId="167"/>
          <ac:spMkLst>
            <pc:docMk/>
            <pc:sldMk cId="2796440474" sldId="390"/>
            <ac:spMk id="16" creationId="{49C8B2C1-FE21-FF8B-AEBB-673DAA4010A4}"/>
          </ac:spMkLst>
        </pc:spChg>
        <pc:spChg chg="mod">
          <ac:chgData name="Jan Verwaeren" userId="aa253f3c-3150-4170-95ea-2f4be1c6923c" providerId="ADAL" clId="{EDB06631-CCBE-44C3-8A8F-12C3088BC4FD}" dt="2025-09-10T08:25:08.468" v="2736" actId="108"/>
          <ac:spMkLst>
            <pc:docMk/>
            <pc:sldMk cId="2796440474" sldId="390"/>
            <ac:spMk id="35" creationId="{2804E16A-A6BD-CE2A-170D-AC5B19041C83}"/>
          </ac:spMkLst>
        </pc:spChg>
        <pc:grpChg chg="del">
          <ac:chgData name="Jan Verwaeren" userId="aa253f3c-3150-4170-95ea-2f4be1c6923c" providerId="ADAL" clId="{EDB06631-CCBE-44C3-8A8F-12C3088BC4FD}" dt="2025-09-09T14:49:53.375" v="1703" actId="478"/>
          <ac:grpSpMkLst>
            <pc:docMk/>
            <pc:sldMk cId="2796440474" sldId="390"/>
            <ac:grpSpMk id="5" creationId="{89D7E52C-994F-4ED0-D53F-66C94B1CA69B}"/>
          </ac:grpSpMkLst>
        </pc:grpChg>
        <pc:cxnChg chg="add mod">
          <ac:chgData name="Jan Verwaeren" userId="aa253f3c-3150-4170-95ea-2f4be1c6923c" providerId="ADAL" clId="{EDB06631-CCBE-44C3-8A8F-12C3088BC4FD}" dt="2025-09-09T14:51:36.471" v="1724" actId="14100"/>
          <ac:cxnSpMkLst>
            <pc:docMk/>
            <pc:sldMk cId="2796440474" sldId="390"/>
            <ac:cxnSpMk id="7" creationId="{24DB5283-8F9C-BB5B-5CE0-1F2B7CB4D03A}"/>
          </ac:cxnSpMkLst>
        </pc:cxnChg>
        <pc:cxnChg chg="add mod">
          <ac:chgData name="Jan Verwaeren" userId="aa253f3c-3150-4170-95ea-2f4be1c6923c" providerId="ADAL" clId="{EDB06631-CCBE-44C3-8A8F-12C3088BC4FD}" dt="2025-09-09T14:51:31.793" v="1723" actId="1076"/>
          <ac:cxnSpMkLst>
            <pc:docMk/>
            <pc:sldMk cId="2796440474" sldId="390"/>
            <ac:cxnSpMk id="9" creationId="{EE4F69BC-24E1-DCA3-A785-9A80BB19B365}"/>
          </ac:cxnSpMkLst>
        </pc:cxnChg>
        <pc:cxnChg chg="add mod">
          <ac:chgData name="Jan Verwaeren" userId="aa253f3c-3150-4170-95ea-2f4be1c6923c" providerId="ADAL" clId="{EDB06631-CCBE-44C3-8A8F-12C3088BC4FD}" dt="2025-09-09T14:51:31.793" v="1723" actId="1076"/>
          <ac:cxnSpMkLst>
            <pc:docMk/>
            <pc:sldMk cId="2796440474" sldId="390"/>
            <ac:cxnSpMk id="12" creationId="{5C3E52E1-EF39-479C-855D-195DD2341659}"/>
          </ac:cxnSpMkLst>
        </pc:cxnChg>
        <pc:cxnChg chg="add mod">
          <ac:chgData name="Jan Verwaeren" userId="aa253f3c-3150-4170-95ea-2f4be1c6923c" providerId="ADAL" clId="{EDB06631-CCBE-44C3-8A8F-12C3088BC4FD}" dt="2025-09-09T14:51:31.793" v="1723" actId="1076"/>
          <ac:cxnSpMkLst>
            <pc:docMk/>
            <pc:sldMk cId="2796440474" sldId="390"/>
            <ac:cxnSpMk id="13" creationId="{1908314F-B541-D4C4-A619-7CDEC12EAB1B}"/>
          </ac:cxnSpMkLst>
        </pc:cxnChg>
      </pc:sldChg>
      <pc:sldChg chg="delSp modSp add del mod delAnim">
        <pc:chgData name="Jan Verwaeren" userId="aa253f3c-3150-4170-95ea-2f4be1c6923c" providerId="ADAL" clId="{EDB06631-CCBE-44C3-8A8F-12C3088BC4FD}" dt="2025-09-09T14:56:02.190" v="2036" actId="47"/>
        <pc:sldMkLst>
          <pc:docMk/>
          <pc:sldMk cId="1075070622" sldId="391"/>
        </pc:sldMkLst>
        <pc:spChg chg="del">
          <ac:chgData name="Jan Verwaeren" userId="aa253f3c-3150-4170-95ea-2f4be1c6923c" providerId="ADAL" clId="{EDB06631-CCBE-44C3-8A8F-12C3088BC4FD}" dt="2025-09-09T14:47:09.695" v="1566" actId="478"/>
          <ac:spMkLst>
            <pc:docMk/>
            <pc:sldMk cId="1075070622" sldId="391"/>
            <ac:spMk id="3" creationId="{00000000-0000-0000-0000-000000000000}"/>
          </ac:spMkLst>
        </pc:spChg>
        <pc:spChg chg="del mod">
          <ac:chgData name="Jan Verwaeren" userId="aa253f3c-3150-4170-95ea-2f4be1c6923c" providerId="ADAL" clId="{EDB06631-CCBE-44C3-8A8F-12C3088BC4FD}" dt="2025-09-09T14:47:26.973" v="1572" actId="478"/>
          <ac:spMkLst>
            <pc:docMk/>
            <pc:sldMk cId="1075070622" sldId="391"/>
            <ac:spMk id="23" creationId="{00000000-0000-0000-0000-000000000000}"/>
          </ac:spMkLst>
        </pc:spChg>
        <pc:spChg chg="mod">
          <ac:chgData name="Jan Verwaeren" userId="aa253f3c-3150-4170-95ea-2f4be1c6923c" providerId="ADAL" clId="{EDB06631-CCBE-44C3-8A8F-12C3088BC4FD}" dt="2025-09-09T14:47:21.136" v="1571" actId="20577"/>
          <ac:spMkLst>
            <pc:docMk/>
            <pc:sldMk cId="1075070622" sldId="391"/>
            <ac:spMk id="25" creationId="{00000000-0000-0000-0000-000000000000}"/>
          </ac:spMkLst>
        </pc:spChg>
      </pc:sldChg>
      <pc:sldChg chg="addSp delSp modSp add mod delAnim">
        <pc:chgData name="Jan Verwaeren" userId="aa253f3c-3150-4170-95ea-2f4be1c6923c" providerId="ADAL" clId="{EDB06631-CCBE-44C3-8A8F-12C3088BC4FD}" dt="2025-09-10T08:24:59.604" v="2734" actId="21"/>
        <pc:sldMkLst>
          <pc:docMk/>
          <pc:sldMk cId="4197789828" sldId="391"/>
        </pc:sldMkLst>
        <pc:spChg chg="add del mod">
          <ac:chgData name="Jan Verwaeren" userId="aa253f3c-3150-4170-95ea-2f4be1c6923c" providerId="ADAL" clId="{EDB06631-CCBE-44C3-8A8F-12C3088BC4FD}" dt="2025-09-10T08:24:59.604" v="2734" actId="21"/>
          <ac:spMkLst>
            <pc:docMk/>
            <pc:sldMk cId="4197789828" sldId="391"/>
            <ac:spMk id="2" creationId="{70BD597A-525B-6520-CD2C-CF8DBC0F17C3}"/>
          </ac:spMkLst>
        </pc:spChg>
        <pc:spChg chg="mod">
          <ac:chgData name="Jan Verwaeren" userId="aa253f3c-3150-4170-95ea-2f4be1c6923c" providerId="ADAL" clId="{EDB06631-CCBE-44C3-8A8F-12C3088BC4FD}" dt="2025-09-09T14:59:17.147" v="2265" actId="255"/>
          <ac:spMkLst>
            <pc:docMk/>
            <pc:sldMk cId="4197789828" sldId="391"/>
            <ac:spMk id="6" creationId="{F562E2EC-7B61-EBD1-E603-AAD4CD29D9EE}"/>
          </ac:spMkLst>
        </pc:spChg>
        <pc:spChg chg="add mod">
          <ac:chgData name="Jan Verwaeren" userId="aa253f3c-3150-4170-95ea-2f4be1c6923c" providerId="ADAL" clId="{EDB06631-CCBE-44C3-8A8F-12C3088BC4FD}" dt="2025-09-09T15:01:04.804" v="2332" actId="2711"/>
          <ac:spMkLst>
            <pc:docMk/>
            <pc:sldMk cId="4197789828" sldId="391"/>
            <ac:spMk id="8" creationId="{2A126184-2EA2-DF62-B1D4-055AAACCE94C}"/>
          </ac:spMkLst>
        </pc:spChg>
        <pc:spChg chg="mod">
          <ac:chgData name="Jan Verwaeren" userId="aa253f3c-3150-4170-95ea-2f4be1c6923c" providerId="ADAL" clId="{EDB06631-CCBE-44C3-8A8F-12C3088BC4FD}" dt="2025-09-09T14:57:21.776" v="2141" actId="1076"/>
          <ac:spMkLst>
            <pc:docMk/>
            <pc:sldMk cId="4197789828" sldId="391"/>
            <ac:spMk id="10" creationId="{CEBCCA41-EABF-0DCB-4B34-D0CEABD4E4A2}"/>
          </ac:spMkLst>
        </pc:spChg>
        <pc:spChg chg="add mod">
          <ac:chgData name="Jan Verwaeren" userId="aa253f3c-3150-4170-95ea-2f4be1c6923c" providerId="ADAL" clId="{EDB06631-CCBE-44C3-8A8F-12C3088BC4FD}" dt="2025-09-10T08:24:53.020" v="2732" actId="108"/>
          <ac:spMkLst>
            <pc:docMk/>
            <pc:sldMk cId="4197789828" sldId="391"/>
            <ac:spMk id="14" creationId="{E760995A-EF44-9BAA-5661-B553556BFD7C}"/>
          </ac:spMkLst>
        </pc:spChg>
        <pc:spChg chg="del">
          <ac:chgData name="Jan Verwaeren" userId="aa253f3c-3150-4170-95ea-2f4be1c6923c" providerId="ADAL" clId="{EDB06631-CCBE-44C3-8A8F-12C3088BC4FD}" dt="2025-09-09T14:57:36.528" v="2146" actId="478"/>
          <ac:spMkLst>
            <pc:docMk/>
            <pc:sldMk cId="4197789828" sldId="391"/>
            <ac:spMk id="15" creationId="{26DD9DFA-498C-2121-F553-13E8F1F79C15}"/>
          </ac:spMkLst>
        </pc:spChg>
        <pc:spChg chg="add mod">
          <ac:chgData name="Jan Verwaeren" userId="aa253f3c-3150-4170-95ea-2f4be1c6923c" providerId="ADAL" clId="{EDB06631-CCBE-44C3-8A8F-12C3088BC4FD}" dt="2025-09-10T08:24:54.308" v="2733" actId="108"/>
          <ac:spMkLst>
            <pc:docMk/>
            <pc:sldMk cId="4197789828" sldId="391"/>
            <ac:spMk id="17" creationId="{F23957A9-0291-9535-7391-519C2127D200}"/>
          </ac:spMkLst>
        </pc:spChg>
        <pc:spChg chg="mod">
          <ac:chgData name="Jan Verwaeren" userId="aa253f3c-3150-4170-95ea-2f4be1c6923c" providerId="ADAL" clId="{EDB06631-CCBE-44C3-8A8F-12C3088BC4FD}" dt="2025-09-10T08:24:51.448" v="2731" actId="108"/>
          <ac:spMkLst>
            <pc:docMk/>
            <pc:sldMk cId="4197789828" sldId="391"/>
            <ac:spMk id="35" creationId="{657E64F7-1599-C551-0441-8B604C2C4A26}"/>
          </ac:spMkLst>
        </pc:spChg>
        <pc:cxnChg chg="del">
          <ac:chgData name="Jan Verwaeren" userId="aa253f3c-3150-4170-95ea-2f4be1c6923c" providerId="ADAL" clId="{EDB06631-CCBE-44C3-8A8F-12C3088BC4FD}" dt="2025-09-09T14:57:11.582" v="2140" actId="478"/>
          <ac:cxnSpMkLst>
            <pc:docMk/>
            <pc:sldMk cId="4197789828" sldId="391"/>
            <ac:cxnSpMk id="7" creationId="{F52883FD-2FF1-898F-B916-1EE2C3A754DE}"/>
          </ac:cxnSpMkLst>
        </pc:cxnChg>
        <pc:cxnChg chg="mod">
          <ac:chgData name="Jan Verwaeren" userId="aa253f3c-3150-4170-95ea-2f4be1c6923c" providerId="ADAL" clId="{EDB06631-CCBE-44C3-8A8F-12C3088BC4FD}" dt="2025-09-09T14:57:25.216" v="2142" actId="14100"/>
          <ac:cxnSpMkLst>
            <pc:docMk/>
            <pc:sldMk cId="4197789828" sldId="391"/>
            <ac:cxnSpMk id="9" creationId="{A2941344-7D31-85ED-52FB-549D0ED50F02}"/>
          </ac:cxnSpMkLst>
        </pc:cxnChg>
        <pc:cxnChg chg="mod">
          <ac:chgData name="Jan Verwaeren" userId="aa253f3c-3150-4170-95ea-2f4be1c6923c" providerId="ADAL" clId="{EDB06631-CCBE-44C3-8A8F-12C3088BC4FD}" dt="2025-09-09T14:57:33.678" v="2145" actId="1076"/>
          <ac:cxnSpMkLst>
            <pc:docMk/>
            <pc:sldMk cId="4197789828" sldId="391"/>
            <ac:cxnSpMk id="12" creationId="{BBAB1A7F-06BB-5260-9F88-D479F45DBC0D}"/>
          </ac:cxnSpMkLst>
        </pc:cxnChg>
        <pc:cxnChg chg="mod">
          <ac:chgData name="Jan Verwaeren" userId="aa253f3c-3150-4170-95ea-2f4be1c6923c" providerId="ADAL" clId="{EDB06631-CCBE-44C3-8A8F-12C3088BC4FD}" dt="2025-09-09T14:57:29.635" v="2144" actId="14100"/>
          <ac:cxnSpMkLst>
            <pc:docMk/>
            <pc:sldMk cId="4197789828" sldId="391"/>
            <ac:cxnSpMk id="13" creationId="{4B382555-4F2A-C33E-20BF-C4EE47E96EA4}"/>
          </ac:cxnSpMkLst>
        </pc:cxnChg>
      </pc:sldChg>
      <pc:sldChg chg="addSp delSp modSp add mod delAnim">
        <pc:chgData name="Jan Verwaeren" userId="aa253f3c-3150-4170-95ea-2f4be1c6923c" providerId="ADAL" clId="{EDB06631-CCBE-44C3-8A8F-12C3088BC4FD}" dt="2025-09-10T09:36:18.697" v="3193" actId="1076"/>
        <pc:sldMkLst>
          <pc:docMk/>
          <pc:sldMk cId="2845957508" sldId="392"/>
        </pc:sldMkLst>
        <pc:spChg chg="add mod">
          <ac:chgData name="Jan Verwaeren" userId="aa253f3c-3150-4170-95ea-2f4be1c6923c" providerId="ADAL" clId="{EDB06631-CCBE-44C3-8A8F-12C3088BC4FD}" dt="2025-09-10T09:36:18.697" v="3193" actId="1076"/>
          <ac:spMkLst>
            <pc:docMk/>
            <pc:sldMk cId="2845957508" sldId="392"/>
            <ac:spMk id="2" creationId="{824008BD-42B8-0F1A-1E43-CE6D252C73D7}"/>
          </ac:spMkLst>
        </pc:spChg>
        <pc:spChg chg="add mod">
          <ac:chgData name="Jan Verwaeren" userId="aa253f3c-3150-4170-95ea-2f4be1c6923c" providerId="ADAL" clId="{EDB06631-CCBE-44C3-8A8F-12C3088BC4FD}" dt="2025-09-10T09:32:28.642" v="2806" actId="1076"/>
          <ac:spMkLst>
            <pc:docMk/>
            <pc:sldMk cId="2845957508" sldId="392"/>
            <ac:spMk id="3" creationId="{A8722606-19E1-B1B5-7FDB-4889F5CE930F}"/>
          </ac:spMkLst>
        </pc:spChg>
        <pc:spChg chg="mod">
          <ac:chgData name="Jan Verwaeren" userId="aa253f3c-3150-4170-95ea-2f4be1c6923c" providerId="ADAL" clId="{EDB06631-CCBE-44C3-8A8F-12C3088BC4FD}" dt="2025-09-10T09:35:57.643" v="3191" actId="20577"/>
          <ac:spMkLst>
            <pc:docMk/>
            <pc:sldMk cId="2845957508" sldId="392"/>
            <ac:spMk id="6" creationId="{F02B671B-4299-1877-5E31-303F6660EA2A}"/>
          </ac:spMkLst>
        </pc:spChg>
        <pc:spChg chg="add del mod">
          <ac:chgData name="Jan Verwaeren" userId="aa253f3c-3150-4170-95ea-2f4be1c6923c" providerId="ADAL" clId="{EDB06631-CCBE-44C3-8A8F-12C3088BC4FD}" dt="2025-09-10T08:25:21.365" v="2739" actId="478"/>
          <ac:spMkLst>
            <pc:docMk/>
            <pc:sldMk cId="2845957508" sldId="392"/>
            <ac:spMk id="7" creationId="{0893422E-77E1-7AEC-6F8B-8E90C2B553DE}"/>
          </ac:spMkLst>
        </pc:spChg>
        <pc:spChg chg="del">
          <ac:chgData name="Jan Verwaeren" userId="aa253f3c-3150-4170-95ea-2f4be1c6923c" providerId="ADAL" clId="{EDB06631-CCBE-44C3-8A8F-12C3088BC4FD}" dt="2025-09-09T16:07:01.895" v="2456" actId="478"/>
          <ac:spMkLst>
            <pc:docMk/>
            <pc:sldMk cId="2845957508" sldId="392"/>
            <ac:spMk id="8" creationId="{841F108B-03F4-8DB9-A723-D77B2DCDE09F}"/>
          </ac:spMkLst>
        </pc:spChg>
        <pc:spChg chg="add del">
          <ac:chgData name="Jan Verwaeren" userId="aa253f3c-3150-4170-95ea-2f4be1c6923c" providerId="ADAL" clId="{EDB06631-CCBE-44C3-8A8F-12C3088BC4FD}" dt="2025-09-10T08:24:25.789" v="2721" actId="478"/>
          <ac:spMkLst>
            <pc:docMk/>
            <pc:sldMk cId="2845957508" sldId="392"/>
            <ac:spMk id="9" creationId="{52E91859-F80A-B370-E251-38F9C53E564A}"/>
          </ac:spMkLst>
        </pc:spChg>
        <pc:spChg chg="del">
          <ac:chgData name="Jan Verwaeren" userId="aa253f3c-3150-4170-95ea-2f4be1c6923c" providerId="ADAL" clId="{EDB06631-CCBE-44C3-8A8F-12C3088BC4FD}" dt="2025-09-09T16:07:01.895" v="2456" actId="478"/>
          <ac:spMkLst>
            <pc:docMk/>
            <pc:sldMk cId="2845957508" sldId="392"/>
            <ac:spMk id="10" creationId="{E0ABD0BD-BBE9-0414-27F2-C68312F23FAE}"/>
          </ac:spMkLst>
        </pc:spChg>
        <pc:spChg chg="mod">
          <ac:chgData name="Jan Verwaeren" userId="aa253f3c-3150-4170-95ea-2f4be1c6923c" providerId="ADAL" clId="{EDB06631-CCBE-44C3-8A8F-12C3088BC4FD}" dt="2025-09-09T16:06:14.289" v="2385" actId="20577"/>
          <ac:spMkLst>
            <pc:docMk/>
            <pc:sldMk cId="2845957508" sldId="392"/>
            <ac:spMk id="11" creationId="{6C65F7EA-81AB-0B90-AFF6-904B14FDA331}"/>
          </ac:spMkLst>
        </pc:spChg>
        <pc:spChg chg="add del">
          <ac:chgData name="Jan Verwaeren" userId="aa253f3c-3150-4170-95ea-2f4be1c6923c" providerId="ADAL" clId="{EDB06631-CCBE-44C3-8A8F-12C3088BC4FD}" dt="2025-09-10T08:34:34.691" v="2753" actId="478"/>
          <ac:spMkLst>
            <pc:docMk/>
            <pc:sldMk cId="2845957508" sldId="392"/>
            <ac:spMk id="12" creationId="{D9A546AF-A48B-E48B-E5DE-9F63BD0CEFCE}"/>
          </ac:spMkLst>
        </pc:spChg>
        <pc:spChg chg="del">
          <ac:chgData name="Jan Verwaeren" userId="aa253f3c-3150-4170-95ea-2f4be1c6923c" providerId="ADAL" clId="{EDB06631-CCBE-44C3-8A8F-12C3088BC4FD}" dt="2025-09-09T16:07:01.895" v="2456" actId="478"/>
          <ac:spMkLst>
            <pc:docMk/>
            <pc:sldMk cId="2845957508" sldId="392"/>
            <ac:spMk id="14" creationId="{C9A77A35-8297-8C01-2CA4-6B168CB5927B}"/>
          </ac:spMkLst>
        </pc:spChg>
        <pc:spChg chg="del">
          <ac:chgData name="Jan Verwaeren" userId="aa253f3c-3150-4170-95ea-2f4be1c6923c" providerId="ADAL" clId="{EDB06631-CCBE-44C3-8A8F-12C3088BC4FD}" dt="2025-09-09T16:07:01.895" v="2456" actId="478"/>
          <ac:spMkLst>
            <pc:docMk/>
            <pc:sldMk cId="2845957508" sldId="392"/>
            <ac:spMk id="17" creationId="{1E07B42D-E57D-27DC-93AF-3ECE224C06BA}"/>
          </ac:spMkLst>
        </pc:spChg>
        <pc:spChg chg="add mod">
          <ac:chgData name="Jan Verwaeren" userId="aa253f3c-3150-4170-95ea-2f4be1c6923c" providerId="ADAL" clId="{EDB06631-CCBE-44C3-8A8F-12C3088BC4FD}" dt="2025-09-10T09:32:28.642" v="2806" actId="1076"/>
          <ac:spMkLst>
            <pc:docMk/>
            <pc:sldMk cId="2845957508" sldId="392"/>
            <ac:spMk id="17" creationId="{997D5033-99F6-172D-28A7-02E73DB11D2B}"/>
          </ac:spMkLst>
        </pc:spChg>
        <pc:spChg chg="add del">
          <ac:chgData name="Jan Verwaeren" userId="aa253f3c-3150-4170-95ea-2f4be1c6923c" providerId="ADAL" clId="{EDB06631-CCBE-44C3-8A8F-12C3088BC4FD}" dt="2025-09-09T16:07:01.895" v="2456" actId="478"/>
          <ac:spMkLst>
            <pc:docMk/>
            <pc:sldMk cId="2845957508" sldId="392"/>
            <ac:spMk id="35" creationId="{20ADF251-FCEA-7A6E-E262-5941F2FBC177}"/>
          </ac:spMkLst>
        </pc:spChg>
        <pc:picChg chg="add mod">
          <ac:chgData name="Jan Verwaeren" userId="aa253f3c-3150-4170-95ea-2f4be1c6923c" providerId="ADAL" clId="{EDB06631-CCBE-44C3-8A8F-12C3088BC4FD}" dt="2025-09-10T09:32:28.642" v="2806" actId="1076"/>
          <ac:picMkLst>
            <pc:docMk/>
            <pc:sldMk cId="2845957508" sldId="392"/>
            <ac:picMk id="14" creationId="{A8870055-7643-4816-BB1C-51FCE08526D8}"/>
          </ac:picMkLst>
        </pc:picChg>
        <pc:cxnChg chg="del">
          <ac:chgData name="Jan Verwaeren" userId="aa253f3c-3150-4170-95ea-2f4be1c6923c" providerId="ADAL" clId="{EDB06631-CCBE-44C3-8A8F-12C3088BC4FD}" dt="2025-09-09T16:07:01.895" v="2456" actId="478"/>
          <ac:cxnSpMkLst>
            <pc:docMk/>
            <pc:sldMk cId="2845957508" sldId="392"/>
            <ac:cxnSpMk id="9" creationId="{C7335F97-401A-6139-39A0-F8CE88C3FE12}"/>
          </ac:cxnSpMkLst>
        </pc:cxnChg>
        <pc:cxnChg chg="del">
          <ac:chgData name="Jan Verwaeren" userId="aa253f3c-3150-4170-95ea-2f4be1c6923c" providerId="ADAL" clId="{EDB06631-CCBE-44C3-8A8F-12C3088BC4FD}" dt="2025-09-09T16:07:01.895" v="2456" actId="478"/>
          <ac:cxnSpMkLst>
            <pc:docMk/>
            <pc:sldMk cId="2845957508" sldId="392"/>
            <ac:cxnSpMk id="12" creationId="{63071BA0-7398-18D0-6945-2782A0FA9EF1}"/>
          </ac:cxnSpMkLst>
        </pc:cxnChg>
        <pc:cxnChg chg="del">
          <ac:chgData name="Jan Verwaeren" userId="aa253f3c-3150-4170-95ea-2f4be1c6923c" providerId="ADAL" clId="{EDB06631-CCBE-44C3-8A8F-12C3088BC4FD}" dt="2025-09-09T16:07:01.895" v="2456" actId="478"/>
          <ac:cxnSpMkLst>
            <pc:docMk/>
            <pc:sldMk cId="2845957508" sldId="392"/>
            <ac:cxnSpMk id="13" creationId="{10CC9099-9432-7F27-3C48-DBABA7F54ACA}"/>
          </ac:cxnSpMkLst>
        </pc:cxnChg>
      </pc:sldChg>
      <pc:sldChg chg="delSp modSp add mod delAnim">
        <pc:chgData name="Jan Verwaeren" userId="aa253f3c-3150-4170-95ea-2f4be1c6923c" providerId="ADAL" clId="{EDB06631-CCBE-44C3-8A8F-12C3088BC4FD}" dt="2025-09-10T13:23:59.290" v="7102" actId="207"/>
        <pc:sldMkLst>
          <pc:docMk/>
          <pc:sldMk cId="3680582033" sldId="393"/>
        </pc:sldMkLst>
        <pc:spChg chg="mod">
          <ac:chgData name="Jan Verwaeren" userId="aa253f3c-3150-4170-95ea-2f4be1c6923c" providerId="ADAL" clId="{EDB06631-CCBE-44C3-8A8F-12C3088BC4FD}" dt="2025-09-10T09:40:24.394" v="3579" actId="20577"/>
          <ac:spMkLst>
            <pc:docMk/>
            <pc:sldMk cId="3680582033" sldId="393"/>
            <ac:spMk id="6" creationId="{87B692E2-45FE-14BB-8A2D-BFD7D3DA55E3}"/>
          </ac:spMkLst>
        </pc:spChg>
        <pc:spChg chg="del">
          <ac:chgData name="Jan Verwaeren" userId="aa253f3c-3150-4170-95ea-2f4be1c6923c" providerId="ADAL" clId="{EDB06631-CCBE-44C3-8A8F-12C3088BC4FD}" dt="2025-09-10T09:38:14.454" v="3311" actId="478"/>
          <ac:spMkLst>
            <pc:docMk/>
            <pc:sldMk cId="3680582033" sldId="393"/>
            <ac:spMk id="10" creationId="{CA623009-E977-C945-B5D8-AD2CBECF98D5}"/>
          </ac:spMkLst>
        </pc:spChg>
        <pc:spChg chg="mod">
          <ac:chgData name="Jan Verwaeren" userId="aa253f3c-3150-4170-95ea-2f4be1c6923c" providerId="ADAL" clId="{EDB06631-CCBE-44C3-8A8F-12C3088BC4FD}" dt="2025-09-10T13:23:59.290" v="7102" actId="207"/>
          <ac:spMkLst>
            <pc:docMk/>
            <pc:sldMk cId="3680582033" sldId="393"/>
            <ac:spMk id="15" creationId="{1DDC5B5B-917E-4A0F-FBD3-DA5B6699906E}"/>
          </ac:spMkLst>
        </pc:spChg>
        <pc:spChg chg="mod">
          <ac:chgData name="Jan Verwaeren" userId="aa253f3c-3150-4170-95ea-2f4be1c6923c" providerId="ADAL" clId="{EDB06631-CCBE-44C3-8A8F-12C3088BC4FD}" dt="2025-09-10T09:40:18.471" v="3578" actId="1076"/>
          <ac:spMkLst>
            <pc:docMk/>
            <pc:sldMk cId="3680582033" sldId="393"/>
            <ac:spMk id="35" creationId="{AA602BEB-246D-2354-EFEB-9A92FE582FCA}"/>
          </ac:spMkLst>
        </pc:spChg>
        <pc:cxnChg chg="del">
          <ac:chgData name="Jan Verwaeren" userId="aa253f3c-3150-4170-95ea-2f4be1c6923c" providerId="ADAL" clId="{EDB06631-CCBE-44C3-8A8F-12C3088BC4FD}" dt="2025-09-10T09:38:12.564" v="3310" actId="478"/>
          <ac:cxnSpMkLst>
            <pc:docMk/>
            <pc:sldMk cId="3680582033" sldId="393"/>
            <ac:cxnSpMk id="7" creationId="{3CB61642-7AAA-4967-FF6F-502A56FF0283}"/>
          </ac:cxnSpMkLst>
        </pc:cxnChg>
        <pc:cxnChg chg="del">
          <ac:chgData name="Jan Verwaeren" userId="aa253f3c-3150-4170-95ea-2f4be1c6923c" providerId="ADAL" clId="{EDB06631-CCBE-44C3-8A8F-12C3088BC4FD}" dt="2025-09-10T09:38:11.732" v="3309" actId="478"/>
          <ac:cxnSpMkLst>
            <pc:docMk/>
            <pc:sldMk cId="3680582033" sldId="393"/>
            <ac:cxnSpMk id="9" creationId="{8B701B00-43E5-0D86-B8F3-E65694242649}"/>
          </ac:cxnSpMkLst>
        </pc:cxnChg>
        <pc:cxnChg chg="del">
          <ac:chgData name="Jan Verwaeren" userId="aa253f3c-3150-4170-95ea-2f4be1c6923c" providerId="ADAL" clId="{EDB06631-CCBE-44C3-8A8F-12C3088BC4FD}" dt="2025-09-10T09:38:10.873" v="3308" actId="478"/>
          <ac:cxnSpMkLst>
            <pc:docMk/>
            <pc:sldMk cId="3680582033" sldId="393"/>
            <ac:cxnSpMk id="12" creationId="{F26BE515-360A-C1FB-C8F2-BDF90195689D}"/>
          </ac:cxnSpMkLst>
        </pc:cxnChg>
        <pc:cxnChg chg="del">
          <ac:chgData name="Jan Verwaeren" userId="aa253f3c-3150-4170-95ea-2f4be1c6923c" providerId="ADAL" clId="{EDB06631-CCBE-44C3-8A8F-12C3088BC4FD}" dt="2025-09-10T09:38:10.051" v="3307" actId="478"/>
          <ac:cxnSpMkLst>
            <pc:docMk/>
            <pc:sldMk cId="3680582033" sldId="393"/>
            <ac:cxnSpMk id="13" creationId="{5889152A-C9DF-AD8C-194F-08E249A477F4}"/>
          </ac:cxnSpMkLst>
        </pc:cxnChg>
      </pc:sldChg>
      <pc:sldChg chg="modSp add mod">
        <pc:chgData name="Jan Verwaeren" userId="aa253f3c-3150-4170-95ea-2f4be1c6923c" providerId="ADAL" clId="{EDB06631-CCBE-44C3-8A8F-12C3088BC4FD}" dt="2025-09-10T09:41:50.438" v="3643" actId="20577"/>
        <pc:sldMkLst>
          <pc:docMk/>
          <pc:sldMk cId="525065573" sldId="394"/>
        </pc:sldMkLst>
        <pc:spChg chg="mod">
          <ac:chgData name="Jan Verwaeren" userId="aa253f3c-3150-4170-95ea-2f4be1c6923c" providerId="ADAL" clId="{EDB06631-CCBE-44C3-8A8F-12C3088BC4FD}" dt="2025-09-10T09:41:50.438" v="3643" actId="20577"/>
          <ac:spMkLst>
            <pc:docMk/>
            <pc:sldMk cId="525065573" sldId="394"/>
            <ac:spMk id="8" creationId="{7F0331A4-947D-B28E-ED67-B1B85FD1722A}"/>
          </ac:spMkLst>
        </pc:spChg>
      </pc:sldChg>
      <pc:sldChg chg="addSp delSp modSp add mod modAnim">
        <pc:chgData name="Jan Verwaeren" userId="aa253f3c-3150-4170-95ea-2f4be1c6923c" providerId="ADAL" clId="{EDB06631-CCBE-44C3-8A8F-12C3088BC4FD}" dt="2025-09-10T13:27:10.860" v="7141"/>
        <pc:sldMkLst>
          <pc:docMk/>
          <pc:sldMk cId="4155121419" sldId="395"/>
        </pc:sldMkLst>
        <pc:spChg chg="del">
          <ac:chgData name="Jan Verwaeren" userId="aa253f3c-3150-4170-95ea-2f4be1c6923c" providerId="ADAL" clId="{EDB06631-CCBE-44C3-8A8F-12C3088BC4FD}" dt="2025-09-10T09:44:48.624" v="3667" actId="478"/>
          <ac:spMkLst>
            <pc:docMk/>
            <pc:sldMk cId="4155121419" sldId="395"/>
            <ac:spMk id="2" creationId="{68FADF4C-86C8-871B-AF8B-6B8ECAE91370}"/>
          </ac:spMkLst>
        </pc:spChg>
        <pc:spChg chg="del">
          <ac:chgData name="Jan Verwaeren" userId="aa253f3c-3150-4170-95ea-2f4be1c6923c" providerId="ADAL" clId="{EDB06631-CCBE-44C3-8A8F-12C3088BC4FD}" dt="2025-09-10T09:44:49.805" v="3668" actId="478"/>
          <ac:spMkLst>
            <pc:docMk/>
            <pc:sldMk cId="4155121419" sldId="395"/>
            <ac:spMk id="3" creationId="{4DE5A635-6935-CBFD-8A66-F753E9AE2FC3}"/>
          </ac:spMkLst>
        </pc:spChg>
        <pc:spChg chg="del">
          <ac:chgData name="Jan Verwaeren" userId="aa253f3c-3150-4170-95ea-2f4be1c6923c" providerId="ADAL" clId="{EDB06631-CCBE-44C3-8A8F-12C3088BC4FD}" dt="2025-09-10T09:44:47.172" v="3666" actId="478"/>
          <ac:spMkLst>
            <pc:docMk/>
            <pc:sldMk cId="4155121419" sldId="395"/>
            <ac:spMk id="6" creationId="{6DBF239D-9E20-3954-A4E5-58C7A011065E}"/>
          </ac:spMkLst>
        </pc:spChg>
        <pc:spChg chg="add mod">
          <ac:chgData name="Jan Verwaeren" userId="aa253f3c-3150-4170-95ea-2f4be1c6923c" providerId="ADAL" clId="{EDB06631-CCBE-44C3-8A8F-12C3088BC4FD}" dt="2025-09-10T11:06:26.727" v="4344" actId="20577"/>
          <ac:spMkLst>
            <pc:docMk/>
            <pc:sldMk cId="4155121419" sldId="395"/>
            <ac:spMk id="7" creationId="{459BECEC-999B-2426-F384-B46C1AF88FE4}"/>
          </ac:spMkLst>
        </pc:spChg>
        <pc:spChg chg="add mod">
          <ac:chgData name="Jan Verwaeren" userId="aa253f3c-3150-4170-95ea-2f4be1c6923c" providerId="ADAL" clId="{EDB06631-CCBE-44C3-8A8F-12C3088BC4FD}" dt="2025-09-10T11:06:28.125" v="4345" actId="20577"/>
          <ac:spMkLst>
            <pc:docMk/>
            <pc:sldMk cId="4155121419" sldId="395"/>
            <ac:spMk id="8" creationId="{4A4C2370-CF19-9AFD-C5C5-26A9C89C4F70}"/>
          </ac:spMkLst>
        </pc:spChg>
        <pc:spChg chg="add mod">
          <ac:chgData name="Jan Verwaeren" userId="aa253f3c-3150-4170-95ea-2f4be1c6923c" providerId="ADAL" clId="{EDB06631-CCBE-44C3-8A8F-12C3088BC4FD}" dt="2025-09-10T10:08:28.720" v="4088" actId="20577"/>
          <ac:spMkLst>
            <pc:docMk/>
            <pc:sldMk cId="4155121419" sldId="395"/>
            <ac:spMk id="9" creationId="{478AC6E1-E0AE-2435-D1AB-FA7E6B609A77}"/>
          </ac:spMkLst>
        </pc:spChg>
        <pc:spChg chg="mod">
          <ac:chgData name="Jan Verwaeren" userId="aa253f3c-3150-4170-95ea-2f4be1c6923c" providerId="ADAL" clId="{EDB06631-CCBE-44C3-8A8F-12C3088BC4FD}" dt="2025-09-10T09:44:43.913" v="3665" actId="20577"/>
          <ac:spMkLst>
            <pc:docMk/>
            <pc:sldMk cId="4155121419" sldId="395"/>
            <ac:spMk id="11" creationId="{38AFEC57-A701-B200-C658-0BBD2E955C32}"/>
          </ac:spMkLst>
        </pc:spChg>
        <pc:spChg chg="del">
          <ac:chgData name="Jan Verwaeren" userId="aa253f3c-3150-4170-95ea-2f4be1c6923c" providerId="ADAL" clId="{EDB06631-CCBE-44C3-8A8F-12C3088BC4FD}" dt="2025-09-10T09:44:51.682" v="3670" actId="478"/>
          <ac:spMkLst>
            <pc:docMk/>
            <pc:sldMk cId="4155121419" sldId="395"/>
            <ac:spMk id="17" creationId="{EFFF629F-4F0E-8CD3-9547-4973BEAB3704}"/>
          </ac:spMkLst>
        </pc:spChg>
        <pc:spChg chg="add del mod">
          <ac:chgData name="Jan Verwaeren" userId="aa253f3c-3150-4170-95ea-2f4be1c6923c" providerId="ADAL" clId="{EDB06631-CCBE-44C3-8A8F-12C3088BC4FD}" dt="2025-09-10T09:59:27.951" v="3836"/>
          <ac:spMkLst>
            <pc:docMk/>
            <pc:sldMk cId="4155121419" sldId="395"/>
            <ac:spMk id="18" creationId="{552CC271-2901-7675-9C5E-43FCDEB4D5A0}"/>
          </ac:spMkLst>
        </pc:spChg>
        <pc:spChg chg="add mod">
          <ac:chgData name="Jan Verwaeren" userId="aa253f3c-3150-4170-95ea-2f4be1c6923c" providerId="ADAL" clId="{EDB06631-CCBE-44C3-8A8F-12C3088BC4FD}" dt="2025-09-10T10:55:03.419" v="4169" actId="164"/>
          <ac:spMkLst>
            <pc:docMk/>
            <pc:sldMk cId="4155121419" sldId="395"/>
            <ac:spMk id="19" creationId="{3CF85587-9405-F36A-DA7E-28738528E87A}"/>
          </ac:spMkLst>
        </pc:spChg>
        <pc:spChg chg="add mod ord">
          <ac:chgData name="Jan Verwaeren" userId="aa253f3c-3150-4170-95ea-2f4be1c6923c" providerId="ADAL" clId="{EDB06631-CCBE-44C3-8A8F-12C3088BC4FD}" dt="2025-09-10T10:55:03.419" v="4169" actId="164"/>
          <ac:spMkLst>
            <pc:docMk/>
            <pc:sldMk cId="4155121419" sldId="395"/>
            <ac:spMk id="20" creationId="{96B43AF8-D323-55C8-6551-42911B1D7A3A}"/>
          </ac:spMkLst>
        </pc:spChg>
        <pc:spChg chg="add del mod">
          <ac:chgData name="Jan Verwaeren" userId="aa253f3c-3150-4170-95ea-2f4be1c6923c" providerId="ADAL" clId="{EDB06631-CCBE-44C3-8A8F-12C3088BC4FD}" dt="2025-09-10T10:06:49.487" v="4077" actId="478"/>
          <ac:spMkLst>
            <pc:docMk/>
            <pc:sldMk cId="4155121419" sldId="395"/>
            <ac:spMk id="21" creationId="{D871AAB4-BF00-D91D-7B7E-DCEBBEBD565B}"/>
          </ac:spMkLst>
        </pc:spChg>
        <pc:spChg chg="add mod">
          <ac:chgData name="Jan Verwaeren" userId="aa253f3c-3150-4170-95ea-2f4be1c6923c" providerId="ADAL" clId="{EDB06631-CCBE-44C3-8A8F-12C3088BC4FD}" dt="2025-09-10T10:55:03.419" v="4169" actId="164"/>
          <ac:spMkLst>
            <pc:docMk/>
            <pc:sldMk cId="4155121419" sldId="395"/>
            <ac:spMk id="22" creationId="{49447391-0325-E180-B9B3-539705A568C1}"/>
          </ac:spMkLst>
        </pc:spChg>
        <pc:spChg chg="add del mod">
          <ac:chgData name="Jan Verwaeren" userId="aa253f3c-3150-4170-95ea-2f4be1c6923c" providerId="ADAL" clId="{EDB06631-CCBE-44C3-8A8F-12C3088BC4FD}" dt="2025-09-10T10:06:45.228" v="4076" actId="478"/>
          <ac:spMkLst>
            <pc:docMk/>
            <pc:sldMk cId="4155121419" sldId="395"/>
            <ac:spMk id="23" creationId="{A11FB36E-F2CA-DCE7-DA03-456595815AD4}"/>
          </ac:spMkLst>
        </pc:spChg>
        <pc:spChg chg="add del mod">
          <ac:chgData name="Jan Verwaeren" userId="aa253f3c-3150-4170-95ea-2f4be1c6923c" providerId="ADAL" clId="{EDB06631-CCBE-44C3-8A8F-12C3088BC4FD}" dt="2025-09-10T10:06:45.228" v="4076" actId="478"/>
          <ac:spMkLst>
            <pc:docMk/>
            <pc:sldMk cId="4155121419" sldId="395"/>
            <ac:spMk id="24" creationId="{992ACDF6-2C7E-8E12-A63A-AE9C4D482AFF}"/>
          </ac:spMkLst>
        </pc:spChg>
        <pc:spChg chg="add mod">
          <ac:chgData name="Jan Verwaeren" userId="aa253f3c-3150-4170-95ea-2f4be1c6923c" providerId="ADAL" clId="{EDB06631-CCBE-44C3-8A8F-12C3088BC4FD}" dt="2025-09-10T10:55:25.193" v="4192" actId="164"/>
          <ac:spMkLst>
            <pc:docMk/>
            <pc:sldMk cId="4155121419" sldId="395"/>
            <ac:spMk id="25" creationId="{D7E5A3F7-BC75-172A-D187-63C14B8927AC}"/>
          </ac:spMkLst>
        </pc:spChg>
        <pc:spChg chg="add mod">
          <ac:chgData name="Jan Verwaeren" userId="aa253f3c-3150-4170-95ea-2f4be1c6923c" providerId="ADAL" clId="{EDB06631-CCBE-44C3-8A8F-12C3088BC4FD}" dt="2025-09-10T10:55:25.193" v="4192" actId="164"/>
          <ac:spMkLst>
            <pc:docMk/>
            <pc:sldMk cId="4155121419" sldId="395"/>
            <ac:spMk id="26" creationId="{5A68E22D-6382-D372-D68A-9CAFDE9A56FC}"/>
          </ac:spMkLst>
        </pc:spChg>
        <pc:spChg chg="add mod">
          <ac:chgData name="Jan Verwaeren" userId="aa253f3c-3150-4170-95ea-2f4be1c6923c" providerId="ADAL" clId="{EDB06631-CCBE-44C3-8A8F-12C3088BC4FD}" dt="2025-09-10T10:55:25.193" v="4192" actId="164"/>
          <ac:spMkLst>
            <pc:docMk/>
            <pc:sldMk cId="4155121419" sldId="395"/>
            <ac:spMk id="27" creationId="{FA6EED9E-2102-C1B4-F224-F70DDFC0E8E0}"/>
          </ac:spMkLst>
        </pc:spChg>
        <pc:spChg chg="add mod">
          <ac:chgData name="Jan Verwaeren" userId="aa253f3c-3150-4170-95ea-2f4be1c6923c" providerId="ADAL" clId="{EDB06631-CCBE-44C3-8A8F-12C3088BC4FD}" dt="2025-09-10T11:00:50.597" v="4227" actId="1076"/>
          <ac:spMkLst>
            <pc:docMk/>
            <pc:sldMk cId="4155121419" sldId="395"/>
            <ac:spMk id="32" creationId="{77666463-ED36-F949-61A0-A7AEFB352956}"/>
          </ac:spMkLst>
        </pc:spChg>
        <pc:spChg chg="mod">
          <ac:chgData name="Jan Verwaeren" userId="aa253f3c-3150-4170-95ea-2f4be1c6923c" providerId="ADAL" clId="{EDB06631-CCBE-44C3-8A8F-12C3088BC4FD}" dt="2025-09-10T11:05:35.896" v="4313"/>
          <ac:spMkLst>
            <pc:docMk/>
            <pc:sldMk cId="4155121419" sldId="395"/>
            <ac:spMk id="35" creationId="{F1C69281-BC2A-C4AA-9371-E0BF2153D904}"/>
          </ac:spMkLst>
        </pc:spChg>
        <pc:spChg chg="mod">
          <ac:chgData name="Jan Verwaeren" userId="aa253f3c-3150-4170-95ea-2f4be1c6923c" providerId="ADAL" clId="{EDB06631-CCBE-44C3-8A8F-12C3088BC4FD}" dt="2025-09-10T11:05:35.896" v="4313"/>
          <ac:spMkLst>
            <pc:docMk/>
            <pc:sldMk cId="4155121419" sldId="395"/>
            <ac:spMk id="36" creationId="{1E04B52C-3E55-5FF3-F491-F08A3AA723C7}"/>
          </ac:spMkLst>
        </pc:spChg>
        <pc:spChg chg="mod">
          <ac:chgData name="Jan Verwaeren" userId="aa253f3c-3150-4170-95ea-2f4be1c6923c" providerId="ADAL" clId="{EDB06631-CCBE-44C3-8A8F-12C3088BC4FD}" dt="2025-09-10T11:06:15.560" v="4343" actId="20577"/>
          <ac:spMkLst>
            <pc:docMk/>
            <pc:sldMk cId="4155121419" sldId="395"/>
            <ac:spMk id="37" creationId="{432FBED2-5EAB-8107-28C1-C632914A43AF}"/>
          </ac:spMkLst>
        </pc:spChg>
        <pc:spChg chg="mod">
          <ac:chgData name="Jan Verwaeren" userId="aa253f3c-3150-4170-95ea-2f4be1c6923c" providerId="ADAL" clId="{EDB06631-CCBE-44C3-8A8F-12C3088BC4FD}" dt="2025-09-10T11:02:10.437" v="4275"/>
          <ac:spMkLst>
            <pc:docMk/>
            <pc:sldMk cId="4155121419" sldId="395"/>
            <ac:spMk id="39" creationId="{C5CC1716-78C4-3344-0665-6F2DAF489AD3}"/>
          </ac:spMkLst>
        </pc:spChg>
        <pc:spChg chg="mod">
          <ac:chgData name="Jan Verwaeren" userId="aa253f3c-3150-4170-95ea-2f4be1c6923c" providerId="ADAL" clId="{EDB06631-CCBE-44C3-8A8F-12C3088BC4FD}" dt="2025-09-10T11:02:10.437" v="4275"/>
          <ac:spMkLst>
            <pc:docMk/>
            <pc:sldMk cId="4155121419" sldId="395"/>
            <ac:spMk id="40" creationId="{B8D386B9-D028-2313-6D48-4EEFF2D97898}"/>
          </ac:spMkLst>
        </pc:spChg>
        <pc:spChg chg="mod">
          <ac:chgData name="Jan Verwaeren" userId="aa253f3c-3150-4170-95ea-2f4be1c6923c" providerId="ADAL" clId="{EDB06631-CCBE-44C3-8A8F-12C3088BC4FD}" dt="2025-09-10T11:02:10.437" v="4275"/>
          <ac:spMkLst>
            <pc:docMk/>
            <pc:sldMk cId="4155121419" sldId="395"/>
            <ac:spMk id="41" creationId="{D6BCB70F-6339-B4CA-302A-C28CC45A1035}"/>
          </ac:spMkLst>
        </pc:spChg>
        <pc:grpChg chg="add mod">
          <ac:chgData name="Jan Verwaeren" userId="aa253f3c-3150-4170-95ea-2f4be1c6923c" providerId="ADAL" clId="{EDB06631-CCBE-44C3-8A8F-12C3088BC4FD}" dt="2025-09-10T13:26:33.186" v="7137" actId="1035"/>
          <ac:grpSpMkLst>
            <pc:docMk/>
            <pc:sldMk cId="4155121419" sldId="395"/>
            <ac:grpSpMk id="29" creationId="{B9832A94-8132-80DC-DEA4-F7474E592449}"/>
          </ac:grpSpMkLst>
        </pc:grpChg>
        <pc:grpChg chg="add mod">
          <ac:chgData name="Jan Verwaeren" userId="aa253f3c-3150-4170-95ea-2f4be1c6923c" providerId="ADAL" clId="{EDB06631-CCBE-44C3-8A8F-12C3088BC4FD}" dt="2025-09-10T10:55:29.872" v="4216" actId="1037"/>
          <ac:grpSpMkLst>
            <pc:docMk/>
            <pc:sldMk cId="4155121419" sldId="395"/>
            <ac:grpSpMk id="31" creationId="{40E5A275-CE27-E6E5-FA64-DCEE1A265BB9}"/>
          </ac:grpSpMkLst>
        </pc:grpChg>
        <pc:grpChg chg="add mod">
          <ac:chgData name="Jan Verwaeren" userId="aa253f3c-3150-4170-95ea-2f4be1c6923c" providerId="ADAL" clId="{EDB06631-CCBE-44C3-8A8F-12C3088BC4FD}" dt="2025-09-10T11:05:35.896" v="4313"/>
          <ac:grpSpMkLst>
            <pc:docMk/>
            <pc:sldMk cId="4155121419" sldId="395"/>
            <ac:grpSpMk id="34" creationId="{3A3D12B1-8D2A-EDDD-4E68-7E0F06A11C3F}"/>
          </ac:grpSpMkLst>
        </pc:grpChg>
        <pc:grpChg chg="add mod">
          <ac:chgData name="Jan Verwaeren" userId="aa253f3c-3150-4170-95ea-2f4be1c6923c" providerId="ADAL" clId="{EDB06631-CCBE-44C3-8A8F-12C3088BC4FD}" dt="2025-09-10T11:02:10.437" v="4275"/>
          <ac:grpSpMkLst>
            <pc:docMk/>
            <pc:sldMk cId="4155121419" sldId="395"/>
            <ac:grpSpMk id="38" creationId="{4DAF513E-09A0-6347-341C-17DEA46F5E6F}"/>
          </ac:grpSpMkLst>
        </pc:grpChg>
        <pc:picChg chg="del">
          <ac:chgData name="Jan Verwaeren" userId="aa253f3c-3150-4170-95ea-2f4be1c6923c" providerId="ADAL" clId="{EDB06631-CCBE-44C3-8A8F-12C3088BC4FD}" dt="2025-09-10T09:44:50.590" v="3669" actId="478"/>
          <ac:picMkLst>
            <pc:docMk/>
            <pc:sldMk cId="4155121419" sldId="395"/>
            <ac:picMk id="14" creationId="{D0A2E414-6D56-FDC0-5E62-21EC31DA6149}"/>
          </ac:picMkLst>
        </pc:picChg>
        <pc:cxnChg chg="add mod">
          <ac:chgData name="Jan Verwaeren" userId="aa253f3c-3150-4170-95ea-2f4be1c6923c" providerId="ADAL" clId="{EDB06631-CCBE-44C3-8A8F-12C3088BC4FD}" dt="2025-09-10T10:54:56.737" v="4167" actId="14100"/>
          <ac:cxnSpMkLst>
            <pc:docMk/>
            <pc:sldMk cId="4155121419" sldId="395"/>
            <ac:cxnSpMk id="12" creationId="{37C6CADF-2DE5-0CC5-538B-5AA20EF50F4C}"/>
          </ac:cxnSpMkLst>
        </pc:cxnChg>
        <pc:cxnChg chg="add del mod">
          <ac:chgData name="Jan Verwaeren" userId="aa253f3c-3150-4170-95ea-2f4be1c6923c" providerId="ADAL" clId="{EDB06631-CCBE-44C3-8A8F-12C3088BC4FD}" dt="2025-09-10T10:54:58.824" v="4168" actId="478"/>
          <ac:cxnSpMkLst>
            <pc:docMk/>
            <pc:sldMk cId="4155121419" sldId="395"/>
            <ac:cxnSpMk id="15" creationId="{41E75DAB-3932-E3C8-59E2-E7C8BB42017D}"/>
          </ac:cxnSpMkLst>
        </pc:cxnChg>
        <pc:cxnChg chg="add mod">
          <ac:chgData name="Jan Verwaeren" userId="aa253f3c-3150-4170-95ea-2f4be1c6923c" providerId="ADAL" clId="{EDB06631-CCBE-44C3-8A8F-12C3088BC4FD}" dt="2025-09-10T10:55:21.040" v="4191" actId="1035"/>
          <ac:cxnSpMkLst>
            <pc:docMk/>
            <pc:sldMk cId="4155121419" sldId="395"/>
            <ac:cxnSpMk id="30" creationId="{FBBD44AD-9FD9-817E-5E72-66017F9E9104}"/>
          </ac:cxnSpMkLst>
        </pc:cxnChg>
        <pc:cxnChg chg="add mod">
          <ac:chgData name="Jan Verwaeren" userId="aa253f3c-3150-4170-95ea-2f4be1c6923c" providerId="ADAL" clId="{EDB06631-CCBE-44C3-8A8F-12C3088BC4FD}" dt="2025-09-10T11:00:50.597" v="4227" actId="1076"/>
          <ac:cxnSpMkLst>
            <pc:docMk/>
            <pc:sldMk cId="4155121419" sldId="395"/>
            <ac:cxnSpMk id="33" creationId="{E410E5C4-0940-68D6-16E3-75E1F1D849D8}"/>
          </ac:cxnSpMkLst>
        </pc:cxnChg>
        <pc:cxnChg chg="mod">
          <ac:chgData name="Jan Verwaeren" userId="aa253f3c-3150-4170-95ea-2f4be1c6923c" providerId="ADAL" clId="{EDB06631-CCBE-44C3-8A8F-12C3088BC4FD}" dt="2025-09-10T11:00:50.597" v="4227" actId="1076"/>
          <ac:cxnSpMkLst>
            <pc:docMk/>
            <pc:sldMk cId="4155121419" sldId="395"/>
            <ac:cxnSpMk id="42" creationId="{66645F20-1999-EA26-A09D-244C42074C47}"/>
          </ac:cxnSpMkLst>
        </pc:cxnChg>
      </pc:sldChg>
      <pc:sldChg chg="addSp delSp modSp add mod modAnim">
        <pc:chgData name="Jan Verwaeren" userId="aa253f3c-3150-4170-95ea-2f4be1c6923c" providerId="ADAL" clId="{EDB06631-CCBE-44C3-8A8F-12C3088BC4FD}" dt="2025-09-10T13:27:30.492" v="7142"/>
        <pc:sldMkLst>
          <pc:docMk/>
          <pc:sldMk cId="2070736027" sldId="396"/>
        </pc:sldMkLst>
        <pc:spChg chg="add del">
          <ac:chgData name="Jan Verwaeren" userId="aa253f3c-3150-4170-95ea-2f4be1c6923c" providerId="ADAL" clId="{EDB06631-CCBE-44C3-8A8F-12C3088BC4FD}" dt="2025-09-10T11:12:01.753" v="4453" actId="478"/>
          <ac:spMkLst>
            <pc:docMk/>
            <pc:sldMk cId="2070736027" sldId="396"/>
            <ac:spMk id="5" creationId="{7A166DFC-3E89-BC26-0C17-F6CE3688F658}"/>
          </ac:spMkLst>
        </pc:spChg>
        <pc:spChg chg="add mod">
          <ac:chgData name="Jan Verwaeren" userId="aa253f3c-3150-4170-95ea-2f4be1c6923c" providerId="ADAL" clId="{EDB06631-CCBE-44C3-8A8F-12C3088BC4FD}" dt="2025-09-10T11:12:00.109" v="4452" actId="164"/>
          <ac:spMkLst>
            <pc:docMk/>
            <pc:sldMk cId="2070736027" sldId="396"/>
            <ac:spMk id="6" creationId="{002A8853-2E02-EF7D-9C40-944EDDC7EC15}"/>
          </ac:spMkLst>
        </pc:spChg>
        <pc:spChg chg="mod">
          <ac:chgData name="Jan Verwaeren" userId="aa253f3c-3150-4170-95ea-2f4be1c6923c" providerId="ADAL" clId="{EDB06631-CCBE-44C3-8A8F-12C3088BC4FD}" dt="2025-09-10T11:14:25.596" v="4597" actId="14100"/>
          <ac:spMkLst>
            <pc:docMk/>
            <pc:sldMk cId="2070736027" sldId="396"/>
            <ac:spMk id="7" creationId="{E1315FF2-E600-5B53-7186-22D6160B5942}"/>
          </ac:spMkLst>
        </pc:spChg>
        <pc:spChg chg="mod">
          <ac:chgData name="Jan Verwaeren" userId="aa253f3c-3150-4170-95ea-2f4be1c6923c" providerId="ADAL" clId="{EDB06631-CCBE-44C3-8A8F-12C3088BC4FD}" dt="2025-09-10T11:17:24.150" v="4733" actId="1076"/>
          <ac:spMkLst>
            <pc:docMk/>
            <pc:sldMk cId="2070736027" sldId="396"/>
            <ac:spMk id="8" creationId="{6415FEF4-3169-BC71-92C6-FF0566304F8B}"/>
          </ac:spMkLst>
        </pc:spChg>
        <pc:spChg chg="mod">
          <ac:chgData name="Jan Verwaeren" userId="aa253f3c-3150-4170-95ea-2f4be1c6923c" providerId="ADAL" clId="{EDB06631-CCBE-44C3-8A8F-12C3088BC4FD}" dt="2025-09-10T11:17:30.116" v="4734" actId="1076"/>
          <ac:spMkLst>
            <pc:docMk/>
            <pc:sldMk cId="2070736027" sldId="396"/>
            <ac:spMk id="9" creationId="{7951F240-D378-11E1-066D-4EBCADD76549}"/>
          </ac:spMkLst>
        </pc:spChg>
        <pc:spChg chg="mod">
          <ac:chgData name="Jan Verwaeren" userId="aa253f3c-3150-4170-95ea-2f4be1c6923c" providerId="ADAL" clId="{EDB06631-CCBE-44C3-8A8F-12C3088BC4FD}" dt="2025-09-10T11:27:51.242" v="4788" actId="20577"/>
          <ac:spMkLst>
            <pc:docMk/>
            <pc:sldMk cId="2070736027" sldId="396"/>
            <ac:spMk id="11" creationId="{59BD06D5-BD2D-69EB-850A-2F2894CD2D6C}"/>
          </ac:spMkLst>
        </pc:spChg>
        <pc:spChg chg="add mod">
          <ac:chgData name="Jan Verwaeren" userId="aa253f3c-3150-4170-95ea-2f4be1c6923c" providerId="ADAL" clId="{EDB06631-CCBE-44C3-8A8F-12C3088BC4FD}" dt="2025-09-10T11:17:05.305" v="4728" actId="1076"/>
          <ac:spMkLst>
            <pc:docMk/>
            <pc:sldMk cId="2070736027" sldId="396"/>
            <ac:spMk id="14" creationId="{605FEC78-BDC1-801A-9699-27B10C2965F2}"/>
          </ac:spMkLst>
        </pc:spChg>
        <pc:spChg chg="add mod">
          <ac:chgData name="Jan Verwaeren" userId="aa253f3c-3150-4170-95ea-2f4be1c6923c" providerId="ADAL" clId="{EDB06631-CCBE-44C3-8A8F-12C3088BC4FD}" dt="2025-09-10T11:17:05.305" v="4728" actId="1076"/>
          <ac:spMkLst>
            <pc:docMk/>
            <pc:sldMk cId="2070736027" sldId="396"/>
            <ac:spMk id="17" creationId="{2B125BF9-16F8-41FF-2C7F-2CEE643D15B3}"/>
          </ac:spMkLst>
        </pc:spChg>
        <pc:spChg chg="add mod">
          <ac:chgData name="Jan Verwaeren" userId="aa253f3c-3150-4170-95ea-2f4be1c6923c" providerId="ADAL" clId="{EDB06631-CCBE-44C3-8A8F-12C3088BC4FD}" dt="2025-09-10T11:17:05.305" v="4728" actId="1076"/>
          <ac:spMkLst>
            <pc:docMk/>
            <pc:sldMk cId="2070736027" sldId="396"/>
            <ac:spMk id="18" creationId="{1E5D8284-590A-2E92-2E6F-6664AD7E89F5}"/>
          </ac:spMkLst>
        </pc:spChg>
        <pc:spChg chg="add mod">
          <ac:chgData name="Jan Verwaeren" userId="aa253f3c-3150-4170-95ea-2f4be1c6923c" providerId="ADAL" clId="{EDB06631-CCBE-44C3-8A8F-12C3088BC4FD}" dt="2025-09-10T11:17:21.360" v="4732" actId="1076"/>
          <ac:spMkLst>
            <pc:docMk/>
            <pc:sldMk cId="2070736027" sldId="396"/>
            <ac:spMk id="24" creationId="{9AA5959A-9BD5-395C-F795-A5C05ECF069E}"/>
          </ac:spMkLst>
        </pc:spChg>
        <pc:spChg chg="del">
          <ac:chgData name="Jan Verwaeren" userId="aa253f3c-3150-4170-95ea-2f4be1c6923c" providerId="ADAL" clId="{EDB06631-CCBE-44C3-8A8F-12C3088BC4FD}" dt="2025-09-10T11:13:50.144" v="4561" actId="478"/>
          <ac:spMkLst>
            <pc:docMk/>
            <pc:sldMk cId="2070736027" sldId="396"/>
            <ac:spMk id="32" creationId="{47549D20-05B6-250D-3FBB-F508D91E4728}"/>
          </ac:spMkLst>
        </pc:spChg>
        <pc:grpChg chg="add mod">
          <ac:chgData name="Jan Verwaeren" userId="aa253f3c-3150-4170-95ea-2f4be1c6923c" providerId="ADAL" clId="{EDB06631-CCBE-44C3-8A8F-12C3088BC4FD}" dt="2025-09-10T11:17:30.116" v="4734" actId="1076"/>
          <ac:grpSpMkLst>
            <pc:docMk/>
            <pc:sldMk cId="2070736027" sldId="396"/>
            <ac:grpSpMk id="10" creationId="{CFC15504-4A97-F523-C474-4998258AED29}"/>
          </ac:grpSpMkLst>
        </pc:grpChg>
        <pc:grpChg chg="del">
          <ac:chgData name="Jan Verwaeren" userId="aa253f3c-3150-4170-95ea-2f4be1c6923c" providerId="ADAL" clId="{EDB06631-CCBE-44C3-8A8F-12C3088BC4FD}" dt="2025-09-10T11:08:25.779" v="4411" actId="478"/>
          <ac:grpSpMkLst>
            <pc:docMk/>
            <pc:sldMk cId="2070736027" sldId="396"/>
            <ac:grpSpMk id="29" creationId="{AD90D014-DAE6-D631-7C8B-21ED5019009D}"/>
          </ac:grpSpMkLst>
        </pc:grpChg>
        <pc:grpChg chg="del">
          <ac:chgData name="Jan Verwaeren" userId="aa253f3c-3150-4170-95ea-2f4be1c6923c" providerId="ADAL" clId="{EDB06631-CCBE-44C3-8A8F-12C3088BC4FD}" dt="2025-09-10T11:08:29.760" v="4412" actId="478"/>
          <ac:grpSpMkLst>
            <pc:docMk/>
            <pc:sldMk cId="2070736027" sldId="396"/>
            <ac:grpSpMk id="31" creationId="{D64C023B-C18E-1C4D-B89D-4378AD99E465}"/>
          </ac:grpSpMkLst>
        </pc:grpChg>
        <pc:grpChg chg="del">
          <ac:chgData name="Jan Verwaeren" userId="aa253f3c-3150-4170-95ea-2f4be1c6923c" providerId="ADAL" clId="{EDB06631-CCBE-44C3-8A8F-12C3088BC4FD}" dt="2025-09-10T11:13:50.144" v="4561" actId="478"/>
          <ac:grpSpMkLst>
            <pc:docMk/>
            <pc:sldMk cId="2070736027" sldId="396"/>
            <ac:grpSpMk id="34" creationId="{F9A53390-C071-C581-1191-440A35854B71}"/>
          </ac:grpSpMkLst>
        </pc:grpChg>
        <pc:grpChg chg="del">
          <ac:chgData name="Jan Verwaeren" userId="aa253f3c-3150-4170-95ea-2f4be1c6923c" providerId="ADAL" clId="{EDB06631-CCBE-44C3-8A8F-12C3088BC4FD}" dt="2025-09-10T11:13:50.144" v="4561" actId="478"/>
          <ac:grpSpMkLst>
            <pc:docMk/>
            <pc:sldMk cId="2070736027" sldId="396"/>
            <ac:grpSpMk id="38" creationId="{BB27CE16-2FB0-E569-763C-6AACFDED3872}"/>
          </ac:grpSpMkLst>
        </pc:grpChg>
        <pc:graphicFrameChg chg="add mod">
          <ac:chgData name="Jan Verwaeren" userId="aa253f3c-3150-4170-95ea-2f4be1c6923c" providerId="ADAL" clId="{EDB06631-CCBE-44C3-8A8F-12C3088BC4FD}" dt="2025-09-10T11:17:05.305" v="4728" actId="1076"/>
          <ac:graphicFrameMkLst>
            <pc:docMk/>
            <pc:sldMk cId="2070736027" sldId="396"/>
            <ac:graphicFrameMk id="13" creationId="{0940F00E-22A9-8831-8869-91BAE0DCF140}"/>
          </ac:graphicFrameMkLst>
        </pc:graphicFrameChg>
        <pc:picChg chg="add mod">
          <ac:chgData name="Jan Verwaeren" userId="aa253f3c-3150-4170-95ea-2f4be1c6923c" providerId="ADAL" clId="{EDB06631-CCBE-44C3-8A8F-12C3088BC4FD}" dt="2025-09-10T11:12:00.109" v="4452" actId="164"/>
          <ac:picMkLst>
            <pc:docMk/>
            <pc:sldMk cId="2070736027" sldId="396"/>
            <ac:picMk id="2" creationId="{C0ADB547-F9F6-5CFB-17AC-8AE21F6A369F}"/>
          </ac:picMkLst>
        </pc:picChg>
        <pc:cxnChg chg="del">
          <ac:chgData name="Jan Verwaeren" userId="aa253f3c-3150-4170-95ea-2f4be1c6923c" providerId="ADAL" clId="{EDB06631-CCBE-44C3-8A8F-12C3088BC4FD}" dt="2025-09-10T11:10:48.722" v="4430" actId="478"/>
          <ac:cxnSpMkLst>
            <pc:docMk/>
            <pc:sldMk cId="2070736027" sldId="396"/>
            <ac:cxnSpMk id="12" creationId="{116C8B3C-7F03-EB65-95DF-72461CC37BD2}"/>
          </ac:cxnSpMkLst>
        </pc:cxnChg>
        <pc:cxnChg chg="add mod">
          <ac:chgData name="Jan Verwaeren" userId="aa253f3c-3150-4170-95ea-2f4be1c6923c" providerId="ADAL" clId="{EDB06631-CCBE-44C3-8A8F-12C3088BC4FD}" dt="2025-09-10T11:17:05.305" v="4728" actId="1076"/>
          <ac:cxnSpMkLst>
            <pc:docMk/>
            <pc:sldMk cId="2070736027" sldId="396"/>
            <ac:cxnSpMk id="15" creationId="{AE62290E-61F9-7D38-3570-3EB40D021E4A}"/>
          </ac:cxnSpMkLst>
        </pc:cxnChg>
        <pc:cxnChg chg="add mod">
          <ac:chgData name="Jan Verwaeren" userId="aa253f3c-3150-4170-95ea-2f4be1c6923c" providerId="ADAL" clId="{EDB06631-CCBE-44C3-8A8F-12C3088BC4FD}" dt="2025-09-10T11:17:05.305" v="4728" actId="1076"/>
          <ac:cxnSpMkLst>
            <pc:docMk/>
            <pc:sldMk cId="2070736027" sldId="396"/>
            <ac:cxnSpMk id="21" creationId="{E695F401-AFF1-746B-2C79-F17754D9616F}"/>
          </ac:cxnSpMkLst>
        </pc:cxnChg>
        <pc:cxnChg chg="add mod">
          <ac:chgData name="Jan Verwaeren" userId="aa253f3c-3150-4170-95ea-2f4be1c6923c" providerId="ADAL" clId="{EDB06631-CCBE-44C3-8A8F-12C3088BC4FD}" dt="2025-09-10T11:17:05.305" v="4728" actId="1076"/>
          <ac:cxnSpMkLst>
            <pc:docMk/>
            <pc:sldMk cId="2070736027" sldId="396"/>
            <ac:cxnSpMk id="23" creationId="{AB0AE991-D8D6-4F9C-C6F7-3C41840F1AD1}"/>
          </ac:cxnSpMkLst>
        </pc:cxnChg>
        <pc:cxnChg chg="mod">
          <ac:chgData name="Jan Verwaeren" userId="aa253f3c-3150-4170-95ea-2f4be1c6923c" providerId="ADAL" clId="{EDB06631-CCBE-44C3-8A8F-12C3088BC4FD}" dt="2025-09-10T11:17:30.116" v="4734" actId="1076"/>
          <ac:cxnSpMkLst>
            <pc:docMk/>
            <pc:sldMk cId="2070736027" sldId="396"/>
            <ac:cxnSpMk id="30" creationId="{B76BE155-A437-DCA4-03FC-D21786984927}"/>
          </ac:cxnSpMkLst>
        </pc:cxnChg>
        <pc:cxnChg chg="del">
          <ac:chgData name="Jan Verwaeren" userId="aa253f3c-3150-4170-95ea-2f4be1c6923c" providerId="ADAL" clId="{EDB06631-CCBE-44C3-8A8F-12C3088BC4FD}" dt="2025-09-10T11:13:50.144" v="4561" actId="478"/>
          <ac:cxnSpMkLst>
            <pc:docMk/>
            <pc:sldMk cId="2070736027" sldId="396"/>
            <ac:cxnSpMk id="33" creationId="{EA82578B-B58C-553F-32F0-0F1BF6DEBC6C}"/>
          </ac:cxnSpMkLst>
        </pc:cxnChg>
        <pc:cxnChg chg="del">
          <ac:chgData name="Jan Verwaeren" userId="aa253f3c-3150-4170-95ea-2f4be1c6923c" providerId="ADAL" clId="{EDB06631-CCBE-44C3-8A8F-12C3088BC4FD}" dt="2025-09-10T11:13:50.144" v="4561" actId="478"/>
          <ac:cxnSpMkLst>
            <pc:docMk/>
            <pc:sldMk cId="2070736027" sldId="396"/>
            <ac:cxnSpMk id="42" creationId="{A8C7E700-0885-8200-B302-74483A88C920}"/>
          </ac:cxnSpMkLst>
        </pc:cxnChg>
      </pc:sldChg>
      <pc:sldChg chg="delSp modSp add del mod ord">
        <pc:chgData name="Jan Verwaeren" userId="aa253f3c-3150-4170-95ea-2f4be1c6923c" providerId="ADAL" clId="{EDB06631-CCBE-44C3-8A8F-12C3088BC4FD}" dt="2025-09-10T11:52:27.483" v="5284" actId="47"/>
        <pc:sldMkLst>
          <pc:docMk/>
          <pc:sldMk cId="3831763120" sldId="397"/>
        </pc:sldMkLst>
        <pc:spChg chg="mod">
          <ac:chgData name="Jan Verwaeren" userId="aa253f3c-3150-4170-95ea-2f4be1c6923c" providerId="ADAL" clId="{EDB06631-CCBE-44C3-8A8F-12C3088BC4FD}" dt="2025-09-10T11:47:17.724" v="5181" actId="20577"/>
          <ac:spMkLst>
            <pc:docMk/>
            <pc:sldMk cId="3831763120" sldId="397"/>
            <ac:spMk id="7" creationId="{1853C4BA-07B8-208C-5229-811790AFB7AB}"/>
          </ac:spMkLst>
        </pc:spChg>
        <pc:spChg chg="mod">
          <ac:chgData name="Jan Verwaeren" userId="aa253f3c-3150-4170-95ea-2f4be1c6923c" providerId="ADAL" clId="{EDB06631-CCBE-44C3-8A8F-12C3088BC4FD}" dt="2025-09-10T11:48:15.105" v="5190" actId="1076"/>
          <ac:spMkLst>
            <pc:docMk/>
            <pc:sldMk cId="3831763120" sldId="397"/>
            <ac:spMk id="9" creationId="{0044AD1A-CAD1-F4B7-B3D3-572E91867C90}"/>
          </ac:spMkLst>
        </pc:spChg>
        <pc:spChg chg="mod">
          <ac:chgData name="Jan Verwaeren" userId="aa253f3c-3150-4170-95ea-2f4be1c6923c" providerId="ADAL" clId="{EDB06631-CCBE-44C3-8A8F-12C3088BC4FD}" dt="2025-09-10T11:27:58.054" v="4802" actId="20577"/>
          <ac:spMkLst>
            <pc:docMk/>
            <pc:sldMk cId="3831763120" sldId="397"/>
            <ac:spMk id="11" creationId="{DDD488BA-182A-347B-A765-CC94D9EE157A}"/>
          </ac:spMkLst>
        </pc:spChg>
        <pc:grpChg chg="del">
          <ac:chgData name="Jan Verwaeren" userId="aa253f3c-3150-4170-95ea-2f4be1c6923c" providerId="ADAL" clId="{EDB06631-CCBE-44C3-8A8F-12C3088BC4FD}" dt="2025-09-10T11:47:32.695" v="5184" actId="478"/>
          <ac:grpSpMkLst>
            <pc:docMk/>
            <pc:sldMk cId="3831763120" sldId="397"/>
            <ac:grpSpMk id="29" creationId="{535148F4-356D-AA49-4693-65F7A62E6FB8}"/>
          </ac:grpSpMkLst>
        </pc:grpChg>
        <pc:grpChg chg="del">
          <ac:chgData name="Jan Verwaeren" userId="aa253f3c-3150-4170-95ea-2f4be1c6923c" providerId="ADAL" clId="{EDB06631-CCBE-44C3-8A8F-12C3088BC4FD}" dt="2025-09-10T11:47:37.226" v="5185" actId="478"/>
          <ac:grpSpMkLst>
            <pc:docMk/>
            <pc:sldMk cId="3831763120" sldId="397"/>
            <ac:grpSpMk id="31" creationId="{D25C6B5F-A116-FB26-6883-573DE32B5539}"/>
          </ac:grpSpMkLst>
        </pc:grpChg>
        <pc:cxnChg chg="del">
          <ac:chgData name="Jan Verwaeren" userId="aa253f3c-3150-4170-95ea-2f4be1c6923c" providerId="ADAL" clId="{EDB06631-CCBE-44C3-8A8F-12C3088BC4FD}" dt="2025-09-10T11:47:40.323" v="5186" actId="478"/>
          <ac:cxnSpMkLst>
            <pc:docMk/>
            <pc:sldMk cId="3831763120" sldId="397"/>
            <ac:cxnSpMk id="12" creationId="{BB32C028-5D6B-C0CB-23D4-8A720BE76421}"/>
          </ac:cxnSpMkLst>
        </pc:cxnChg>
        <pc:cxnChg chg="del">
          <ac:chgData name="Jan Verwaeren" userId="aa253f3c-3150-4170-95ea-2f4be1c6923c" providerId="ADAL" clId="{EDB06631-CCBE-44C3-8A8F-12C3088BC4FD}" dt="2025-09-10T11:47:50.841" v="5188" actId="478"/>
          <ac:cxnSpMkLst>
            <pc:docMk/>
            <pc:sldMk cId="3831763120" sldId="397"/>
            <ac:cxnSpMk id="30" creationId="{FB13E154-816C-F3D6-761F-5F4BDB801132}"/>
          </ac:cxnSpMkLst>
        </pc:cxnChg>
      </pc:sldChg>
      <pc:sldChg chg="modSp add mod">
        <pc:chgData name="Jan Verwaeren" userId="aa253f3c-3150-4170-95ea-2f4be1c6923c" providerId="ADAL" clId="{EDB06631-CCBE-44C3-8A8F-12C3088BC4FD}" dt="2025-09-10T11:17:52.258" v="4751" actId="115"/>
        <pc:sldMkLst>
          <pc:docMk/>
          <pc:sldMk cId="428497053" sldId="398"/>
        </pc:sldMkLst>
        <pc:spChg chg="mod">
          <ac:chgData name="Jan Verwaeren" userId="aa253f3c-3150-4170-95ea-2f4be1c6923c" providerId="ADAL" clId="{EDB06631-CCBE-44C3-8A8F-12C3088BC4FD}" dt="2025-09-10T11:17:52.258" v="4751" actId="115"/>
          <ac:spMkLst>
            <pc:docMk/>
            <pc:sldMk cId="428497053" sldId="398"/>
            <ac:spMk id="11" creationId="{006E8837-381A-0BF1-7B70-0D07B8B586F4}"/>
          </ac:spMkLst>
        </pc:spChg>
      </pc:sldChg>
      <pc:sldChg chg="modSp add mod">
        <pc:chgData name="Jan Verwaeren" userId="aa253f3c-3150-4170-95ea-2f4be1c6923c" providerId="ADAL" clId="{EDB06631-CCBE-44C3-8A8F-12C3088BC4FD}" dt="2025-09-10T11:18:47.420" v="4781" actId="115"/>
        <pc:sldMkLst>
          <pc:docMk/>
          <pc:sldMk cId="4037170789" sldId="399"/>
        </pc:sldMkLst>
        <pc:spChg chg="mod">
          <ac:chgData name="Jan Verwaeren" userId="aa253f3c-3150-4170-95ea-2f4be1c6923c" providerId="ADAL" clId="{EDB06631-CCBE-44C3-8A8F-12C3088BC4FD}" dt="2025-09-10T11:18:47.420" v="4781" actId="115"/>
          <ac:spMkLst>
            <pc:docMk/>
            <pc:sldMk cId="4037170789" sldId="399"/>
            <ac:spMk id="11" creationId="{F21EDD54-CFCF-11A4-BD0E-42C5FAB98387}"/>
          </ac:spMkLst>
        </pc:spChg>
      </pc:sldChg>
      <pc:sldChg chg="modSp add mod">
        <pc:chgData name="Jan Verwaeren" userId="aa253f3c-3150-4170-95ea-2f4be1c6923c" providerId="ADAL" clId="{EDB06631-CCBE-44C3-8A8F-12C3088BC4FD}" dt="2025-09-10T11:28:20.775" v="4812" actId="20577"/>
        <pc:sldMkLst>
          <pc:docMk/>
          <pc:sldMk cId="837618286" sldId="400"/>
        </pc:sldMkLst>
        <pc:spChg chg="mod">
          <ac:chgData name="Jan Verwaeren" userId="aa253f3c-3150-4170-95ea-2f4be1c6923c" providerId="ADAL" clId="{EDB06631-CCBE-44C3-8A8F-12C3088BC4FD}" dt="2025-09-10T11:28:20.775" v="4812" actId="20577"/>
          <ac:spMkLst>
            <pc:docMk/>
            <pc:sldMk cId="837618286" sldId="400"/>
            <ac:spMk id="11" creationId="{9AA5D1CD-DB6D-8C77-EAF7-4E1C50F8F92A}"/>
          </ac:spMkLst>
        </pc:spChg>
      </pc:sldChg>
      <pc:sldChg chg="modSp add mod">
        <pc:chgData name="Jan Verwaeren" userId="aa253f3c-3150-4170-95ea-2f4be1c6923c" providerId="ADAL" clId="{EDB06631-CCBE-44C3-8A8F-12C3088BC4FD}" dt="2025-09-10T11:45:10.754" v="5031" actId="1035"/>
        <pc:sldMkLst>
          <pc:docMk/>
          <pc:sldMk cId="3390472488" sldId="401"/>
        </pc:sldMkLst>
        <pc:spChg chg="mod">
          <ac:chgData name="Jan Verwaeren" userId="aa253f3c-3150-4170-95ea-2f4be1c6923c" providerId="ADAL" clId="{EDB06631-CCBE-44C3-8A8F-12C3088BC4FD}" dt="2025-09-10T11:41:58.247" v="5013" actId="6549"/>
          <ac:spMkLst>
            <pc:docMk/>
            <pc:sldMk cId="3390472488" sldId="401"/>
            <ac:spMk id="11" creationId="{44FB196C-2995-1911-B34C-D29CBFDDA28D}"/>
          </ac:spMkLst>
        </pc:spChg>
        <pc:spChg chg="mod">
          <ac:chgData name="Jan Verwaeren" userId="aa253f3c-3150-4170-95ea-2f4be1c6923c" providerId="ADAL" clId="{EDB06631-CCBE-44C3-8A8F-12C3088BC4FD}" dt="2025-09-10T11:45:10.754" v="5031" actId="1035"/>
          <ac:spMkLst>
            <pc:docMk/>
            <pc:sldMk cId="3390472488" sldId="401"/>
            <ac:spMk id="45" creationId="{2E4530E6-34BC-5397-B4F2-D484D54ECCF2}"/>
          </ac:spMkLst>
        </pc:spChg>
        <pc:spChg chg="mod">
          <ac:chgData name="Jan Verwaeren" userId="aa253f3c-3150-4170-95ea-2f4be1c6923c" providerId="ADAL" clId="{EDB06631-CCBE-44C3-8A8F-12C3088BC4FD}" dt="2025-09-10T11:45:10.754" v="5031" actId="1035"/>
          <ac:spMkLst>
            <pc:docMk/>
            <pc:sldMk cId="3390472488" sldId="401"/>
            <ac:spMk id="49" creationId="{2F8FB1B8-5601-65F8-1565-8603BAEFB815}"/>
          </ac:spMkLst>
        </pc:spChg>
        <pc:spChg chg="mod">
          <ac:chgData name="Jan Verwaeren" userId="aa253f3c-3150-4170-95ea-2f4be1c6923c" providerId="ADAL" clId="{EDB06631-CCBE-44C3-8A8F-12C3088BC4FD}" dt="2025-09-10T11:45:10.754" v="5031" actId="1035"/>
          <ac:spMkLst>
            <pc:docMk/>
            <pc:sldMk cId="3390472488" sldId="401"/>
            <ac:spMk id="52" creationId="{8C262039-EC6B-893A-7491-30CE745122A8}"/>
          </ac:spMkLst>
        </pc:spChg>
        <pc:graphicFrameChg chg="mod">
          <ac:chgData name="Jan Verwaeren" userId="aa253f3c-3150-4170-95ea-2f4be1c6923c" providerId="ADAL" clId="{EDB06631-CCBE-44C3-8A8F-12C3088BC4FD}" dt="2025-09-10T11:45:10.754" v="5031" actId="1035"/>
          <ac:graphicFrameMkLst>
            <pc:docMk/>
            <pc:sldMk cId="3390472488" sldId="401"/>
            <ac:graphicFrameMk id="44" creationId="{CE2D12EA-1B21-B0B4-6631-FFBC828C5FFC}"/>
          </ac:graphicFrameMkLst>
        </pc:graphicFrameChg>
        <pc:cxnChg chg="mod">
          <ac:chgData name="Jan Verwaeren" userId="aa253f3c-3150-4170-95ea-2f4be1c6923c" providerId="ADAL" clId="{EDB06631-CCBE-44C3-8A8F-12C3088BC4FD}" dt="2025-09-10T11:45:10.754" v="5031" actId="1035"/>
          <ac:cxnSpMkLst>
            <pc:docMk/>
            <pc:sldMk cId="3390472488" sldId="401"/>
            <ac:cxnSpMk id="47" creationId="{3A4C93F0-6198-4FB4-0E65-9F6E888B0858}"/>
          </ac:cxnSpMkLst>
        </pc:cxnChg>
        <pc:cxnChg chg="mod">
          <ac:chgData name="Jan Verwaeren" userId="aa253f3c-3150-4170-95ea-2f4be1c6923c" providerId="ADAL" clId="{EDB06631-CCBE-44C3-8A8F-12C3088BC4FD}" dt="2025-09-10T11:45:10.754" v="5031" actId="1035"/>
          <ac:cxnSpMkLst>
            <pc:docMk/>
            <pc:sldMk cId="3390472488" sldId="401"/>
            <ac:cxnSpMk id="53" creationId="{09571296-868D-77D6-5FB3-D091CC864EE0}"/>
          </ac:cxnSpMkLst>
        </pc:cxnChg>
        <pc:cxnChg chg="mod">
          <ac:chgData name="Jan Verwaeren" userId="aa253f3c-3150-4170-95ea-2f4be1c6923c" providerId="ADAL" clId="{EDB06631-CCBE-44C3-8A8F-12C3088BC4FD}" dt="2025-09-10T11:45:10.754" v="5031" actId="1035"/>
          <ac:cxnSpMkLst>
            <pc:docMk/>
            <pc:sldMk cId="3390472488" sldId="401"/>
            <ac:cxnSpMk id="54" creationId="{AC466B5F-F0E7-E47C-AF2D-0182D91BDF3C}"/>
          </ac:cxnSpMkLst>
        </pc:cxnChg>
      </pc:sldChg>
      <pc:sldChg chg="addSp delSp modSp add mod ord addAnim delAnim modAnim">
        <pc:chgData name="Jan Verwaeren" userId="aa253f3c-3150-4170-95ea-2f4be1c6923c" providerId="ADAL" clId="{EDB06631-CCBE-44C3-8A8F-12C3088BC4FD}" dt="2025-09-10T12:08:32.771" v="5888"/>
        <pc:sldMkLst>
          <pc:docMk/>
          <pc:sldMk cId="815901040" sldId="402"/>
        </pc:sldMkLst>
        <pc:spChg chg="add mod">
          <ac:chgData name="Jan Verwaeren" userId="aa253f3c-3150-4170-95ea-2f4be1c6923c" providerId="ADAL" clId="{EDB06631-CCBE-44C3-8A8F-12C3088BC4FD}" dt="2025-09-10T11:41:05.413" v="5009" actId="1076"/>
          <ac:spMkLst>
            <pc:docMk/>
            <pc:sldMk cId="815901040" sldId="402"/>
            <ac:spMk id="2" creationId="{ED0617FF-419F-A2B0-F4A4-59A20AAC64A0}"/>
          </ac:spMkLst>
        </pc:spChg>
        <pc:spChg chg="add del">
          <ac:chgData name="Jan Verwaeren" userId="aa253f3c-3150-4170-95ea-2f4be1c6923c" providerId="ADAL" clId="{EDB06631-CCBE-44C3-8A8F-12C3088BC4FD}" dt="2025-09-10T11:30:59.417" v="4849" actId="478"/>
          <ac:spMkLst>
            <pc:docMk/>
            <pc:sldMk cId="815901040" sldId="402"/>
            <ac:spMk id="3" creationId="{6BF0CF23-7AE3-7BDE-B8B5-7BF8627DA5D9}"/>
          </ac:spMkLst>
        </pc:spChg>
        <pc:spChg chg="add del">
          <ac:chgData name="Jan Verwaeren" userId="aa253f3c-3150-4170-95ea-2f4be1c6923c" providerId="ADAL" clId="{EDB06631-CCBE-44C3-8A8F-12C3088BC4FD}" dt="2025-09-10T11:31:03.936" v="4851" actId="478"/>
          <ac:spMkLst>
            <pc:docMk/>
            <pc:sldMk cId="815901040" sldId="402"/>
            <ac:spMk id="5" creationId="{67F33741-CDF8-E6BA-435A-239B1B4F26EE}"/>
          </ac:spMkLst>
        </pc:spChg>
        <pc:spChg chg="add mod">
          <ac:chgData name="Jan Verwaeren" userId="aa253f3c-3150-4170-95ea-2f4be1c6923c" providerId="ADAL" clId="{EDB06631-CCBE-44C3-8A8F-12C3088BC4FD}" dt="2025-09-10T11:41:17.226" v="5011" actId="1076"/>
          <ac:spMkLst>
            <pc:docMk/>
            <pc:sldMk cId="815901040" sldId="402"/>
            <ac:spMk id="6" creationId="{5AA18A60-028C-43B9-4A44-CEFD914D5905}"/>
          </ac:spMkLst>
        </pc:spChg>
        <pc:spChg chg="add mod">
          <ac:chgData name="Jan Verwaeren" userId="aa253f3c-3150-4170-95ea-2f4be1c6923c" providerId="ADAL" clId="{EDB06631-CCBE-44C3-8A8F-12C3088BC4FD}" dt="2025-09-10T11:41:17.226" v="5011" actId="1076"/>
          <ac:spMkLst>
            <pc:docMk/>
            <pc:sldMk cId="815901040" sldId="402"/>
            <ac:spMk id="8" creationId="{880D0E1A-BB71-0CBA-A71B-30864BE2ED79}"/>
          </ac:spMkLst>
        </pc:spChg>
        <pc:spChg chg="mod">
          <ac:chgData name="Jan Verwaeren" userId="aa253f3c-3150-4170-95ea-2f4be1c6923c" providerId="ADAL" clId="{EDB06631-CCBE-44C3-8A8F-12C3088BC4FD}" dt="2025-09-10T11:31:14.275" v="4879" actId="115"/>
          <ac:spMkLst>
            <pc:docMk/>
            <pc:sldMk cId="815901040" sldId="402"/>
            <ac:spMk id="11" creationId="{AFB9B043-E828-87EF-4E9A-4969C43F72F3}"/>
          </ac:spMkLst>
        </pc:spChg>
        <pc:spChg chg="add del">
          <ac:chgData name="Jan Verwaeren" userId="aa253f3c-3150-4170-95ea-2f4be1c6923c" providerId="ADAL" clId="{EDB06631-CCBE-44C3-8A8F-12C3088BC4FD}" dt="2025-09-10T11:32:00.215" v="4894" actId="478"/>
          <ac:spMkLst>
            <pc:docMk/>
            <pc:sldMk cId="815901040" sldId="402"/>
            <ac:spMk id="26" creationId="{BD36C404-09E9-473A-5A16-4C9880C7356B}"/>
          </ac:spMkLst>
        </pc:spChg>
        <pc:spChg chg="mod">
          <ac:chgData name="Jan Verwaeren" userId="aa253f3c-3150-4170-95ea-2f4be1c6923c" providerId="ADAL" clId="{EDB06631-CCBE-44C3-8A8F-12C3088BC4FD}" dt="2025-09-10T11:41:12.495" v="5010" actId="1076"/>
          <ac:spMkLst>
            <pc:docMk/>
            <pc:sldMk cId="815901040" sldId="402"/>
            <ac:spMk id="30" creationId="{7534451D-4D8A-82CE-140F-381A6AF75220}"/>
          </ac:spMkLst>
        </pc:spChg>
        <pc:spChg chg="add del">
          <ac:chgData name="Jan Verwaeren" userId="aa253f3c-3150-4170-95ea-2f4be1c6923c" providerId="ADAL" clId="{EDB06631-CCBE-44C3-8A8F-12C3088BC4FD}" dt="2025-09-10T11:32:00.215" v="4894" actId="478"/>
          <ac:spMkLst>
            <pc:docMk/>
            <pc:sldMk cId="815901040" sldId="402"/>
            <ac:spMk id="31" creationId="{CFF4F158-815A-294F-B082-87261F9F43A8}"/>
          </ac:spMkLst>
        </pc:spChg>
        <pc:spChg chg="del">
          <ac:chgData name="Jan Verwaeren" userId="aa253f3c-3150-4170-95ea-2f4be1c6923c" providerId="ADAL" clId="{EDB06631-CCBE-44C3-8A8F-12C3088BC4FD}" dt="2025-09-10T11:32:00.215" v="4894" actId="478"/>
          <ac:spMkLst>
            <pc:docMk/>
            <pc:sldMk cId="815901040" sldId="402"/>
            <ac:spMk id="33" creationId="{4038FD7A-43C3-3F9E-4667-EF31D97D0FEC}"/>
          </ac:spMkLst>
        </pc:spChg>
        <pc:spChg chg="add del">
          <ac:chgData name="Jan Verwaeren" userId="aa253f3c-3150-4170-95ea-2f4be1c6923c" providerId="ADAL" clId="{EDB06631-CCBE-44C3-8A8F-12C3088BC4FD}" dt="2025-09-10T11:32:00.215" v="4894" actId="478"/>
          <ac:spMkLst>
            <pc:docMk/>
            <pc:sldMk cId="815901040" sldId="402"/>
            <ac:spMk id="34" creationId="{C96A057D-35AE-CF96-F438-C14518EF9DDD}"/>
          </ac:spMkLst>
        </pc:spChg>
        <pc:spChg chg="mod">
          <ac:chgData name="Jan Verwaeren" userId="aa253f3c-3150-4170-95ea-2f4be1c6923c" providerId="ADAL" clId="{EDB06631-CCBE-44C3-8A8F-12C3088BC4FD}" dt="2025-09-10T11:41:12.495" v="5010" actId="1076"/>
          <ac:spMkLst>
            <pc:docMk/>
            <pc:sldMk cId="815901040" sldId="402"/>
            <ac:spMk id="35" creationId="{5EC85314-4D0F-4DCA-C48F-DFCD780474E3}"/>
          </ac:spMkLst>
        </pc:spChg>
        <pc:spChg chg="mod">
          <ac:chgData name="Jan Verwaeren" userId="aa253f3c-3150-4170-95ea-2f4be1c6923c" providerId="ADAL" clId="{EDB06631-CCBE-44C3-8A8F-12C3088BC4FD}" dt="2025-09-10T11:41:12.495" v="5010" actId="1076"/>
          <ac:spMkLst>
            <pc:docMk/>
            <pc:sldMk cId="815901040" sldId="402"/>
            <ac:spMk id="36" creationId="{4B8941F0-5D6D-19B9-55E9-0CD4BA9974FD}"/>
          </ac:spMkLst>
        </pc:spChg>
        <pc:spChg chg="add del mod">
          <ac:chgData name="Jan Verwaeren" userId="aa253f3c-3150-4170-95ea-2f4be1c6923c" providerId="ADAL" clId="{EDB06631-CCBE-44C3-8A8F-12C3088BC4FD}" dt="2025-09-10T11:41:12.495" v="5010" actId="1076"/>
          <ac:spMkLst>
            <pc:docMk/>
            <pc:sldMk cId="815901040" sldId="402"/>
            <ac:spMk id="109" creationId="{72556B17-FBD1-5012-04C4-B792DD3427E5}"/>
          </ac:spMkLst>
        </pc:spChg>
        <pc:cxnChg chg="add del">
          <ac:chgData name="Jan Verwaeren" userId="aa253f3c-3150-4170-95ea-2f4be1c6923c" providerId="ADAL" clId="{EDB06631-CCBE-44C3-8A8F-12C3088BC4FD}" dt="2025-09-10T11:31:49.245" v="4892" actId="478"/>
          <ac:cxnSpMkLst>
            <pc:docMk/>
            <pc:sldMk cId="815901040" sldId="402"/>
            <ac:cxnSpMk id="7" creationId="{AF8E7F53-3401-7E11-B9D5-4C8CEA4D74D1}"/>
          </ac:cxnSpMkLst>
        </pc:cxnChg>
        <pc:cxnChg chg="add del">
          <ac:chgData name="Jan Verwaeren" userId="aa253f3c-3150-4170-95ea-2f4be1c6923c" providerId="ADAL" clId="{EDB06631-CCBE-44C3-8A8F-12C3088BC4FD}" dt="2025-09-10T11:32:00.215" v="4894" actId="478"/>
          <ac:cxnSpMkLst>
            <pc:docMk/>
            <pc:sldMk cId="815901040" sldId="402"/>
            <ac:cxnSpMk id="37" creationId="{FB7F10B2-6E90-903D-2B5E-9EDF45A35BAD}"/>
          </ac:cxnSpMkLst>
        </pc:cxnChg>
      </pc:sldChg>
      <pc:sldChg chg="addSp delSp modSp add mod ord delAnim">
        <pc:chgData name="Jan Verwaeren" userId="aa253f3c-3150-4170-95ea-2f4be1c6923c" providerId="ADAL" clId="{EDB06631-CCBE-44C3-8A8F-12C3088BC4FD}" dt="2025-09-10T12:02:40.990" v="5542" actId="207"/>
        <pc:sldMkLst>
          <pc:docMk/>
          <pc:sldMk cId="2228221575" sldId="403"/>
        </pc:sldMkLst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2" creationId="{E692C2CB-3C59-DDBB-0369-186AE244643E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3" creationId="{CADC1E20-912A-DE9F-A8A6-48EA2832CE3C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5" creationId="{223DFA6C-6CCB-07BF-0C31-9EDE3445345D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6" creationId="{7DB87CDC-B231-32E4-1EBF-E96DB436339B}"/>
          </ac:spMkLst>
        </pc:spChg>
        <pc:spChg chg="add mod">
          <ac:chgData name="Jan Verwaeren" userId="aa253f3c-3150-4170-95ea-2f4be1c6923c" providerId="ADAL" clId="{EDB06631-CCBE-44C3-8A8F-12C3088BC4FD}" dt="2025-09-10T11:56:29.979" v="5402" actId="1076"/>
          <ac:spMkLst>
            <pc:docMk/>
            <pc:sldMk cId="2228221575" sldId="403"/>
            <ac:spMk id="7" creationId="{8835E4EC-7216-71EA-6E9B-F61AF2C84D4A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8" creationId="{176F3BBD-FEFB-D29B-FEB8-CE38E8542ECE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9" creationId="{6B3BCF5A-EB27-D7D1-77D4-1D4DC76CB5F4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10" creationId="{1238B686-A7D4-8938-8282-FC52FC366B50}"/>
          </ac:spMkLst>
        </pc:spChg>
        <pc:spChg chg="mod">
          <ac:chgData name="Jan Verwaeren" userId="aa253f3c-3150-4170-95ea-2f4be1c6923c" providerId="ADAL" clId="{EDB06631-CCBE-44C3-8A8F-12C3088BC4FD}" dt="2025-09-10T11:45:41.532" v="5047" actId="1076"/>
          <ac:spMkLst>
            <pc:docMk/>
            <pc:sldMk cId="2228221575" sldId="403"/>
            <ac:spMk id="11" creationId="{6E6F2604-A8D6-D6CD-1960-FC00CBCFD63F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12" creationId="{8CC1AA2B-E742-DAFC-CD61-278FC75D92BB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13" creationId="{CF8607DA-1B87-B82E-DEEE-105E17F7E98B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14" creationId="{407BFFEE-CA75-4AD2-844A-9F001639FBC1}"/>
          </ac:spMkLst>
        </pc:spChg>
        <pc:spChg chg="add mod">
          <ac:chgData name="Jan Verwaeren" userId="aa253f3c-3150-4170-95ea-2f4be1c6923c" providerId="ADAL" clId="{EDB06631-CCBE-44C3-8A8F-12C3088BC4FD}" dt="2025-09-10T11:57:25.733" v="5416" actId="1076"/>
          <ac:spMkLst>
            <pc:docMk/>
            <pc:sldMk cId="2228221575" sldId="403"/>
            <ac:spMk id="15" creationId="{AF2BAADC-84ED-9AEC-F012-D1755AA31734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16" creationId="{F364AA7A-812A-5528-A46A-DD2D6DAD1DFB}"/>
          </ac:spMkLst>
        </pc:spChg>
        <pc:spChg chg="add mod">
          <ac:chgData name="Jan Verwaeren" userId="aa253f3c-3150-4170-95ea-2f4be1c6923c" providerId="ADAL" clId="{EDB06631-CCBE-44C3-8A8F-12C3088BC4FD}" dt="2025-09-10T11:57:52.680" v="5430" actId="1076"/>
          <ac:spMkLst>
            <pc:docMk/>
            <pc:sldMk cId="2228221575" sldId="403"/>
            <ac:spMk id="18" creationId="{4DF8D2F9-44D5-C639-27B7-0A629965C297}"/>
          </ac:spMkLst>
        </pc:spChg>
        <pc:spChg chg="add mod">
          <ac:chgData name="Jan Verwaeren" userId="aa253f3c-3150-4170-95ea-2f4be1c6923c" providerId="ADAL" clId="{EDB06631-CCBE-44C3-8A8F-12C3088BC4FD}" dt="2025-09-10T12:01:02.375" v="5485" actId="1076"/>
          <ac:spMkLst>
            <pc:docMk/>
            <pc:sldMk cId="2228221575" sldId="403"/>
            <ac:spMk id="19" creationId="{1B41728C-420F-E3D1-0B91-7D1D01C79B7E}"/>
          </ac:spMkLst>
        </pc:spChg>
        <pc:spChg chg="add del">
          <ac:chgData name="Jan Verwaeren" userId="aa253f3c-3150-4170-95ea-2f4be1c6923c" providerId="ADAL" clId="{EDB06631-CCBE-44C3-8A8F-12C3088BC4FD}" dt="2025-09-10T12:01:17.291" v="5489" actId="478"/>
          <ac:spMkLst>
            <pc:docMk/>
            <pc:sldMk cId="2228221575" sldId="403"/>
            <ac:spMk id="21" creationId="{43D3827D-4442-2EB1-E792-53B1C8D93388}"/>
          </ac:spMkLst>
        </pc:spChg>
        <pc:spChg chg="add mod">
          <ac:chgData name="Jan Verwaeren" userId="aa253f3c-3150-4170-95ea-2f4be1c6923c" providerId="ADAL" clId="{EDB06631-CCBE-44C3-8A8F-12C3088BC4FD}" dt="2025-09-10T12:01:06.255" v="5486" actId="1076"/>
          <ac:spMkLst>
            <pc:docMk/>
            <pc:sldMk cId="2228221575" sldId="403"/>
            <ac:spMk id="22" creationId="{BECFBBBC-98A6-02F4-C45E-25A92DDDAB99}"/>
          </ac:spMkLst>
        </pc:spChg>
        <pc:spChg chg="add mod">
          <ac:chgData name="Jan Verwaeren" userId="aa253f3c-3150-4170-95ea-2f4be1c6923c" providerId="ADAL" clId="{EDB06631-CCBE-44C3-8A8F-12C3088BC4FD}" dt="2025-09-10T12:02:11.986" v="5508" actId="20577"/>
          <ac:spMkLst>
            <pc:docMk/>
            <pc:sldMk cId="2228221575" sldId="403"/>
            <ac:spMk id="26" creationId="{BC42A050-8046-F973-3BCB-9311DDCB8589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27" creationId="{A4C2C72A-8706-57AD-8E85-BFE4308A7D03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28" creationId="{06F838F8-19E6-8AB9-F12A-AEF826541095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29" creationId="{3F96B05B-48F1-5870-0283-70357F65EDA3}"/>
          </ac:spMkLst>
        </pc:spChg>
        <pc:spChg chg="add mod">
          <ac:chgData name="Jan Verwaeren" userId="aa253f3c-3150-4170-95ea-2f4be1c6923c" providerId="ADAL" clId="{EDB06631-CCBE-44C3-8A8F-12C3088BC4FD}" dt="2025-09-10T12:02:40.990" v="5542" actId="207"/>
          <ac:spMkLst>
            <pc:docMk/>
            <pc:sldMk cId="2228221575" sldId="403"/>
            <ac:spMk id="30" creationId="{096C3CB3-BA24-4647-6E56-0BFCD29572D1}"/>
          </ac:spMkLst>
        </pc:spChg>
        <pc:spChg chg="del">
          <ac:chgData name="Jan Verwaeren" userId="aa253f3c-3150-4170-95ea-2f4be1c6923c" providerId="ADAL" clId="{EDB06631-CCBE-44C3-8A8F-12C3088BC4FD}" dt="2025-09-10T11:45:48.671" v="5050" actId="478"/>
          <ac:spMkLst>
            <pc:docMk/>
            <pc:sldMk cId="2228221575" sldId="403"/>
            <ac:spMk id="32" creationId="{2300FF4D-A0E1-78A5-63A9-2F291E7295B4}"/>
          </ac:spMkLst>
        </pc:spChg>
        <pc:spChg chg="del">
          <ac:chgData name="Jan Verwaeren" userId="aa253f3c-3150-4170-95ea-2f4be1c6923c" providerId="ADAL" clId="{EDB06631-CCBE-44C3-8A8F-12C3088BC4FD}" dt="2025-09-10T11:45:43.800" v="5048" actId="478"/>
          <ac:spMkLst>
            <pc:docMk/>
            <pc:sldMk cId="2228221575" sldId="403"/>
            <ac:spMk id="45" creationId="{984C9AFE-2378-1D6C-1742-F4FCBD4F6BC3}"/>
          </ac:spMkLst>
        </pc:spChg>
        <pc:spChg chg="del">
          <ac:chgData name="Jan Verwaeren" userId="aa253f3c-3150-4170-95ea-2f4be1c6923c" providerId="ADAL" clId="{EDB06631-CCBE-44C3-8A8F-12C3088BC4FD}" dt="2025-09-10T11:45:43.800" v="5048" actId="478"/>
          <ac:spMkLst>
            <pc:docMk/>
            <pc:sldMk cId="2228221575" sldId="403"/>
            <ac:spMk id="49" creationId="{9AC51B9F-457D-C662-E2AE-91CAF11CD7FD}"/>
          </ac:spMkLst>
        </pc:spChg>
        <pc:spChg chg="del">
          <ac:chgData name="Jan Verwaeren" userId="aa253f3c-3150-4170-95ea-2f4be1c6923c" providerId="ADAL" clId="{EDB06631-CCBE-44C3-8A8F-12C3088BC4FD}" dt="2025-09-10T11:45:43.800" v="5048" actId="478"/>
          <ac:spMkLst>
            <pc:docMk/>
            <pc:sldMk cId="2228221575" sldId="403"/>
            <ac:spMk id="52" creationId="{5C7415AD-DA7E-0682-9A40-5F8C9092DBD1}"/>
          </ac:spMkLst>
        </pc:spChg>
        <pc:spChg chg="del">
          <ac:chgData name="Jan Verwaeren" userId="aa253f3c-3150-4170-95ea-2f4be1c6923c" providerId="ADAL" clId="{EDB06631-CCBE-44C3-8A8F-12C3088BC4FD}" dt="2025-09-10T11:45:45.643" v="5049" actId="478"/>
          <ac:spMkLst>
            <pc:docMk/>
            <pc:sldMk cId="2228221575" sldId="403"/>
            <ac:spMk id="109" creationId="{7A669F96-1003-CDAA-EFDC-9F49E3EAB16D}"/>
          </ac:spMkLst>
        </pc:spChg>
        <pc:graphicFrameChg chg="del">
          <ac:chgData name="Jan Verwaeren" userId="aa253f3c-3150-4170-95ea-2f4be1c6923c" providerId="ADAL" clId="{EDB06631-CCBE-44C3-8A8F-12C3088BC4FD}" dt="2025-09-10T11:45:43.800" v="5048" actId="478"/>
          <ac:graphicFrameMkLst>
            <pc:docMk/>
            <pc:sldMk cId="2228221575" sldId="403"/>
            <ac:graphicFrameMk id="44" creationId="{AB54C2B7-1B3A-8199-06D6-48C3F34CD58B}"/>
          </ac:graphicFrameMkLst>
        </pc:graphicFrameChg>
        <pc:cxnChg chg="del">
          <ac:chgData name="Jan Verwaeren" userId="aa253f3c-3150-4170-95ea-2f4be1c6923c" providerId="ADAL" clId="{EDB06631-CCBE-44C3-8A8F-12C3088BC4FD}" dt="2025-09-10T11:45:48.671" v="5050" actId="478"/>
          <ac:cxnSpMkLst>
            <pc:docMk/>
            <pc:sldMk cId="2228221575" sldId="403"/>
            <ac:cxnSpMk id="17" creationId="{F6D861C5-9FBA-94B3-CB99-F80B12AF6AFF}"/>
          </ac:cxnSpMkLst>
        </pc:cxnChg>
        <pc:cxnChg chg="del">
          <ac:chgData name="Jan Verwaeren" userId="aa253f3c-3150-4170-95ea-2f4be1c6923c" providerId="ADAL" clId="{EDB06631-CCBE-44C3-8A8F-12C3088BC4FD}" dt="2025-09-10T11:45:48.671" v="5050" actId="478"/>
          <ac:cxnSpMkLst>
            <pc:docMk/>
            <pc:sldMk cId="2228221575" sldId="403"/>
            <ac:cxnSpMk id="23" creationId="{00884681-AF6E-85E5-E1C7-50622E525947}"/>
          </ac:cxnSpMkLst>
        </pc:cxnChg>
        <pc:cxnChg chg="del">
          <ac:chgData name="Jan Verwaeren" userId="aa253f3c-3150-4170-95ea-2f4be1c6923c" providerId="ADAL" clId="{EDB06631-CCBE-44C3-8A8F-12C3088BC4FD}" dt="2025-09-10T11:45:48.671" v="5050" actId="478"/>
          <ac:cxnSpMkLst>
            <pc:docMk/>
            <pc:sldMk cId="2228221575" sldId="403"/>
            <ac:cxnSpMk id="24" creationId="{D6CECE90-22B8-3445-8074-63059E04B566}"/>
          </ac:cxnSpMkLst>
        </pc:cxnChg>
        <pc:cxnChg chg="del">
          <ac:chgData name="Jan Verwaeren" userId="aa253f3c-3150-4170-95ea-2f4be1c6923c" providerId="ADAL" clId="{EDB06631-CCBE-44C3-8A8F-12C3088BC4FD}" dt="2025-09-10T11:45:48.671" v="5050" actId="478"/>
          <ac:cxnSpMkLst>
            <pc:docMk/>
            <pc:sldMk cId="2228221575" sldId="403"/>
            <ac:cxnSpMk id="25" creationId="{83CC213C-0F15-649D-5DAB-1606C3C2FC62}"/>
          </ac:cxnSpMkLst>
        </pc:cxnChg>
        <pc:cxnChg chg="del">
          <ac:chgData name="Jan Verwaeren" userId="aa253f3c-3150-4170-95ea-2f4be1c6923c" providerId="ADAL" clId="{EDB06631-CCBE-44C3-8A8F-12C3088BC4FD}" dt="2025-09-10T11:45:43.800" v="5048" actId="478"/>
          <ac:cxnSpMkLst>
            <pc:docMk/>
            <pc:sldMk cId="2228221575" sldId="403"/>
            <ac:cxnSpMk id="47" creationId="{8CAF6A61-22FC-B54A-32E7-C38FE096E5D6}"/>
          </ac:cxnSpMkLst>
        </pc:cxnChg>
        <pc:cxnChg chg="del">
          <ac:chgData name="Jan Verwaeren" userId="aa253f3c-3150-4170-95ea-2f4be1c6923c" providerId="ADAL" clId="{EDB06631-CCBE-44C3-8A8F-12C3088BC4FD}" dt="2025-09-10T11:45:43.800" v="5048" actId="478"/>
          <ac:cxnSpMkLst>
            <pc:docMk/>
            <pc:sldMk cId="2228221575" sldId="403"/>
            <ac:cxnSpMk id="53" creationId="{EBEE7A86-72B8-494E-21C0-D3F5F3AAA966}"/>
          </ac:cxnSpMkLst>
        </pc:cxnChg>
        <pc:cxnChg chg="del">
          <ac:chgData name="Jan Verwaeren" userId="aa253f3c-3150-4170-95ea-2f4be1c6923c" providerId="ADAL" clId="{EDB06631-CCBE-44C3-8A8F-12C3088BC4FD}" dt="2025-09-10T11:45:43.800" v="5048" actId="478"/>
          <ac:cxnSpMkLst>
            <pc:docMk/>
            <pc:sldMk cId="2228221575" sldId="403"/>
            <ac:cxnSpMk id="54" creationId="{F93CF205-8905-417F-27E6-72BD40380211}"/>
          </ac:cxnSpMkLst>
        </pc:cxnChg>
      </pc:sldChg>
      <pc:sldChg chg="addSp delSp modSp add mod modAnim">
        <pc:chgData name="Jan Verwaeren" userId="aa253f3c-3150-4170-95ea-2f4be1c6923c" providerId="ADAL" clId="{EDB06631-CCBE-44C3-8A8F-12C3088BC4FD}" dt="2025-09-10T13:29:20.603" v="7151"/>
        <pc:sldMkLst>
          <pc:docMk/>
          <pc:sldMk cId="2505079935" sldId="404"/>
        </pc:sldMkLst>
        <pc:spChg chg="add mod">
          <ac:chgData name="Jan Verwaeren" userId="aa253f3c-3150-4170-95ea-2f4be1c6923c" providerId="ADAL" clId="{EDB06631-CCBE-44C3-8A8F-12C3088BC4FD}" dt="2025-09-10T11:49:51.034" v="5193"/>
          <ac:spMkLst>
            <pc:docMk/>
            <pc:sldMk cId="2505079935" sldId="404"/>
            <ac:spMk id="2" creationId="{3A2907CD-BA3F-CCCE-8061-A4DD6328278F}"/>
          </ac:spMkLst>
        </pc:spChg>
        <pc:spChg chg="add mod">
          <ac:chgData name="Jan Verwaeren" userId="aa253f3c-3150-4170-95ea-2f4be1c6923c" providerId="ADAL" clId="{EDB06631-CCBE-44C3-8A8F-12C3088BC4FD}" dt="2025-09-10T11:50:03.334" v="5196" actId="1076"/>
          <ac:spMkLst>
            <pc:docMk/>
            <pc:sldMk cId="2505079935" sldId="404"/>
            <ac:spMk id="3" creationId="{4EEC86D7-9964-C874-21FD-B8038D269631}"/>
          </ac:spMkLst>
        </pc:spChg>
        <pc:spChg chg="add mod">
          <ac:chgData name="Jan Verwaeren" userId="aa253f3c-3150-4170-95ea-2f4be1c6923c" providerId="ADAL" clId="{EDB06631-CCBE-44C3-8A8F-12C3088BC4FD}" dt="2025-09-10T11:52:12.980" v="5283" actId="1036"/>
          <ac:spMkLst>
            <pc:docMk/>
            <pc:sldMk cId="2505079935" sldId="404"/>
            <ac:spMk id="4" creationId="{F142BF8B-10CF-772A-59A7-9F39D74882BD}"/>
          </ac:spMkLst>
        </pc:spChg>
        <pc:spChg chg="add mod">
          <ac:chgData name="Jan Verwaeren" userId="aa253f3c-3150-4170-95ea-2f4be1c6923c" providerId="ADAL" clId="{EDB06631-CCBE-44C3-8A8F-12C3088BC4FD}" dt="2025-09-10T11:52:12.980" v="5283" actId="1036"/>
          <ac:spMkLst>
            <pc:docMk/>
            <pc:sldMk cId="2505079935" sldId="404"/>
            <ac:spMk id="5" creationId="{4C9D8265-C198-4BE6-E8BD-3FCBC5931A6F}"/>
          </ac:spMkLst>
        </pc:spChg>
        <pc:spChg chg="del">
          <ac:chgData name="Jan Verwaeren" userId="aa253f3c-3150-4170-95ea-2f4be1c6923c" providerId="ADAL" clId="{EDB06631-CCBE-44C3-8A8F-12C3088BC4FD}" dt="2025-09-10T11:49:50.571" v="5192" actId="478"/>
          <ac:spMkLst>
            <pc:docMk/>
            <pc:sldMk cId="2505079935" sldId="404"/>
            <ac:spMk id="11" creationId="{FD23EDBB-8820-9D79-82D0-F7506907970F}"/>
          </ac:spMkLst>
        </pc:spChg>
        <pc:spChg chg="del">
          <ac:chgData name="Jan Verwaeren" userId="aa253f3c-3150-4170-95ea-2f4be1c6923c" providerId="ADAL" clId="{EDB06631-CCBE-44C3-8A8F-12C3088BC4FD}" dt="2025-09-10T11:49:59.499" v="5194" actId="478"/>
          <ac:spMkLst>
            <pc:docMk/>
            <pc:sldMk cId="2505079935" sldId="404"/>
            <ac:spMk id="28" creationId="{F48A8997-1C58-6D2B-DD54-445A5AF7E45E}"/>
          </ac:spMkLst>
        </pc:spChg>
        <pc:spChg chg="mod">
          <ac:chgData name="Jan Verwaeren" userId="aa253f3c-3150-4170-95ea-2f4be1c6923c" providerId="ADAL" clId="{EDB06631-CCBE-44C3-8A8F-12C3088BC4FD}" dt="2025-09-10T11:52:12.980" v="5283" actId="1036"/>
          <ac:spMkLst>
            <pc:docMk/>
            <pc:sldMk cId="2505079935" sldId="404"/>
            <ac:spMk id="29" creationId="{7DBE9015-336B-DCC3-4339-B83AEEA6ED26}"/>
          </ac:spMkLst>
        </pc:spChg>
        <pc:spChg chg="mod">
          <ac:chgData name="Jan Verwaeren" userId="aa253f3c-3150-4170-95ea-2f4be1c6923c" providerId="ADAL" clId="{EDB06631-CCBE-44C3-8A8F-12C3088BC4FD}" dt="2025-09-10T11:52:12.980" v="5283" actId="1036"/>
          <ac:spMkLst>
            <pc:docMk/>
            <pc:sldMk cId="2505079935" sldId="404"/>
            <ac:spMk id="30" creationId="{D56DAC26-AB14-1538-864D-11DB377E891D}"/>
          </ac:spMkLst>
        </pc:spChg>
        <pc:spChg chg="mod">
          <ac:chgData name="Jan Verwaeren" userId="aa253f3c-3150-4170-95ea-2f4be1c6923c" providerId="ADAL" clId="{EDB06631-CCBE-44C3-8A8F-12C3088BC4FD}" dt="2025-09-10T11:52:06.108" v="5274" actId="1035"/>
          <ac:spMkLst>
            <pc:docMk/>
            <pc:sldMk cId="2505079935" sldId="404"/>
            <ac:spMk id="31" creationId="{AE049C07-C9F7-4338-1531-808CCD6AE8E1}"/>
          </ac:spMkLst>
        </pc:spChg>
        <pc:spChg chg="mod">
          <ac:chgData name="Jan Verwaeren" userId="aa253f3c-3150-4170-95ea-2f4be1c6923c" providerId="ADAL" clId="{EDB06631-CCBE-44C3-8A8F-12C3088BC4FD}" dt="2025-09-10T11:52:06.108" v="5274" actId="1035"/>
          <ac:spMkLst>
            <pc:docMk/>
            <pc:sldMk cId="2505079935" sldId="404"/>
            <ac:spMk id="34" creationId="{2733A108-DF0C-DDE6-608C-935A5863B7D9}"/>
          </ac:spMkLst>
        </pc:spChg>
      </pc:sldChg>
      <pc:sldChg chg="addSp delSp modSp add mod delAnim modAnim">
        <pc:chgData name="Jan Verwaeren" userId="aa253f3c-3150-4170-95ea-2f4be1c6923c" providerId="ADAL" clId="{EDB06631-CCBE-44C3-8A8F-12C3088BC4FD}" dt="2025-09-10T13:30:04.495" v="7156"/>
        <pc:sldMkLst>
          <pc:docMk/>
          <pc:sldMk cId="2496848260" sldId="405"/>
        </pc:sldMkLst>
        <pc:spChg chg="add mod">
          <ac:chgData name="Jan Verwaeren" userId="aa253f3c-3150-4170-95ea-2f4be1c6923c" providerId="ADAL" clId="{EDB06631-CCBE-44C3-8A8F-12C3088BC4FD}" dt="2025-09-10T11:52:54.294" v="5287"/>
          <ac:spMkLst>
            <pc:docMk/>
            <pc:sldMk cId="2496848260" sldId="405"/>
            <ac:spMk id="2" creationId="{FBCACCC6-9091-0B94-C555-9D994E8A0C92}"/>
          </ac:spMkLst>
        </pc:spChg>
        <pc:spChg chg="add mod">
          <ac:chgData name="Jan Verwaeren" userId="aa253f3c-3150-4170-95ea-2f4be1c6923c" providerId="ADAL" clId="{EDB06631-CCBE-44C3-8A8F-12C3088BC4FD}" dt="2025-09-10T12:25:09.666" v="6124" actId="1076"/>
          <ac:spMkLst>
            <pc:docMk/>
            <pc:sldMk cId="2496848260" sldId="405"/>
            <ac:spMk id="3" creationId="{024B6B7F-CAD7-A998-FA54-8C19154F0066}"/>
          </ac:spMkLst>
        </pc:spChg>
        <pc:spChg chg="add mod">
          <ac:chgData name="Jan Verwaeren" userId="aa253f3c-3150-4170-95ea-2f4be1c6923c" providerId="ADAL" clId="{EDB06631-CCBE-44C3-8A8F-12C3088BC4FD}" dt="2025-09-10T12:25:09.666" v="6124" actId="1076"/>
          <ac:spMkLst>
            <pc:docMk/>
            <pc:sldMk cId="2496848260" sldId="405"/>
            <ac:spMk id="4" creationId="{C1FA50E4-814D-A2A1-DCD1-CCE76A78B19F}"/>
          </ac:spMkLst>
        </pc:spChg>
        <pc:spChg chg="add mod">
          <ac:chgData name="Jan Verwaeren" userId="aa253f3c-3150-4170-95ea-2f4be1c6923c" providerId="ADAL" clId="{EDB06631-CCBE-44C3-8A8F-12C3088BC4FD}" dt="2025-09-10T12:25:09.666" v="6124" actId="1076"/>
          <ac:spMkLst>
            <pc:docMk/>
            <pc:sldMk cId="2496848260" sldId="405"/>
            <ac:spMk id="5" creationId="{F0021B0B-1EEA-73C4-DE83-39D70943F610}"/>
          </ac:spMkLst>
        </pc:spChg>
        <pc:spChg chg="add mod">
          <ac:chgData name="Jan Verwaeren" userId="aa253f3c-3150-4170-95ea-2f4be1c6923c" providerId="ADAL" clId="{EDB06631-CCBE-44C3-8A8F-12C3088BC4FD}" dt="2025-09-10T12:25:09.666" v="6124" actId="1076"/>
          <ac:spMkLst>
            <pc:docMk/>
            <pc:sldMk cId="2496848260" sldId="405"/>
            <ac:spMk id="6" creationId="{8D1EE0DD-6C16-AC24-1635-D450A9A49713}"/>
          </ac:spMkLst>
        </pc:spChg>
        <pc:spChg chg="del">
          <ac:chgData name="Jan Verwaeren" userId="aa253f3c-3150-4170-95ea-2f4be1c6923c" providerId="ADAL" clId="{EDB06631-CCBE-44C3-8A8F-12C3088BC4FD}" dt="2025-09-10T11:52:53.936" v="5286" actId="478"/>
          <ac:spMkLst>
            <pc:docMk/>
            <pc:sldMk cId="2496848260" sldId="405"/>
            <ac:spMk id="11" creationId="{D26B898C-4E8B-466A-BF6F-7691A4ED8DDB}"/>
          </ac:spMkLst>
        </pc:spChg>
        <pc:spChg chg="del">
          <ac:chgData name="Jan Verwaeren" userId="aa253f3c-3150-4170-95ea-2f4be1c6923c" providerId="ADAL" clId="{EDB06631-CCBE-44C3-8A8F-12C3088BC4FD}" dt="2025-09-10T11:52:42.762" v="5285" actId="478"/>
          <ac:spMkLst>
            <pc:docMk/>
            <pc:sldMk cId="2496848260" sldId="405"/>
            <ac:spMk id="14" creationId="{EA3DD3D9-978C-2F90-F909-C45136D03767}"/>
          </ac:spMkLst>
        </pc:spChg>
        <pc:spChg chg="del">
          <ac:chgData name="Jan Verwaeren" userId="aa253f3c-3150-4170-95ea-2f4be1c6923c" providerId="ADAL" clId="{EDB06631-CCBE-44C3-8A8F-12C3088BC4FD}" dt="2025-09-10T11:52:42.762" v="5285" actId="478"/>
          <ac:spMkLst>
            <pc:docMk/>
            <pc:sldMk cId="2496848260" sldId="405"/>
            <ac:spMk id="16" creationId="{4EE2C73C-8A10-64C3-2184-98E217583AB7}"/>
          </ac:spMkLst>
        </pc:spChg>
        <pc:spChg chg="del">
          <ac:chgData name="Jan Verwaeren" userId="aa253f3c-3150-4170-95ea-2f4be1c6923c" providerId="ADAL" clId="{EDB06631-CCBE-44C3-8A8F-12C3088BC4FD}" dt="2025-09-10T11:52:42.762" v="5285" actId="478"/>
          <ac:spMkLst>
            <pc:docMk/>
            <pc:sldMk cId="2496848260" sldId="405"/>
            <ac:spMk id="17" creationId="{3AC6603C-D6C7-E986-5730-0D9C4BB30E64}"/>
          </ac:spMkLst>
        </pc:spChg>
        <pc:spChg chg="mod">
          <ac:chgData name="Jan Verwaeren" userId="aa253f3c-3150-4170-95ea-2f4be1c6923c" providerId="ADAL" clId="{EDB06631-CCBE-44C3-8A8F-12C3088BC4FD}" dt="2025-09-10T11:53:12.815" v="5320" actId="20577"/>
          <ac:spMkLst>
            <pc:docMk/>
            <pc:sldMk cId="2496848260" sldId="405"/>
            <ac:spMk id="31" creationId="{FAEB7A67-077F-D464-9D6E-CC6058306F2B}"/>
          </ac:spMkLst>
        </pc:spChg>
      </pc:sldChg>
      <pc:sldChg chg="addSp delSp modSp add mod delAnim modAnim">
        <pc:chgData name="Jan Verwaeren" userId="aa253f3c-3150-4170-95ea-2f4be1c6923c" providerId="ADAL" clId="{EDB06631-CCBE-44C3-8A8F-12C3088BC4FD}" dt="2025-09-10T13:28:06.798" v="7143"/>
        <pc:sldMkLst>
          <pc:docMk/>
          <pc:sldMk cId="1612359205" sldId="406"/>
        </pc:sldMkLst>
        <pc:spChg chg="add mod">
          <ac:chgData name="Jan Verwaeren" userId="aa253f3c-3150-4170-95ea-2f4be1c6923c" providerId="ADAL" clId="{EDB06631-CCBE-44C3-8A8F-12C3088BC4FD}" dt="2025-09-10T12:07:50.670" v="5886" actId="1076"/>
          <ac:spMkLst>
            <pc:docMk/>
            <pc:sldMk cId="1612359205" sldId="406"/>
            <ac:spMk id="3" creationId="{DF6A1B59-1145-66FB-BC2A-F647C1972122}"/>
          </ac:spMkLst>
        </pc:spChg>
        <pc:spChg chg="add mod">
          <ac:chgData name="Jan Verwaeren" userId="aa253f3c-3150-4170-95ea-2f4be1c6923c" providerId="ADAL" clId="{EDB06631-CCBE-44C3-8A8F-12C3088BC4FD}" dt="2025-09-10T12:07:50.670" v="5886" actId="1076"/>
          <ac:spMkLst>
            <pc:docMk/>
            <pc:sldMk cId="1612359205" sldId="406"/>
            <ac:spMk id="6" creationId="{9A3437A5-3540-7E57-1C09-8191CF2E2BDC}"/>
          </ac:spMkLst>
        </pc:spChg>
        <pc:spChg chg="add mod">
          <ac:chgData name="Jan Verwaeren" userId="aa253f3c-3150-4170-95ea-2f4be1c6923c" providerId="ADAL" clId="{EDB06631-CCBE-44C3-8A8F-12C3088BC4FD}" dt="2025-09-10T12:07:50.670" v="5886" actId="1076"/>
          <ac:spMkLst>
            <pc:docMk/>
            <pc:sldMk cId="1612359205" sldId="406"/>
            <ac:spMk id="7" creationId="{5B5A8761-8A86-91B0-F616-B6BE8216765E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8" creationId="{779D54B9-2F25-BDA0-BFE2-731A9C231E72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10" creationId="{45F2EF37-307C-AC00-1F82-213A61BBD8DA}"/>
          </ac:spMkLst>
        </pc:spChg>
        <pc:spChg chg="mod">
          <ac:chgData name="Jan Verwaeren" userId="aa253f3c-3150-4170-95ea-2f4be1c6923c" providerId="ADAL" clId="{EDB06631-CCBE-44C3-8A8F-12C3088BC4FD}" dt="2025-09-10T12:08:47.427" v="5908" actId="20577"/>
          <ac:spMkLst>
            <pc:docMk/>
            <pc:sldMk cId="1612359205" sldId="406"/>
            <ac:spMk id="11" creationId="{255F0E92-167E-4169-86BE-F829AD6BBE18}"/>
          </ac:spMkLst>
        </pc:spChg>
        <pc:spChg chg="mod">
          <ac:chgData name="Jan Verwaeren" userId="aa253f3c-3150-4170-95ea-2f4be1c6923c" providerId="ADAL" clId="{EDB06631-CCBE-44C3-8A8F-12C3088BC4FD}" dt="2025-09-10T12:04:04.126" v="5548"/>
          <ac:spMkLst>
            <pc:docMk/>
            <pc:sldMk cId="1612359205" sldId="406"/>
            <ac:spMk id="14" creationId="{2FBC7EFC-DE48-57EA-14DD-EBF6C9E8ECED}"/>
          </ac:spMkLst>
        </pc:spChg>
        <pc:spChg chg="mod">
          <ac:chgData name="Jan Verwaeren" userId="aa253f3c-3150-4170-95ea-2f4be1c6923c" providerId="ADAL" clId="{EDB06631-CCBE-44C3-8A8F-12C3088BC4FD}" dt="2025-09-10T12:07:39.039" v="5876" actId="1076"/>
          <ac:spMkLst>
            <pc:docMk/>
            <pc:sldMk cId="1612359205" sldId="406"/>
            <ac:spMk id="15" creationId="{D4F81C58-3AC3-3B76-DB88-6165C62D6F22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27" creationId="{FB6C07CE-E084-F896-5D30-342EB1F19AED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28" creationId="{634C771B-96E7-BACD-61C9-86742763245B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29" creationId="{BD867A78-4934-1DFE-7F2A-79FA7B85B9C4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32" creationId="{C87FDDB9-7DE8-6874-8FC4-299836014C15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45" creationId="{B0B4DAFF-B592-AF35-34D0-09018A10FED3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49" creationId="{FB56D673-6676-5727-F90E-305E05FE985B}"/>
          </ac:spMkLst>
        </pc:spChg>
        <pc:spChg chg="del">
          <ac:chgData name="Jan Verwaeren" userId="aa253f3c-3150-4170-95ea-2f4be1c6923c" providerId="ADAL" clId="{EDB06631-CCBE-44C3-8A8F-12C3088BC4FD}" dt="2025-09-10T12:03:36.231" v="5544" actId="478"/>
          <ac:spMkLst>
            <pc:docMk/>
            <pc:sldMk cId="1612359205" sldId="406"/>
            <ac:spMk id="52" creationId="{E9591746-1BD5-5205-E0E6-6206539E2A1C}"/>
          </ac:spMkLst>
        </pc:spChg>
        <pc:spChg chg="del">
          <ac:chgData name="Jan Verwaeren" userId="aa253f3c-3150-4170-95ea-2f4be1c6923c" providerId="ADAL" clId="{EDB06631-CCBE-44C3-8A8F-12C3088BC4FD}" dt="2025-09-10T12:03:36.823" v="5545" actId="478"/>
          <ac:spMkLst>
            <pc:docMk/>
            <pc:sldMk cId="1612359205" sldId="406"/>
            <ac:spMk id="109" creationId="{036033E1-BBDD-C2E6-CC8F-B680E17EF335}"/>
          </ac:spMkLst>
        </pc:spChg>
        <pc:grpChg chg="add mod ord">
          <ac:chgData name="Jan Verwaeren" userId="aa253f3c-3150-4170-95ea-2f4be1c6923c" providerId="ADAL" clId="{EDB06631-CCBE-44C3-8A8F-12C3088BC4FD}" dt="2025-09-10T12:07:50.670" v="5886" actId="1076"/>
          <ac:grpSpMkLst>
            <pc:docMk/>
            <pc:sldMk cId="1612359205" sldId="406"/>
            <ac:grpSpMk id="13" creationId="{1F55A48B-4322-1A98-36DA-B0D0C5696E0D}"/>
          </ac:grpSpMkLst>
        </pc:grpChg>
        <pc:graphicFrameChg chg="add mod modGraphic">
          <ac:chgData name="Jan Verwaeren" userId="aa253f3c-3150-4170-95ea-2f4be1c6923c" providerId="ADAL" clId="{EDB06631-CCBE-44C3-8A8F-12C3088BC4FD}" dt="2025-09-10T12:07:50.670" v="5886" actId="1076"/>
          <ac:graphicFrameMkLst>
            <pc:docMk/>
            <pc:sldMk cId="1612359205" sldId="406"/>
            <ac:graphicFrameMk id="2" creationId="{694D9381-B6A5-7673-C06B-15766DCDE347}"/>
          </ac:graphicFrameMkLst>
        </pc:graphicFrameChg>
        <pc:graphicFrameChg chg="del">
          <ac:chgData name="Jan Verwaeren" userId="aa253f3c-3150-4170-95ea-2f4be1c6923c" providerId="ADAL" clId="{EDB06631-CCBE-44C3-8A8F-12C3088BC4FD}" dt="2025-09-10T12:03:36.231" v="5544" actId="478"/>
          <ac:graphicFrameMkLst>
            <pc:docMk/>
            <pc:sldMk cId="1612359205" sldId="406"/>
            <ac:graphicFrameMk id="44" creationId="{9CCAF6B5-8CF3-CF0D-C928-991E6A62E1AE}"/>
          </ac:graphicFrameMkLst>
        </pc:graphicFrameChg>
        <pc:cxnChg chg="add mod">
          <ac:chgData name="Jan Verwaeren" userId="aa253f3c-3150-4170-95ea-2f4be1c6923c" providerId="ADAL" clId="{EDB06631-CCBE-44C3-8A8F-12C3088BC4FD}" dt="2025-09-10T12:07:50.670" v="5886" actId="1076"/>
          <ac:cxnSpMkLst>
            <pc:docMk/>
            <pc:sldMk cId="1612359205" sldId="406"/>
            <ac:cxnSpMk id="5" creationId="{50E0CDEA-EE2A-45BF-E282-9E6F2A0F1EB3}"/>
          </ac:cxnSpMkLst>
        </pc:cxnChg>
        <pc:cxnChg chg="add mod">
          <ac:chgData name="Jan Verwaeren" userId="aa253f3c-3150-4170-95ea-2f4be1c6923c" providerId="ADAL" clId="{EDB06631-CCBE-44C3-8A8F-12C3088BC4FD}" dt="2025-09-10T12:07:50.670" v="5886" actId="1076"/>
          <ac:cxnSpMkLst>
            <pc:docMk/>
            <pc:sldMk cId="1612359205" sldId="406"/>
            <ac:cxnSpMk id="9" creationId="{4679A479-6AE2-EE17-E05D-EDF83CD94034}"/>
          </ac:cxnSpMkLst>
        </pc:cxnChg>
        <pc:cxnChg chg="add mod">
          <ac:chgData name="Jan Verwaeren" userId="aa253f3c-3150-4170-95ea-2f4be1c6923c" providerId="ADAL" clId="{EDB06631-CCBE-44C3-8A8F-12C3088BC4FD}" dt="2025-09-10T12:07:50.670" v="5886" actId="1076"/>
          <ac:cxnSpMkLst>
            <pc:docMk/>
            <pc:sldMk cId="1612359205" sldId="406"/>
            <ac:cxnSpMk id="12" creationId="{063F2CB4-B31C-36DB-0C72-3176188295F3}"/>
          </ac:cxnSpMkLst>
        </pc:cxnChg>
      </pc:sldChg>
      <pc:sldChg chg="delSp modSp add mod">
        <pc:chgData name="Jan Verwaeren" userId="aa253f3c-3150-4170-95ea-2f4be1c6923c" providerId="ADAL" clId="{EDB06631-CCBE-44C3-8A8F-12C3088BC4FD}" dt="2025-09-10T12:11:14.898" v="6063" actId="1076"/>
        <pc:sldMkLst>
          <pc:docMk/>
          <pc:sldMk cId="270446865" sldId="407"/>
        </pc:sldMkLst>
        <pc:spChg chg="del">
          <ac:chgData name="Jan Verwaeren" userId="aa253f3c-3150-4170-95ea-2f4be1c6923c" providerId="ADAL" clId="{EDB06631-CCBE-44C3-8A8F-12C3088BC4FD}" dt="2025-09-10T12:10:53.460" v="6053" actId="478"/>
          <ac:spMkLst>
            <pc:docMk/>
            <pc:sldMk cId="270446865" sldId="407"/>
            <ac:spMk id="3" creationId="{55AE6C1B-6CEA-0109-EABE-F747D403BADC}"/>
          </ac:spMkLst>
        </pc:spChg>
        <pc:spChg chg="del">
          <ac:chgData name="Jan Verwaeren" userId="aa253f3c-3150-4170-95ea-2f4be1c6923c" providerId="ADAL" clId="{EDB06631-CCBE-44C3-8A8F-12C3088BC4FD}" dt="2025-09-10T12:10:53.460" v="6053" actId="478"/>
          <ac:spMkLst>
            <pc:docMk/>
            <pc:sldMk cId="270446865" sldId="407"/>
            <ac:spMk id="6" creationId="{6C463A7A-4B6A-4622-9BD0-9914F2014539}"/>
          </ac:spMkLst>
        </pc:spChg>
        <pc:spChg chg="del">
          <ac:chgData name="Jan Verwaeren" userId="aa253f3c-3150-4170-95ea-2f4be1c6923c" providerId="ADAL" clId="{EDB06631-CCBE-44C3-8A8F-12C3088BC4FD}" dt="2025-09-10T12:10:53.460" v="6053" actId="478"/>
          <ac:spMkLst>
            <pc:docMk/>
            <pc:sldMk cId="270446865" sldId="407"/>
            <ac:spMk id="7" creationId="{37B0BA58-9A01-33C0-A4BD-9C3DEB2E34B9}"/>
          </ac:spMkLst>
        </pc:spChg>
        <pc:spChg chg="mod">
          <ac:chgData name="Jan Verwaeren" userId="aa253f3c-3150-4170-95ea-2f4be1c6923c" providerId="ADAL" clId="{EDB06631-CCBE-44C3-8A8F-12C3088BC4FD}" dt="2025-09-10T12:10:08.862" v="5992"/>
          <ac:spMkLst>
            <pc:docMk/>
            <pc:sldMk cId="270446865" sldId="407"/>
            <ac:spMk id="14" creationId="{5EE6A046-E003-3EDF-C60E-A9ED293753EF}"/>
          </ac:spMkLst>
        </pc:spChg>
        <pc:spChg chg="mod">
          <ac:chgData name="Jan Verwaeren" userId="aa253f3c-3150-4170-95ea-2f4be1c6923c" providerId="ADAL" clId="{EDB06631-CCBE-44C3-8A8F-12C3088BC4FD}" dt="2025-09-10T12:10:58.740" v="6060" actId="20577"/>
          <ac:spMkLst>
            <pc:docMk/>
            <pc:sldMk cId="270446865" sldId="407"/>
            <ac:spMk id="15" creationId="{9CC00EAA-BBD7-64C9-77D3-F91967CB25FA}"/>
          </ac:spMkLst>
        </pc:spChg>
        <pc:grpChg chg="mod">
          <ac:chgData name="Jan Verwaeren" userId="aa253f3c-3150-4170-95ea-2f4be1c6923c" providerId="ADAL" clId="{EDB06631-CCBE-44C3-8A8F-12C3088BC4FD}" dt="2025-09-10T12:11:14.898" v="6063" actId="1076"/>
          <ac:grpSpMkLst>
            <pc:docMk/>
            <pc:sldMk cId="270446865" sldId="407"/>
            <ac:grpSpMk id="13" creationId="{1011DD1E-22EC-0F77-EE34-E713E2106DAF}"/>
          </ac:grpSpMkLst>
        </pc:grpChg>
        <pc:graphicFrameChg chg="del">
          <ac:chgData name="Jan Verwaeren" userId="aa253f3c-3150-4170-95ea-2f4be1c6923c" providerId="ADAL" clId="{EDB06631-CCBE-44C3-8A8F-12C3088BC4FD}" dt="2025-09-10T12:10:53.460" v="6053" actId="478"/>
          <ac:graphicFrameMkLst>
            <pc:docMk/>
            <pc:sldMk cId="270446865" sldId="407"/>
            <ac:graphicFrameMk id="2" creationId="{D45BBB02-FA31-346F-EE7A-E70293DDB5B9}"/>
          </ac:graphicFrameMkLst>
        </pc:graphicFrameChg>
        <pc:cxnChg chg="del">
          <ac:chgData name="Jan Verwaeren" userId="aa253f3c-3150-4170-95ea-2f4be1c6923c" providerId="ADAL" clId="{EDB06631-CCBE-44C3-8A8F-12C3088BC4FD}" dt="2025-09-10T12:10:53.460" v="6053" actId="478"/>
          <ac:cxnSpMkLst>
            <pc:docMk/>
            <pc:sldMk cId="270446865" sldId="407"/>
            <ac:cxnSpMk id="5" creationId="{5E28F9E6-3AC4-5987-F171-970BD5C662A8}"/>
          </ac:cxnSpMkLst>
        </pc:cxnChg>
        <pc:cxnChg chg="del">
          <ac:chgData name="Jan Verwaeren" userId="aa253f3c-3150-4170-95ea-2f4be1c6923c" providerId="ADAL" clId="{EDB06631-CCBE-44C3-8A8F-12C3088BC4FD}" dt="2025-09-10T12:10:53.460" v="6053" actId="478"/>
          <ac:cxnSpMkLst>
            <pc:docMk/>
            <pc:sldMk cId="270446865" sldId="407"/>
            <ac:cxnSpMk id="9" creationId="{3BB3A8D3-74F0-3F99-927F-89207110FEDA}"/>
          </ac:cxnSpMkLst>
        </pc:cxnChg>
        <pc:cxnChg chg="del">
          <ac:chgData name="Jan Verwaeren" userId="aa253f3c-3150-4170-95ea-2f4be1c6923c" providerId="ADAL" clId="{EDB06631-CCBE-44C3-8A8F-12C3088BC4FD}" dt="2025-09-10T12:10:53.460" v="6053" actId="478"/>
          <ac:cxnSpMkLst>
            <pc:docMk/>
            <pc:sldMk cId="270446865" sldId="407"/>
            <ac:cxnSpMk id="12" creationId="{FD1216A8-1F81-2887-FCFF-6EC36EA30F77}"/>
          </ac:cxnSpMkLst>
        </pc:cxnChg>
      </pc:sldChg>
      <pc:sldChg chg="add del">
        <pc:chgData name="Jan Verwaeren" userId="aa253f3c-3150-4170-95ea-2f4be1c6923c" providerId="ADAL" clId="{EDB06631-CCBE-44C3-8A8F-12C3088BC4FD}" dt="2025-09-10T12:11:46.360" v="6065"/>
        <pc:sldMkLst>
          <pc:docMk/>
          <pc:sldMk cId="2796499566" sldId="408"/>
        </pc:sldMkLst>
      </pc:sldChg>
      <pc:sldChg chg="modSp add del mod">
        <pc:chgData name="Jan Verwaeren" userId="aa253f3c-3150-4170-95ea-2f4be1c6923c" providerId="ADAL" clId="{EDB06631-CCBE-44C3-8A8F-12C3088BC4FD}" dt="2025-09-10T12:28:10.457" v="6140" actId="47"/>
        <pc:sldMkLst>
          <pc:docMk/>
          <pc:sldMk cId="2936560079" sldId="408"/>
        </pc:sldMkLst>
        <pc:spChg chg="mod">
          <ac:chgData name="Jan Verwaeren" userId="aa253f3c-3150-4170-95ea-2f4be1c6923c" providerId="ADAL" clId="{EDB06631-CCBE-44C3-8A8F-12C3088BC4FD}" dt="2025-09-10T12:12:31.329" v="6121" actId="20577"/>
          <ac:spMkLst>
            <pc:docMk/>
            <pc:sldMk cId="2936560079" sldId="408"/>
            <ac:spMk id="8" creationId="{91CCFF06-314D-3EA0-238E-D2CE4A5F69AD}"/>
          </ac:spMkLst>
        </pc:spChg>
      </pc:sldChg>
      <pc:sldChg chg="add del">
        <pc:chgData name="Jan Verwaeren" userId="aa253f3c-3150-4170-95ea-2f4be1c6923c" providerId="ADAL" clId="{EDB06631-CCBE-44C3-8A8F-12C3088BC4FD}" dt="2025-09-10T12:25:18.766" v="6125" actId="47"/>
        <pc:sldMkLst>
          <pc:docMk/>
          <pc:sldMk cId="3330654078" sldId="409"/>
        </pc:sldMkLst>
      </pc:sldChg>
      <pc:sldChg chg="addSp delSp modSp add mod ord">
        <pc:chgData name="Jan Verwaeren" userId="aa253f3c-3150-4170-95ea-2f4be1c6923c" providerId="ADAL" clId="{EDB06631-CCBE-44C3-8A8F-12C3088BC4FD}" dt="2025-09-10T12:26:28.162" v="6137" actId="1076"/>
        <pc:sldMkLst>
          <pc:docMk/>
          <pc:sldMk cId="1395650724" sldId="410"/>
        </pc:sldMkLst>
        <pc:spChg chg="add mod">
          <ac:chgData name="Jan Verwaeren" userId="aa253f3c-3150-4170-95ea-2f4be1c6923c" providerId="ADAL" clId="{EDB06631-CCBE-44C3-8A8F-12C3088BC4FD}" dt="2025-09-10T12:25:59.168" v="6129"/>
          <ac:spMkLst>
            <pc:docMk/>
            <pc:sldMk cId="1395650724" sldId="410"/>
            <ac:spMk id="2" creationId="{613B1CB2-A440-158B-2826-AD4741E31829}"/>
          </ac:spMkLst>
        </pc:spChg>
        <pc:spChg chg="mod">
          <ac:chgData name="Jan Verwaeren" userId="aa253f3c-3150-4170-95ea-2f4be1c6923c" providerId="ADAL" clId="{EDB06631-CCBE-44C3-8A8F-12C3088BC4FD}" dt="2025-09-10T12:26:28.162" v="6137" actId="1076"/>
          <ac:spMkLst>
            <pc:docMk/>
            <pc:sldMk cId="1395650724" sldId="410"/>
            <ac:spMk id="9" creationId="{3D4809CF-DA57-690A-82DA-F96E5E5BA4FF}"/>
          </ac:spMkLst>
        </pc:spChg>
        <pc:spChg chg="mod">
          <ac:chgData name="Jan Verwaeren" userId="aa253f3c-3150-4170-95ea-2f4be1c6923c" providerId="ADAL" clId="{EDB06631-CCBE-44C3-8A8F-12C3088BC4FD}" dt="2025-09-10T12:26:28.162" v="6137" actId="1076"/>
          <ac:spMkLst>
            <pc:docMk/>
            <pc:sldMk cId="1395650724" sldId="410"/>
            <ac:spMk id="10" creationId="{17B63B88-1F88-F0F2-FE8D-A32A899643CA}"/>
          </ac:spMkLst>
        </pc:spChg>
        <pc:spChg chg="del">
          <ac:chgData name="Jan Verwaeren" userId="aa253f3c-3150-4170-95ea-2f4be1c6923c" providerId="ADAL" clId="{EDB06631-CCBE-44C3-8A8F-12C3088BC4FD}" dt="2025-09-10T12:25:58.939" v="6128" actId="478"/>
          <ac:spMkLst>
            <pc:docMk/>
            <pc:sldMk cId="1395650724" sldId="410"/>
            <ac:spMk id="11" creationId="{63FADA52-3223-8C3F-8603-35E97A076EB7}"/>
          </ac:spMkLst>
        </pc:spChg>
      </pc:sldChg>
      <pc:sldChg chg="add del">
        <pc:chgData name="Jan Verwaeren" userId="aa253f3c-3150-4170-95ea-2f4be1c6923c" providerId="ADAL" clId="{EDB06631-CCBE-44C3-8A8F-12C3088BC4FD}" dt="2025-09-10T12:27:19.738" v="6138" actId="47"/>
        <pc:sldMkLst>
          <pc:docMk/>
          <pc:sldMk cId="254396947" sldId="411"/>
        </pc:sldMkLst>
      </pc:sldChg>
      <pc:sldChg chg="add">
        <pc:chgData name="Jan Verwaeren" userId="aa253f3c-3150-4170-95ea-2f4be1c6923c" providerId="ADAL" clId="{EDB06631-CCBE-44C3-8A8F-12C3088BC4FD}" dt="2025-09-10T12:28:08.250" v="6139"/>
        <pc:sldMkLst>
          <pc:docMk/>
          <pc:sldMk cId="1831688818" sldId="411"/>
        </pc:sldMkLst>
      </pc:sldChg>
      <pc:sldChg chg="modSp add mod">
        <pc:chgData name="Jan Verwaeren" userId="aa253f3c-3150-4170-95ea-2f4be1c6923c" providerId="ADAL" clId="{EDB06631-CCBE-44C3-8A8F-12C3088BC4FD}" dt="2025-09-10T12:31:09.674" v="6244" actId="115"/>
        <pc:sldMkLst>
          <pc:docMk/>
          <pc:sldMk cId="2744411165" sldId="412"/>
        </pc:sldMkLst>
        <pc:spChg chg="mod">
          <ac:chgData name="Jan Verwaeren" userId="aa253f3c-3150-4170-95ea-2f4be1c6923c" providerId="ADAL" clId="{EDB06631-CCBE-44C3-8A8F-12C3088BC4FD}" dt="2025-09-10T12:31:09.674" v="6244" actId="115"/>
          <ac:spMkLst>
            <pc:docMk/>
            <pc:sldMk cId="2744411165" sldId="412"/>
            <ac:spMk id="11" creationId="{3C751692-ACA7-E509-89E5-C45CD27412C9}"/>
          </ac:spMkLst>
        </pc:spChg>
      </pc:sldChg>
      <pc:sldChg chg="delSp modSp add mod delAnim">
        <pc:chgData name="Jan Verwaeren" userId="aa253f3c-3150-4170-95ea-2f4be1c6923c" providerId="ADAL" clId="{EDB06631-CCBE-44C3-8A8F-12C3088BC4FD}" dt="2025-09-10T12:32:31.004" v="6381" actId="1037"/>
        <pc:sldMkLst>
          <pc:docMk/>
          <pc:sldMk cId="3592485224" sldId="413"/>
        </pc:sldMkLst>
        <pc:spChg chg="mod">
          <ac:chgData name="Jan Verwaeren" userId="aa253f3c-3150-4170-95ea-2f4be1c6923c" providerId="ADAL" clId="{EDB06631-CCBE-44C3-8A8F-12C3088BC4FD}" dt="2025-09-10T12:31:29.019" v="6245" actId="115"/>
          <ac:spMkLst>
            <pc:docMk/>
            <pc:sldMk cId="3592485224" sldId="413"/>
            <ac:spMk id="11" creationId="{DF3D76EE-6327-9BB2-2F7D-CB592DD9BEDF}"/>
          </ac:spMkLst>
        </pc:spChg>
        <pc:spChg chg="mod">
          <ac:chgData name="Jan Verwaeren" userId="aa253f3c-3150-4170-95ea-2f4be1c6923c" providerId="ADAL" clId="{EDB06631-CCBE-44C3-8A8F-12C3088BC4FD}" dt="2025-09-10T12:32:04.140" v="6350" actId="1038"/>
          <ac:spMkLst>
            <pc:docMk/>
            <pc:sldMk cId="3592485224" sldId="413"/>
            <ac:spMk id="13" creationId="{F005F631-900D-9511-AAE8-7F8C0E8CFC05}"/>
          </ac:spMkLst>
        </pc:spChg>
        <pc:spChg chg="del">
          <ac:chgData name="Jan Verwaeren" userId="aa253f3c-3150-4170-95ea-2f4be1c6923c" providerId="ADAL" clId="{EDB06631-CCBE-44C3-8A8F-12C3088BC4FD}" dt="2025-09-10T12:31:43.936" v="6246" actId="478"/>
          <ac:spMkLst>
            <pc:docMk/>
            <pc:sldMk cId="3592485224" sldId="413"/>
            <ac:spMk id="14" creationId="{25253B83-02EC-951F-610E-DB2C3F09768A}"/>
          </ac:spMkLst>
        </pc:spChg>
        <pc:spChg chg="mod">
          <ac:chgData name="Jan Verwaeren" userId="aa253f3c-3150-4170-95ea-2f4be1c6923c" providerId="ADAL" clId="{EDB06631-CCBE-44C3-8A8F-12C3088BC4FD}" dt="2025-09-10T12:31:59.445" v="6333" actId="1037"/>
          <ac:spMkLst>
            <pc:docMk/>
            <pc:sldMk cId="3592485224" sldId="413"/>
            <ac:spMk id="17" creationId="{6F545B12-6FAA-93F4-25F6-FF233B4337DB}"/>
          </ac:spMkLst>
        </pc:spChg>
        <pc:spChg chg="mod">
          <ac:chgData name="Jan Verwaeren" userId="aa253f3c-3150-4170-95ea-2f4be1c6923c" providerId="ADAL" clId="{EDB06631-CCBE-44C3-8A8F-12C3088BC4FD}" dt="2025-09-10T12:32:04.140" v="6350" actId="1038"/>
          <ac:spMkLst>
            <pc:docMk/>
            <pc:sldMk cId="3592485224" sldId="413"/>
            <ac:spMk id="18" creationId="{10AF9E6A-EF19-2D98-20E1-AEA5B76CFCBE}"/>
          </ac:spMkLst>
        </pc:spChg>
        <pc:spChg chg="del">
          <ac:chgData name="Jan Verwaeren" userId="aa253f3c-3150-4170-95ea-2f4be1c6923c" providerId="ADAL" clId="{EDB06631-CCBE-44C3-8A8F-12C3088BC4FD}" dt="2025-09-10T12:31:43.936" v="6246" actId="478"/>
          <ac:spMkLst>
            <pc:docMk/>
            <pc:sldMk cId="3592485224" sldId="413"/>
            <ac:spMk id="19" creationId="{DB024976-6B08-B723-DE44-F1534A00F2C0}"/>
          </ac:spMkLst>
        </pc:spChg>
        <pc:spChg chg="mod">
          <ac:chgData name="Jan Verwaeren" userId="aa253f3c-3150-4170-95ea-2f4be1c6923c" providerId="ADAL" clId="{EDB06631-CCBE-44C3-8A8F-12C3088BC4FD}" dt="2025-09-10T12:31:59.445" v="6333" actId="1037"/>
          <ac:spMkLst>
            <pc:docMk/>
            <pc:sldMk cId="3592485224" sldId="413"/>
            <ac:spMk id="21" creationId="{D6406AD0-762E-6FC6-B526-537FAABED6FA}"/>
          </ac:spMkLst>
        </pc:spChg>
        <pc:spChg chg="mod">
          <ac:chgData name="Jan Verwaeren" userId="aa253f3c-3150-4170-95ea-2f4be1c6923c" providerId="ADAL" clId="{EDB06631-CCBE-44C3-8A8F-12C3088BC4FD}" dt="2025-09-10T12:32:04.140" v="6350" actId="1038"/>
          <ac:spMkLst>
            <pc:docMk/>
            <pc:sldMk cId="3592485224" sldId="413"/>
            <ac:spMk id="27" creationId="{EF653BCA-B45A-3565-E65C-A2212B897713}"/>
          </ac:spMkLst>
        </pc:spChg>
        <pc:spChg chg="del">
          <ac:chgData name="Jan Verwaeren" userId="aa253f3c-3150-4170-95ea-2f4be1c6923c" providerId="ADAL" clId="{EDB06631-CCBE-44C3-8A8F-12C3088BC4FD}" dt="2025-09-10T12:31:43.936" v="6246" actId="478"/>
          <ac:spMkLst>
            <pc:docMk/>
            <pc:sldMk cId="3592485224" sldId="413"/>
            <ac:spMk id="29" creationId="{3C946FB9-BE3D-706F-317A-F15F52DEDEC8}"/>
          </ac:spMkLst>
        </pc:spChg>
        <pc:spChg chg="mod">
          <ac:chgData name="Jan Verwaeren" userId="aa253f3c-3150-4170-95ea-2f4be1c6923c" providerId="ADAL" clId="{EDB06631-CCBE-44C3-8A8F-12C3088BC4FD}" dt="2025-09-10T12:31:59.445" v="6333" actId="1037"/>
          <ac:spMkLst>
            <pc:docMk/>
            <pc:sldMk cId="3592485224" sldId="413"/>
            <ac:spMk id="30" creationId="{1D2CFE60-57FC-DA75-784D-3DA994849BA7}"/>
          </ac:spMkLst>
        </pc:spChg>
        <pc:spChg chg="mod">
          <ac:chgData name="Jan Verwaeren" userId="aa253f3c-3150-4170-95ea-2f4be1c6923c" providerId="ADAL" clId="{EDB06631-CCBE-44C3-8A8F-12C3088BC4FD}" dt="2025-09-10T12:32:04.140" v="6350" actId="1038"/>
          <ac:spMkLst>
            <pc:docMk/>
            <pc:sldMk cId="3592485224" sldId="413"/>
            <ac:spMk id="31" creationId="{9975B913-7613-C60D-C7B9-BEC1EFE66E2D}"/>
          </ac:spMkLst>
        </pc:spChg>
        <pc:spChg chg="del">
          <ac:chgData name="Jan Verwaeren" userId="aa253f3c-3150-4170-95ea-2f4be1c6923c" providerId="ADAL" clId="{EDB06631-CCBE-44C3-8A8F-12C3088BC4FD}" dt="2025-09-10T12:31:43.936" v="6246" actId="478"/>
          <ac:spMkLst>
            <pc:docMk/>
            <pc:sldMk cId="3592485224" sldId="413"/>
            <ac:spMk id="34" creationId="{C52EA8CC-C7A5-35B2-BA99-FDBB64E9C710}"/>
          </ac:spMkLst>
        </pc:spChg>
        <pc:spChg chg="mod">
          <ac:chgData name="Jan Verwaeren" userId="aa253f3c-3150-4170-95ea-2f4be1c6923c" providerId="ADAL" clId="{EDB06631-CCBE-44C3-8A8F-12C3088BC4FD}" dt="2025-09-10T12:31:59.445" v="6333" actId="1037"/>
          <ac:spMkLst>
            <pc:docMk/>
            <pc:sldMk cId="3592485224" sldId="413"/>
            <ac:spMk id="35" creationId="{72401680-AB42-5042-67EB-6C0582C165F2}"/>
          </ac:spMkLst>
        </pc:spChg>
        <pc:spChg chg="mod">
          <ac:chgData name="Jan Verwaeren" userId="aa253f3c-3150-4170-95ea-2f4be1c6923c" providerId="ADAL" clId="{EDB06631-CCBE-44C3-8A8F-12C3088BC4FD}" dt="2025-09-10T12:32:31.004" v="6381" actId="1037"/>
          <ac:spMkLst>
            <pc:docMk/>
            <pc:sldMk cId="3592485224" sldId="413"/>
            <ac:spMk id="38" creationId="{1D044A7C-21FE-E659-C18C-2BD914E47EF6}"/>
          </ac:spMkLst>
        </pc:spChg>
      </pc:sldChg>
      <pc:sldChg chg="modSp add mod ord">
        <pc:chgData name="Jan Verwaeren" userId="aa253f3c-3150-4170-95ea-2f4be1c6923c" providerId="ADAL" clId="{EDB06631-CCBE-44C3-8A8F-12C3088BC4FD}" dt="2025-09-10T12:32:46.353" v="6384" actId="115"/>
        <pc:sldMkLst>
          <pc:docMk/>
          <pc:sldMk cId="3594250172" sldId="414"/>
        </pc:sldMkLst>
        <pc:spChg chg="mod">
          <ac:chgData name="Jan Verwaeren" userId="aa253f3c-3150-4170-95ea-2f4be1c6923c" providerId="ADAL" clId="{EDB06631-CCBE-44C3-8A8F-12C3088BC4FD}" dt="2025-09-10T12:32:46.353" v="6384" actId="115"/>
          <ac:spMkLst>
            <pc:docMk/>
            <pc:sldMk cId="3594250172" sldId="414"/>
            <ac:spMk id="11" creationId="{4189BB10-6596-3D98-8879-E051683DA074}"/>
          </ac:spMkLst>
        </pc:spChg>
      </pc:sldChg>
      <pc:sldChg chg="modSp add mod">
        <pc:chgData name="Jan Verwaeren" userId="aa253f3c-3150-4170-95ea-2f4be1c6923c" providerId="ADAL" clId="{EDB06631-CCBE-44C3-8A8F-12C3088BC4FD}" dt="2025-09-10T12:35:36.753" v="6392" actId="20577"/>
        <pc:sldMkLst>
          <pc:docMk/>
          <pc:sldMk cId="3659110210" sldId="415"/>
        </pc:sldMkLst>
        <pc:spChg chg="mod">
          <ac:chgData name="Jan Verwaeren" userId="aa253f3c-3150-4170-95ea-2f4be1c6923c" providerId="ADAL" clId="{EDB06631-CCBE-44C3-8A8F-12C3088BC4FD}" dt="2025-09-10T12:35:36.753" v="6392" actId="20577"/>
          <ac:spMkLst>
            <pc:docMk/>
            <pc:sldMk cId="3659110210" sldId="415"/>
            <ac:spMk id="8" creationId="{0FD1CC7A-B286-3A01-27B1-6F60EBD211A7}"/>
          </ac:spMkLst>
        </pc:spChg>
      </pc:sldChg>
      <pc:sldChg chg="addSp delSp modSp add mod">
        <pc:chgData name="Jan Verwaeren" userId="aa253f3c-3150-4170-95ea-2f4be1c6923c" providerId="ADAL" clId="{EDB06631-CCBE-44C3-8A8F-12C3088BC4FD}" dt="2025-09-10T12:51:08.939" v="6918" actId="1076"/>
        <pc:sldMkLst>
          <pc:docMk/>
          <pc:sldMk cId="605378431" sldId="416"/>
        </pc:sldMkLst>
        <pc:spChg chg="del mod">
          <ac:chgData name="Jan Verwaeren" userId="aa253f3c-3150-4170-95ea-2f4be1c6923c" providerId="ADAL" clId="{EDB06631-CCBE-44C3-8A8F-12C3088BC4FD}" dt="2025-09-10T12:48:27.496" v="6831" actId="478"/>
          <ac:spMkLst>
            <pc:docMk/>
            <pc:sldMk cId="605378431" sldId="416"/>
            <ac:spMk id="2" creationId="{40CA87E6-30D1-CEE0-BD91-3A6C2C46F463}"/>
          </ac:spMkLst>
        </pc:spChg>
        <pc:spChg chg="add del mod">
          <ac:chgData name="Jan Verwaeren" userId="aa253f3c-3150-4170-95ea-2f4be1c6923c" providerId="ADAL" clId="{EDB06631-CCBE-44C3-8A8F-12C3088BC4FD}" dt="2025-09-10T12:45:34.811" v="6619" actId="478"/>
          <ac:spMkLst>
            <pc:docMk/>
            <pc:sldMk cId="605378431" sldId="416"/>
            <ac:spMk id="4" creationId="{B2627B4A-EE48-6BD7-25F2-1134BEE331E7}"/>
          </ac:spMkLst>
        </pc:spChg>
        <pc:spChg chg="add mod">
          <ac:chgData name="Jan Verwaeren" userId="aa253f3c-3150-4170-95ea-2f4be1c6923c" providerId="ADAL" clId="{EDB06631-CCBE-44C3-8A8F-12C3088BC4FD}" dt="2025-09-10T12:49:47.813" v="6914" actId="20577"/>
          <ac:spMkLst>
            <pc:docMk/>
            <pc:sldMk cId="605378431" sldId="416"/>
            <ac:spMk id="6" creationId="{1077F341-4B97-3921-0EB6-501F52951CAB}"/>
          </ac:spMkLst>
        </pc:spChg>
        <pc:spChg chg="mod">
          <ac:chgData name="Jan Verwaeren" userId="aa253f3c-3150-4170-95ea-2f4be1c6923c" providerId="ADAL" clId="{EDB06631-CCBE-44C3-8A8F-12C3088BC4FD}" dt="2025-09-10T12:42:43.527" v="6539" actId="20577"/>
          <ac:spMkLst>
            <pc:docMk/>
            <pc:sldMk cId="605378431" sldId="416"/>
            <ac:spMk id="11" creationId="{83983C5C-EC1F-D00F-AFCC-530797769446}"/>
          </ac:spMkLst>
        </pc:spChg>
        <pc:spChg chg="mod">
          <ac:chgData name="Jan Verwaeren" userId="aa253f3c-3150-4170-95ea-2f4be1c6923c" providerId="ADAL" clId="{EDB06631-CCBE-44C3-8A8F-12C3088BC4FD}" dt="2025-09-10T12:49:56.514" v="6915" actId="1076"/>
          <ac:spMkLst>
            <pc:docMk/>
            <pc:sldMk cId="605378431" sldId="416"/>
            <ac:spMk id="22" creationId="{D09468AB-AB75-53C7-2010-10094A44164D}"/>
          </ac:spMkLst>
        </pc:spChg>
        <pc:picChg chg="del mod">
          <ac:chgData name="Jan Verwaeren" userId="aa253f3c-3150-4170-95ea-2f4be1c6923c" providerId="ADAL" clId="{EDB06631-CCBE-44C3-8A8F-12C3088BC4FD}" dt="2025-09-10T12:45:54.695" v="6635" actId="478"/>
          <ac:picMkLst>
            <pc:docMk/>
            <pc:sldMk cId="605378431" sldId="416"/>
            <ac:picMk id="5" creationId="{67B2E644-BF2A-04A5-E3A0-B4D5ACA78FE5}"/>
          </ac:picMkLst>
        </pc:picChg>
        <pc:picChg chg="add mod">
          <ac:chgData name="Jan Verwaeren" userId="aa253f3c-3150-4170-95ea-2f4be1c6923c" providerId="ADAL" clId="{EDB06631-CCBE-44C3-8A8F-12C3088BC4FD}" dt="2025-09-10T12:51:08.939" v="6918" actId="1076"/>
          <ac:picMkLst>
            <pc:docMk/>
            <pc:sldMk cId="605378431" sldId="416"/>
            <ac:picMk id="8" creationId="{5C45ECCB-6F9B-DB66-7034-A0337D4FAE99}"/>
          </ac:picMkLst>
        </pc:picChg>
      </pc:sldChg>
      <pc:sldChg chg="modSp add mod">
        <pc:chgData name="Jan Verwaeren" userId="aa253f3c-3150-4170-95ea-2f4be1c6923c" providerId="ADAL" clId="{EDB06631-CCBE-44C3-8A8F-12C3088BC4FD}" dt="2025-09-10T12:51:45.324" v="6931" actId="20577"/>
        <pc:sldMkLst>
          <pc:docMk/>
          <pc:sldMk cId="1489090309" sldId="417"/>
        </pc:sldMkLst>
        <pc:spChg chg="mod">
          <ac:chgData name="Jan Verwaeren" userId="aa253f3c-3150-4170-95ea-2f4be1c6923c" providerId="ADAL" clId="{EDB06631-CCBE-44C3-8A8F-12C3088BC4FD}" dt="2025-09-10T12:51:45.324" v="6931" actId="20577"/>
          <ac:spMkLst>
            <pc:docMk/>
            <pc:sldMk cId="1489090309" sldId="417"/>
            <ac:spMk id="8" creationId="{BFE8ECE2-ECB9-569F-6187-72666D72AB27}"/>
          </ac:spMkLst>
        </pc:spChg>
      </pc:sldChg>
      <pc:sldChg chg="addSp delSp modSp new mod">
        <pc:chgData name="Jan Verwaeren" userId="aa253f3c-3150-4170-95ea-2f4be1c6923c" providerId="ADAL" clId="{EDB06631-CCBE-44C3-8A8F-12C3088BC4FD}" dt="2025-09-10T13:25:48.697" v="7135" actId="20577"/>
        <pc:sldMkLst>
          <pc:docMk/>
          <pc:sldMk cId="78050986" sldId="418"/>
        </pc:sldMkLst>
        <pc:spChg chg="mod">
          <ac:chgData name="Jan Verwaeren" userId="aa253f3c-3150-4170-95ea-2f4be1c6923c" providerId="ADAL" clId="{EDB06631-CCBE-44C3-8A8F-12C3088BC4FD}" dt="2025-09-10T12:55:51.939" v="6972" actId="115"/>
          <ac:spMkLst>
            <pc:docMk/>
            <pc:sldMk cId="78050986" sldId="418"/>
            <ac:spMk id="2" creationId="{F9ED672C-DAC6-646F-BFBE-D646A5511C74}"/>
          </ac:spMkLst>
        </pc:spChg>
        <pc:spChg chg="add mod">
          <ac:chgData name="Jan Verwaeren" userId="aa253f3c-3150-4170-95ea-2f4be1c6923c" providerId="ADAL" clId="{EDB06631-CCBE-44C3-8A8F-12C3088BC4FD}" dt="2025-09-10T13:25:10.495" v="7103"/>
          <ac:spMkLst>
            <pc:docMk/>
            <pc:sldMk cId="78050986" sldId="418"/>
            <ac:spMk id="3" creationId="{4031D482-9100-1B54-83BB-A964FA7DE6B0}"/>
          </ac:spMkLst>
        </pc:spChg>
        <pc:spChg chg="del">
          <ac:chgData name="Jan Verwaeren" userId="aa253f3c-3150-4170-95ea-2f4be1c6923c" providerId="ADAL" clId="{EDB06631-CCBE-44C3-8A8F-12C3088BC4FD}" dt="2025-09-10T12:55:38.042" v="6966" actId="478"/>
          <ac:spMkLst>
            <pc:docMk/>
            <pc:sldMk cId="78050986" sldId="418"/>
            <ac:spMk id="3" creationId="{833737BF-3B81-9751-4FDB-94E614F31396}"/>
          </ac:spMkLst>
        </pc:spChg>
        <pc:spChg chg="add mod">
          <ac:chgData name="Jan Verwaeren" userId="aa253f3c-3150-4170-95ea-2f4be1c6923c" providerId="ADAL" clId="{EDB06631-CCBE-44C3-8A8F-12C3088BC4FD}" dt="2025-09-10T13:25:48.697" v="7135" actId="20577"/>
          <ac:spMkLst>
            <pc:docMk/>
            <pc:sldMk cId="78050986" sldId="418"/>
            <ac:spMk id="5" creationId="{8E096208-FEDE-4C31-4599-A4BD3EA4C222}"/>
          </ac:spMkLst>
        </pc:spChg>
        <pc:spChg chg="add mod">
          <ac:chgData name="Jan Verwaeren" userId="aa253f3c-3150-4170-95ea-2f4be1c6923c" providerId="ADAL" clId="{EDB06631-CCBE-44C3-8A8F-12C3088BC4FD}" dt="2025-09-10T13:04:20.292" v="6979" actId="1076"/>
          <ac:spMkLst>
            <pc:docMk/>
            <pc:sldMk cId="78050986" sldId="418"/>
            <ac:spMk id="6" creationId="{C256F2EF-A02E-ACFB-A0AF-47773CF2B9A9}"/>
          </ac:spMkLst>
        </pc:spChg>
        <pc:spChg chg="add mod">
          <ac:chgData name="Jan Verwaeren" userId="aa253f3c-3150-4170-95ea-2f4be1c6923c" providerId="ADAL" clId="{EDB06631-CCBE-44C3-8A8F-12C3088BC4FD}" dt="2025-09-10T13:06:42.205" v="6997" actId="1076"/>
          <ac:spMkLst>
            <pc:docMk/>
            <pc:sldMk cId="78050986" sldId="418"/>
            <ac:spMk id="9" creationId="{31259AC2-4AF0-B13A-2D99-E5BCC9082C52}"/>
          </ac:spMkLst>
        </pc:spChg>
        <pc:spChg chg="add mod">
          <ac:chgData name="Jan Verwaeren" userId="aa253f3c-3150-4170-95ea-2f4be1c6923c" providerId="ADAL" clId="{EDB06631-CCBE-44C3-8A8F-12C3088BC4FD}" dt="2025-09-10T13:06:32.298" v="6993" actId="1076"/>
          <ac:spMkLst>
            <pc:docMk/>
            <pc:sldMk cId="78050986" sldId="418"/>
            <ac:spMk id="14" creationId="{68D2A800-9118-8244-7E77-0D4F0F49BCFB}"/>
          </ac:spMkLst>
        </pc:spChg>
        <pc:picChg chg="add mod">
          <ac:chgData name="Jan Verwaeren" userId="aa253f3c-3150-4170-95ea-2f4be1c6923c" providerId="ADAL" clId="{EDB06631-CCBE-44C3-8A8F-12C3088BC4FD}" dt="2025-09-10T13:06:40.039" v="6996" actId="1076"/>
          <ac:picMkLst>
            <pc:docMk/>
            <pc:sldMk cId="78050986" sldId="418"/>
            <ac:picMk id="8" creationId="{A1EE9E70-1976-828D-FE5B-478A493EDA55}"/>
          </ac:picMkLst>
        </pc:picChg>
        <pc:picChg chg="add mod">
          <ac:chgData name="Jan Verwaeren" userId="aa253f3c-3150-4170-95ea-2f4be1c6923c" providerId="ADAL" clId="{EDB06631-CCBE-44C3-8A8F-12C3088BC4FD}" dt="2025-09-10T13:06:38.110" v="6995" actId="1076"/>
          <ac:picMkLst>
            <pc:docMk/>
            <pc:sldMk cId="78050986" sldId="418"/>
            <ac:picMk id="13" creationId="{8B3C79EF-F9D1-6F45-50B0-011C956365D1}"/>
          </ac:picMkLst>
        </pc:picChg>
        <pc:cxnChg chg="add mod">
          <ac:chgData name="Jan Verwaeren" userId="aa253f3c-3150-4170-95ea-2f4be1c6923c" providerId="ADAL" clId="{EDB06631-CCBE-44C3-8A8F-12C3088BC4FD}" dt="2025-09-10T13:04:57.267" v="6988" actId="1076"/>
          <ac:cxnSpMkLst>
            <pc:docMk/>
            <pc:sldMk cId="78050986" sldId="418"/>
            <ac:cxnSpMk id="11" creationId="{F7E082DA-96C3-3A0F-02C9-2CA1CECE50C0}"/>
          </ac:cxnSpMkLst>
        </pc:cxnChg>
      </pc:sldChg>
      <pc:sldChg chg="addSp delSp modSp add mod">
        <pc:chgData name="Jan Verwaeren" userId="aa253f3c-3150-4170-95ea-2f4be1c6923c" providerId="ADAL" clId="{EDB06631-CCBE-44C3-8A8F-12C3088BC4FD}" dt="2025-09-10T13:08:07.963" v="7021" actId="1076"/>
        <pc:sldMkLst>
          <pc:docMk/>
          <pc:sldMk cId="2855107768" sldId="419"/>
        </pc:sldMkLst>
        <pc:spChg chg="add mod">
          <ac:chgData name="Jan Verwaeren" userId="aa253f3c-3150-4170-95ea-2f4be1c6923c" providerId="ADAL" clId="{EDB06631-CCBE-44C3-8A8F-12C3088BC4FD}" dt="2025-09-10T13:07:48.788" v="7003" actId="1076"/>
          <ac:spMkLst>
            <pc:docMk/>
            <pc:sldMk cId="2855107768" sldId="419"/>
            <ac:spMk id="3" creationId="{44CA1597-304E-ACB1-2527-041B37FBBB92}"/>
          </ac:spMkLst>
        </pc:spChg>
        <pc:spChg chg="add mod">
          <ac:chgData name="Jan Verwaeren" userId="aa253f3c-3150-4170-95ea-2f4be1c6923c" providerId="ADAL" clId="{EDB06631-CCBE-44C3-8A8F-12C3088BC4FD}" dt="2025-09-10T13:08:07.963" v="7021" actId="1076"/>
          <ac:spMkLst>
            <pc:docMk/>
            <pc:sldMk cId="2855107768" sldId="419"/>
            <ac:spMk id="5" creationId="{E52BC6ED-EED8-DA25-776D-A1AC514D4AA0}"/>
          </ac:spMkLst>
        </pc:spChg>
        <pc:spChg chg="del">
          <ac:chgData name="Jan Verwaeren" userId="aa253f3c-3150-4170-95ea-2f4be1c6923c" providerId="ADAL" clId="{EDB06631-CCBE-44C3-8A8F-12C3088BC4FD}" dt="2025-09-10T13:07:30.591" v="7000" actId="478"/>
          <ac:spMkLst>
            <pc:docMk/>
            <pc:sldMk cId="2855107768" sldId="419"/>
            <ac:spMk id="14" creationId="{3F38B370-3281-ACF8-D120-2C622C398209}"/>
          </ac:spMkLst>
        </pc:spChg>
        <pc:picChg chg="del">
          <ac:chgData name="Jan Verwaeren" userId="aa253f3c-3150-4170-95ea-2f4be1c6923c" providerId="ADAL" clId="{EDB06631-CCBE-44C3-8A8F-12C3088BC4FD}" dt="2025-09-10T13:07:29.569" v="6999" actId="478"/>
          <ac:picMkLst>
            <pc:docMk/>
            <pc:sldMk cId="2855107768" sldId="419"/>
            <ac:picMk id="13" creationId="{A4032A4B-1F7A-9233-F8EA-42F1FDC65FB8}"/>
          </ac:picMkLst>
        </pc:picChg>
      </pc:sldChg>
      <pc:sldChg chg="modSp add mod">
        <pc:chgData name="Jan Verwaeren" userId="aa253f3c-3150-4170-95ea-2f4be1c6923c" providerId="ADAL" clId="{EDB06631-CCBE-44C3-8A8F-12C3088BC4FD}" dt="2025-09-10T13:08:28.525" v="7040" actId="1076"/>
        <pc:sldMkLst>
          <pc:docMk/>
          <pc:sldMk cId="1872600712" sldId="420"/>
        </pc:sldMkLst>
        <pc:spChg chg="mod">
          <ac:chgData name="Jan Verwaeren" userId="aa253f3c-3150-4170-95ea-2f4be1c6923c" providerId="ADAL" clId="{EDB06631-CCBE-44C3-8A8F-12C3088BC4FD}" dt="2025-09-10T13:08:28.525" v="7040" actId="1076"/>
          <ac:spMkLst>
            <pc:docMk/>
            <pc:sldMk cId="1872600712" sldId="420"/>
            <ac:spMk id="5" creationId="{7D40EE57-37E8-0F38-F981-B8D3B4A689EC}"/>
          </ac:spMkLst>
        </pc:spChg>
      </pc:sldChg>
      <pc:sldChg chg="modSp add mod">
        <pc:chgData name="Jan Verwaeren" userId="aa253f3c-3150-4170-95ea-2f4be1c6923c" providerId="ADAL" clId="{EDB06631-CCBE-44C3-8A8F-12C3088BC4FD}" dt="2025-09-10T13:08:44.786" v="7049" actId="14100"/>
        <pc:sldMkLst>
          <pc:docMk/>
          <pc:sldMk cId="1431641795" sldId="421"/>
        </pc:sldMkLst>
        <pc:spChg chg="mod">
          <ac:chgData name="Jan Verwaeren" userId="aa253f3c-3150-4170-95ea-2f4be1c6923c" providerId="ADAL" clId="{EDB06631-CCBE-44C3-8A8F-12C3088BC4FD}" dt="2025-09-10T13:08:44.786" v="7049" actId="14100"/>
          <ac:spMkLst>
            <pc:docMk/>
            <pc:sldMk cId="1431641795" sldId="421"/>
            <ac:spMk id="5" creationId="{9C258D01-CCCA-3800-8E40-66A01597DB40}"/>
          </ac:spMkLst>
        </pc:spChg>
      </pc:sldChg>
      <pc:sldChg chg="modSp add mod">
        <pc:chgData name="Jan Verwaeren" userId="aa253f3c-3150-4170-95ea-2f4be1c6923c" providerId="ADAL" clId="{EDB06631-CCBE-44C3-8A8F-12C3088BC4FD}" dt="2025-09-10T13:08:53.176" v="7055" actId="20577"/>
        <pc:sldMkLst>
          <pc:docMk/>
          <pc:sldMk cId="4076323501" sldId="422"/>
        </pc:sldMkLst>
        <pc:spChg chg="mod">
          <ac:chgData name="Jan Verwaeren" userId="aa253f3c-3150-4170-95ea-2f4be1c6923c" providerId="ADAL" clId="{EDB06631-CCBE-44C3-8A8F-12C3088BC4FD}" dt="2025-09-10T13:08:53.176" v="7055" actId="20577"/>
          <ac:spMkLst>
            <pc:docMk/>
            <pc:sldMk cId="4076323501" sldId="422"/>
            <ac:spMk id="5" creationId="{3DC5AE5F-2BA4-B864-6229-886AAFC1CD33}"/>
          </ac:spMkLst>
        </pc:spChg>
      </pc:sldChg>
      <pc:sldMasterChg chg="delSldLayout">
        <pc:chgData name="Jan Verwaeren" userId="aa253f3c-3150-4170-95ea-2f4be1c6923c" providerId="ADAL" clId="{EDB06631-CCBE-44C3-8A8F-12C3088BC4FD}" dt="2025-09-09T15:04:03.608" v="2344" actId="47"/>
        <pc:sldMasterMkLst>
          <pc:docMk/>
          <pc:sldMasterMk cId="3770589907" sldId="2147483660"/>
        </pc:sldMasterMkLst>
        <pc:sldLayoutChg chg="del">
          <pc:chgData name="Jan Verwaeren" userId="aa253f3c-3150-4170-95ea-2f4be1c6923c" providerId="ADAL" clId="{EDB06631-CCBE-44C3-8A8F-12C3088BC4FD}" dt="2025-09-09T15:04:03.608" v="2344" actId="47"/>
          <pc:sldLayoutMkLst>
            <pc:docMk/>
            <pc:sldMasterMk cId="3770589907" sldId="2147483660"/>
            <pc:sldLayoutMk cId="2103466543" sldId="2147483679"/>
          </pc:sldLayoutMkLst>
        </pc:sldLayoutChg>
      </pc:sldMasterChg>
    </pc:docChg>
  </pc:docChgLst>
  <pc:docChgLst>
    <pc:chgData name="Jan Verwaeren" userId="aa253f3c-3150-4170-95ea-2f4be1c6923c" providerId="ADAL" clId="{259CE310-D2BF-40EC-90DE-130F7757D105}"/>
    <pc:docChg chg="undo custSel modSld">
      <pc:chgData name="Jan Verwaeren" userId="aa253f3c-3150-4170-95ea-2f4be1c6923c" providerId="ADAL" clId="{259CE310-D2BF-40EC-90DE-130F7757D105}" dt="2025-02-11T21:20:08.519" v="8" actId="20577"/>
      <pc:docMkLst>
        <pc:docMk/>
      </pc:docMkLst>
      <pc:sldChg chg="addSp delSp modSp mod">
        <pc:chgData name="Jan Verwaeren" userId="aa253f3c-3150-4170-95ea-2f4be1c6923c" providerId="ADAL" clId="{259CE310-D2BF-40EC-90DE-130F7757D105}" dt="2025-02-11T20:36:31.733" v="3" actId="478"/>
        <pc:sldMkLst>
          <pc:docMk/>
          <pc:sldMk cId="2889235619" sldId="353"/>
        </pc:sldMkLst>
      </pc:sldChg>
      <pc:sldChg chg="modSp mod">
        <pc:chgData name="Jan Verwaeren" userId="aa253f3c-3150-4170-95ea-2f4be1c6923c" providerId="ADAL" clId="{259CE310-D2BF-40EC-90DE-130F7757D105}" dt="2025-02-11T21:20:08.519" v="8" actId="20577"/>
        <pc:sldMkLst>
          <pc:docMk/>
          <pc:sldMk cId="1881899809" sldId="379"/>
        </pc:sldMkLst>
      </pc:sldChg>
    </pc:docChg>
  </pc:docChgLst>
  <pc:docChgLst>
    <pc:chgData name="Jan Verwaeren" userId="aa253f3c-3150-4170-95ea-2f4be1c6923c" providerId="ADAL" clId="{91404404-1A53-4F47-B953-3C2E76D298A3}"/>
    <pc:docChg chg="undo custSel addSld delSld modSld">
      <pc:chgData name="Jan Verwaeren" userId="aa253f3c-3150-4170-95ea-2f4be1c6923c" providerId="ADAL" clId="{91404404-1A53-4F47-B953-3C2E76D298A3}" dt="2023-01-05T15:10:12.878" v="5265" actId="207"/>
      <pc:docMkLst>
        <pc:docMk/>
      </pc:docMkLst>
      <pc:sldChg chg="addSp delSp modSp">
        <pc:chgData name="Jan Verwaeren" userId="aa253f3c-3150-4170-95ea-2f4be1c6923c" providerId="ADAL" clId="{91404404-1A53-4F47-B953-3C2E76D298A3}" dt="2023-01-04T12:32:48.170" v="96" actId="1076"/>
        <pc:sldMkLst>
          <pc:docMk/>
          <pc:sldMk cId="3355618083" sldId="256"/>
        </pc:sldMkLst>
      </pc:sldChg>
      <pc:sldChg chg="addSp delSp modSp add delAnim">
        <pc:chgData name="Jan Verwaeren" userId="aa253f3c-3150-4170-95ea-2f4be1c6923c" providerId="ADAL" clId="{91404404-1A53-4F47-B953-3C2E76D298A3}" dt="2023-01-04T19:18:48.132" v="4499" actId="1076"/>
        <pc:sldMkLst>
          <pc:docMk/>
          <pc:sldMk cId="1341626124" sldId="323"/>
        </pc:sldMkLst>
      </pc:sldChg>
      <pc:sldChg chg="addSp modSp add">
        <pc:chgData name="Jan Verwaeren" userId="aa253f3c-3150-4170-95ea-2f4be1c6923c" providerId="ADAL" clId="{91404404-1A53-4F47-B953-3C2E76D298A3}" dt="2023-01-04T20:03:49.077" v="4505" actId="207"/>
        <pc:sldMkLst>
          <pc:docMk/>
          <pc:sldMk cId="3165830073" sldId="331"/>
        </pc:sldMkLst>
      </pc:sldChg>
      <pc:sldChg chg="addSp modSp add">
        <pc:chgData name="Jan Verwaeren" userId="aa253f3c-3150-4170-95ea-2f4be1c6923c" providerId="ADAL" clId="{91404404-1A53-4F47-B953-3C2E76D298A3}" dt="2023-01-04T20:14:13.651" v="4641" actId="1076"/>
        <pc:sldMkLst>
          <pc:docMk/>
          <pc:sldMk cId="1118701525" sldId="332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680C0C-85DF-417F-8238-DB0D15743621}" type="datetimeFigureOut">
              <a:rPr lang="en-GB" smtClean="0"/>
              <a:t>10/09/2025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9A0A48-EDB1-4AFE-B1B7-10CE2A416496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201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5832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44036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67A31D-F143-DF81-A441-68523B77A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398C5E-27EA-46C6-C76F-92A0C2B667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9305A6-0487-EC5F-4EBD-F23CC0E9BD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730D8-6668-E4C3-8199-3EE9FD02BF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484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5734B6-0637-A3D1-7413-E039B60DC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33BB-4D61-0050-AD08-820544CEBF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ABB3037-6792-24D6-7528-2FAEFD67D0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EEB1F2-874A-8F33-05D9-01D0905D81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451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E35B31-BBA5-5EC0-41FE-6A0A1C381E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0E2063-03D7-65F2-6665-DEB0226E61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E67EB4-7174-70FC-0E87-848C692926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34A9A-D4C2-926C-E7B6-219EE6D2728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76548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2CB38-5EB7-90AB-CF4A-525179D1E2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0233E-F746-B20F-217D-5709F7D40A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A0723-40BF-3A18-0003-EF9B6C3B1D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56266-190B-EE6A-2501-3E5847F781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784452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9005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B5ACCF-05B3-BE96-BEFF-453DE67A32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BF97CA-03A4-DDAB-E45B-6EBE6B03A7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CB4625-E064-363B-D6CE-AC9B989054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86FC8E-3740-6B0D-C102-3B958C9997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7758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B847A-8202-4DFF-8293-0D9552A2F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463B48-6663-9A11-F29E-6B86ACB9E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97C6EA-D881-B39B-1C66-D8BA89EC9B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8EF5C2-4B40-0D5B-76C3-428D60EAEF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52192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0EBF0-709C-B677-167E-16FB2B0E6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8D3ABC-C560-91A0-70F4-DBB6FF4148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9F27001-EAD3-B2E0-946E-58BBFD89A5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1CDD46-DB5F-D175-55C9-CDEDE8110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4432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5DD1C1-76BA-CDB1-C1C7-440946CEDE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00733E-A6C3-566C-74AD-250E6B34EA2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362AF-8189-13D8-7644-A28B66FB37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E38ADA-81FC-056B-3B96-5401094E2C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075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1B8632-425C-AAC4-C720-EE17C8CAB8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9B3DEC-FBA6-D56F-7568-CCC4F48BD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A87980-E7AE-00DB-3208-0A7C20AB95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2DF94A-410B-A9BC-E1F0-B5BFA7BF88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39A0A48-EDB1-4AFE-B1B7-10CE2A416496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270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rporat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4147F-ED97-47AF-A1B3-C82A179CF7F3}" type="datetime1">
              <a:rPr lang="nl-NL" smtClean="0"/>
              <a:t>10-9-2025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‹nr.›</a:t>
            </a:fld>
            <a:endParaRPr lang="en-GB"/>
          </a:p>
        </p:txBody>
      </p:sp>
      <p:pic>
        <p:nvPicPr>
          <p:cNvPr id="9" name="Logo Large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9518" y="2275285"/>
            <a:ext cx="5462027" cy="4172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436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9215999" y="3095999"/>
            <a:ext cx="7257600" cy="2168210"/>
          </a:xfrm>
        </p:spPr>
        <p:txBody>
          <a:bodyPr>
            <a:normAutofit/>
          </a:bodyPr>
          <a:lstStyle>
            <a:lvl1pPr marL="0" indent="0">
              <a:lnSpc>
                <a:spcPts val="3500"/>
              </a:lnSpc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nl-NL" dirty="0"/>
              <a:t>Klik om de namen van </a:t>
            </a:r>
            <a:r>
              <a:rPr lang="nl-NL" dirty="0" err="1"/>
              <a:t>social</a:t>
            </a:r>
            <a:r>
              <a:rPr lang="nl-NL" dirty="0"/>
              <a:t> media in te typen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1743240"/>
            <a:ext cx="7419544" cy="5769600"/>
          </a:xfrm>
        </p:spPr>
        <p:txBody>
          <a:bodyPr anchor="t" anchorCtr="0">
            <a:noAutofit/>
          </a:bodyPr>
          <a:lstStyle>
            <a:lvl1pPr algn="l" defTabSz="542925">
              <a:lnSpc>
                <a:spcPts val="3500"/>
              </a:lnSpc>
              <a:defRPr sz="2500" u="none" cap="none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  <a:latin typeface="+mn-lt"/>
              </a:defRPr>
            </a:lvl1pPr>
          </a:lstStyle>
          <a:p>
            <a:r>
              <a:rPr lang="nl-BE" noProof="0" dirty="0"/>
              <a:t>Klik om de gegevens van de presentator in </a:t>
            </a:r>
            <a:r>
              <a:rPr lang="nl-BE" noProof="0"/>
              <a:t>te typen</a:t>
            </a:r>
            <a:endParaRPr lang="nl-BE" noProof="0" dirty="0"/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1828800"/>
            <a:ext cx="15012000" cy="599976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" name="Icon Faculty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111742" cy="1394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78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1393200"/>
            <a:ext cx="16424275" cy="65052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291074" y="228600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 bwMode="white">
          <a:xfrm>
            <a:off x="1283414" y="6874716"/>
            <a:ext cx="15191026" cy="583200"/>
          </a:xfrm>
        </p:spPr>
        <p:txBody>
          <a:bodyPr>
            <a:normAutofit/>
          </a:bodyPr>
          <a:lstStyle>
            <a:lvl1pPr marL="0" indent="0" algn="l">
              <a:lnSpc>
                <a:spcPts val="3600"/>
              </a:lnSpc>
              <a:buNone/>
              <a:defRPr sz="3000" baseline="0">
                <a:solidFill>
                  <a:schemeClr val="accent1"/>
                </a:solidFill>
              </a:defRPr>
            </a:lvl1pPr>
            <a:lvl2pPr marL="650184" indent="0" algn="ctr">
              <a:buNone/>
              <a:defRPr sz="2844"/>
            </a:lvl2pPr>
            <a:lvl3pPr marL="1300368" indent="0" algn="ctr">
              <a:buNone/>
              <a:defRPr sz="2560"/>
            </a:lvl3pPr>
            <a:lvl4pPr marL="1950552" indent="0" algn="ctr">
              <a:buNone/>
              <a:defRPr sz="2275"/>
            </a:lvl4pPr>
            <a:lvl5pPr marL="2600736" indent="0" algn="ctr">
              <a:buNone/>
              <a:defRPr sz="2275"/>
            </a:lvl5pPr>
            <a:lvl6pPr marL="3250921" indent="0" algn="ctr">
              <a:buNone/>
              <a:defRPr sz="2275"/>
            </a:lvl6pPr>
            <a:lvl7pPr marL="3901105" indent="0" algn="ctr">
              <a:buNone/>
              <a:defRPr sz="2275"/>
            </a:lvl7pPr>
            <a:lvl8pPr marL="4551289" indent="0" algn="ctr">
              <a:buNone/>
              <a:defRPr sz="2275"/>
            </a:lvl8pPr>
            <a:lvl9pPr marL="5201473" indent="0" algn="ctr">
              <a:buNone/>
              <a:defRPr sz="2275"/>
            </a:lvl9pPr>
          </a:lstStyle>
          <a:p>
            <a:r>
              <a:rPr lang="nl-BE" noProof="0" dirty="0"/>
              <a:t>Klik om de ondertitel / presentator / datum [</a:t>
            </a:r>
            <a:r>
              <a:rPr lang="nl-BE" noProof="0" dirty="0" err="1"/>
              <a:t>dd</a:t>
            </a:r>
            <a:r>
              <a:rPr lang="nl-BE" noProof="0" dirty="0"/>
              <a:t>-mm-</a:t>
            </a:r>
            <a:r>
              <a:rPr lang="nl-BE" noProof="0" dirty="0" err="1"/>
              <a:t>yyyy</a:t>
            </a:r>
            <a:r>
              <a:rPr lang="nl-BE" noProof="0" dirty="0"/>
              <a:t>] te maken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6408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rganisation Placeholder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8564451" y="388531"/>
            <a:ext cx="8293993" cy="540000"/>
          </a:xfrm>
        </p:spPr>
        <p:txBody>
          <a:bodyPr anchor="b" anchorCtr="0">
            <a:normAutofit/>
          </a:bodyPr>
          <a:lstStyle>
            <a:lvl1pPr marL="0" indent="0">
              <a:lnSpc>
                <a:spcPts val="1700"/>
              </a:lnSpc>
              <a:buNone/>
              <a:defRPr sz="1400" b="1" i="0" u="sng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1pPr>
            <a:lvl2pPr marL="0" indent="0">
              <a:lnSpc>
                <a:spcPts val="1700"/>
              </a:lnSpc>
              <a:buNone/>
              <a:defRPr sz="1400" cap="all" baseline="0">
                <a:solidFill>
                  <a:srgbClr val="1E64C8"/>
                </a:solidFill>
                <a:uFill>
                  <a:solidFill>
                    <a:schemeClr val="bg1"/>
                  </a:solidFill>
                </a:uFill>
              </a:defRPr>
            </a:lvl2pPr>
          </a:lstStyle>
          <a:p>
            <a:pPr lvl="0"/>
            <a:r>
              <a:rPr lang="nl-BE" noProof="0" dirty="0"/>
              <a:t>Klik om de organisatie stijlen te bewerken</a:t>
            </a:r>
          </a:p>
          <a:p>
            <a:pPr lvl="1"/>
            <a:r>
              <a:rPr lang="nl-BE" noProof="0"/>
              <a:t>tweede niveau</a:t>
            </a:r>
            <a:endParaRPr lang="nl-BE" noProof="0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1" hasCustomPrompt="1"/>
          </p:nvPr>
        </p:nvSpPr>
        <p:spPr>
          <a:xfrm>
            <a:off x="32004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1</a:t>
            </a:r>
          </a:p>
        </p:txBody>
      </p:sp>
      <p:sp>
        <p:nvSpPr>
          <p:cNvPr id="13" name="Picture Placeholder 11"/>
          <p:cNvSpPr>
            <a:spLocks noGrp="1"/>
          </p:cNvSpPr>
          <p:nvPr>
            <p:ph type="pic" sz="quarter" idx="12" hasCustomPrompt="1"/>
          </p:nvPr>
        </p:nvSpPr>
        <p:spPr>
          <a:xfrm>
            <a:off x="5713200" y="8366400"/>
            <a:ext cx="2286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2</a:t>
            </a:r>
          </a:p>
        </p:txBody>
      </p:sp>
      <p:sp>
        <p:nvSpPr>
          <p:cNvPr id="14" name="Picture Placeholder 11"/>
          <p:cNvSpPr>
            <a:spLocks noGrp="1"/>
          </p:cNvSpPr>
          <p:nvPr>
            <p:ph type="pic" sz="quarter" idx="13" hasCustomPrompt="1"/>
          </p:nvPr>
        </p:nvSpPr>
        <p:spPr>
          <a:xfrm>
            <a:off x="82296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3</a:t>
            </a:r>
          </a:p>
        </p:txBody>
      </p:sp>
      <p:sp>
        <p:nvSpPr>
          <p:cNvPr id="15" name="Picture Placeholder 11"/>
          <p:cNvSpPr>
            <a:spLocks noGrp="1"/>
          </p:cNvSpPr>
          <p:nvPr>
            <p:ph type="pic" sz="quarter" idx="14" hasCustomPrompt="1"/>
          </p:nvPr>
        </p:nvSpPr>
        <p:spPr>
          <a:xfrm>
            <a:off x="10746000" y="8366400"/>
            <a:ext cx="2322000" cy="928800"/>
          </a:xfrm>
        </p:spPr>
        <p:txBody>
          <a:bodyPr/>
          <a:lstStyle>
            <a:lvl1pPr>
              <a:defRPr sz="16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Partnerlogo 4</a:t>
            </a:r>
          </a:p>
        </p:txBody>
      </p:sp>
      <p:pic>
        <p:nvPicPr>
          <p:cNvPr id="4" name="Icon Faculty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00" y="0"/>
            <a:ext cx="5111742" cy="1394112"/>
          </a:xfrm>
          <a:prstGeom prst="rect">
            <a:avLst/>
          </a:prstGeom>
        </p:spPr>
      </p:pic>
      <p:sp>
        <p:nvSpPr>
          <p:cNvPr id="5" name="Rectangle 4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41814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white">
          <a:xfrm>
            <a:off x="1291074" y="3246120"/>
            <a:ext cx="15183366" cy="4436316"/>
          </a:xfrm>
        </p:spPr>
        <p:txBody>
          <a:bodyPr anchor="b">
            <a:noAutofit/>
          </a:bodyPr>
          <a:lstStyle>
            <a:lvl1pPr algn="l">
              <a:lnSpc>
                <a:spcPts val="11000"/>
              </a:lnSpc>
              <a:defRPr sz="10000" u="sng" baseline="0">
                <a:solidFill>
                  <a:schemeClr val="bg1"/>
                </a:solidFill>
                <a:uFill>
                  <a:solidFill>
                    <a:schemeClr val="bg1"/>
                  </a:solidFill>
                </a:uFill>
              </a:defRPr>
            </a:lvl1pPr>
          </a:lstStyle>
          <a:p>
            <a:r>
              <a:rPr lang="nl-BE" noProof="0" dirty="0"/>
              <a:t>klik om een hoofdstuktitel te maken.</a:t>
            </a:r>
          </a:p>
        </p:txBody>
      </p:sp>
      <p:sp>
        <p:nvSpPr>
          <p:cNvPr id="8" name="Titles positoning box" hidden="1"/>
          <p:cNvSpPr/>
          <p:nvPr userDrawn="1"/>
        </p:nvSpPr>
        <p:spPr>
          <a:xfrm>
            <a:off x="1371600" y="7344000"/>
            <a:ext cx="15012000" cy="576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0" name="Rectangle 9" hidden="1"/>
          <p:cNvSpPr/>
          <p:nvPr userDrawn="1"/>
        </p:nvSpPr>
        <p:spPr>
          <a:xfrm>
            <a:off x="914400" y="464400"/>
            <a:ext cx="15560040" cy="464400"/>
          </a:xfrm>
          <a:prstGeom prst="rect">
            <a:avLst/>
          </a:prstGeom>
          <a:noFill/>
          <a:ln w="31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947326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15699575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marL="2328863" indent="-550863" defTabSz="1912938">
              <a:lnSpc>
                <a:spcPct val="120000"/>
              </a:lnSpc>
              <a:tabLst/>
              <a:defRPr/>
            </a:lvl4pPr>
            <a:lvl5pPr marL="2962275" indent="-442913" defTabSz="457200">
              <a:lnSpc>
                <a:spcPct val="120000"/>
              </a:lnSpc>
              <a:buFont typeface="Arial" panose="020B0604020202020204" pitchFamily="34" charset="0"/>
              <a:buChar char="̶"/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  <a:p>
            <a:pPr lvl="3"/>
            <a:r>
              <a:rPr lang="nl-BE" noProof="0" dirty="0" err="1"/>
              <a:t>Fourth</a:t>
            </a:r>
            <a:r>
              <a:rPr lang="nl-BE" noProof="0" dirty="0"/>
              <a:t> level</a:t>
            </a:r>
          </a:p>
          <a:p>
            <a:pPr lvl="4"/>
            <a:r>
              <a:rPr lang="nl-BE" noProof="0" dirty="0" err="1"/>
              <a:t>Fifth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70885-0B31-4E06-AE71-7E16801F2838}" type="datetime1">
              <a:rPr lang="nl-BE" noProof="0" smtClean="0"/>
              <a:t>10/09/2025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</p:spTree>
    <p:extLst>
      <p:ext uri="{BB962C8B-B14F-4D97-AF65-F5344CB8AC3E}">
        <p14:creationId xmlns:p14="http://schemas.microsoft.com/office/powerpoint/2010/main" val="3081577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410F60-8C93-4C37-B51A-4DDAE36F7E9B}" type="datetime1">
              <a:rPr lang="nl-BE" noProof="0" smtClean="0"/>
              <a:t>10/09/2025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 hasCustomPrompt="1"/>
          </p:nvPr>
        </p:nvSpPr>
        <p:spPr>
          <a:xfrm>
            <a:off x="10104438" y="1371918"/>
            <a:ext cx="6300000" cy="6498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12" name="Content Placeholder 2"/>
          <p:cNvSpPr>
            <a:spLocks noGrp="1"/>
          </p:cNvSpPr>
          <p:nvPr>
            <p:ph idx="1" hasCustomPrompt="1"/>
          </p:nvPr>
        </p:nvSpPr>
        <p:spPr>
          <a:xfrm>
            <a:off x="835825" y="1194364"/>
            <a:ext cx="8442000" cy="6696000"/>
          </a:xfrm>
        </p:spPr>
        <p:txBody>
          <a:bodyPr/>
          <a:lstStyle>
            <a:lvl1pPr defTabSz="457200"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 defTabSz="457200">
              <a:lnSpc>
                <a:spcPct val="120000"/>
              </a:lnSpc>
              <a:defRPr/>
            </a:lvl3pPr>
            <a:lvl4pPr defTabSz="457200">
              <a:lnSpc>
                <a:spcPct val="120000"/>
              </a:lnSpc>
              <a:defRPr/>
            </a:lvl4pPr>
            <a:lvl5pPr defTabSz="457200">
              <a:lnSpc>
                <a:spcPct val="120000"/>
              </a:lnSpc>
              <a:defRPr/>
            </a:lvl5pPr>
          </a:lstStyle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</p:spTree>
    <p:extLst>
      <p:ext uri="{BB962C8B-B14F-4D97-AF65-F5344CB8AC3E}">
        <p14:creationId xmlns:p14="http://schemas.microsoft.com/office/powerpoint/2010/main" val="13148871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nl-BE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594B6-17DF-4759-A7A5-128AFEA77F2C}" type="datetime1">
              <a:rPr lang="nl-BE" noProof="0" smtClean="0"/>
              <a:t>10/09/2025</a:t>
            </a:fld>
            <a:endParaRPr lang="nl-BE" noProof="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noProof="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‹nr.›</a:t>
            </a:fld>
            <a:endParaRPr lang="nl-BE" noProof="0" dirty="0"/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3" hasCustomPrompt="1"/>
          </p:nvPr>
        </p:nvSpPr>
        <p:spPr>
          <a:xfrm>
            <a:off x="952038" y="1371600"/>
            <a:ext cx="15480000" cy="6501600"/>
          </a:xfr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374516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oto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10-9-2025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7" name="Covering Background"/>
          <p:cNvSpPr/>
          <p:nvPr userDrawn="1"/>
        </p:nvSpPr>
        <p:spPr>
          <a:xfrm>
            <a:off x="-1" y="0"/>
            <a:ext cx="17337600" cy="97536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-1" y="0"/>
            <a:ext cx="17337600" cy="97536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 dirty="0"/>
              <a:t>Photo</a:t>
            </a:r>
          </a:p>
        </p:txBody>
      </p:sp>
    </p:spTree>
    <p:extLst>
      <p:ext uri="{BB962C8B-B14F-4D97-AF65-F5344CB8AC3E}">
        <p14:creationId xmlns:p14="http://schemas.microsoft.com/office/powerpoint/2010/main" val="2949418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10-9-2025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400" y="2691979"/>
            <a:ext cx="6764400" cy="5230800"/>
          </a:xfrm>
          <a:solidFill>
            <a:srgbClr val="1E64C8"/>
          </a:solidFill>
        </p:spPr>
        <p:txBody>
          <a:bodyPr anchor="b" anchorCtr="0">
            <a:noAutofit/>
          </a:bodyPr>
          <a:lstStyle>
            <a:lvl1pPr marL="85725" indent="0">
              <a:buNone/>
              <a:defRPr sz="10000" u="sng" cap="all" baseline="0">
                <a:solidFill>
                  <a:schemeClr val="bg1"/>
                </a:solidFill>
              </a:defRPr>
            </a:lvl1pPr>
            <a:lvl2pPr marL="984250" indent="-625475"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4339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ght blue textbox over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876AD30-96E8-448B-B97A-24B00ADE12C5}"/>
              </a:ext>
            </a:extLst>
          </p:cNvPr>
          <p:cNvSpPr/>
          <p:nvPr userDrawn="1"/>
        </p:nvSpPr>
        <p:spPr>
          <a:xfrm>
            <a:off x="914400" y="0"/>
            <a:ext cx="16424275" cy="7898400"/>
          </a:xfrm>
          <a:prstGeom prst="rect">
            <a:avLst/>
          </a:prstGeom>
          <a:solidFill>
            <a:srgbClr val="1E64C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 noProof="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2" hasCustomPrompt="1"/>
          </p:nvPr>
        </p:nvSpPr>
        <p:spPr>
          <a:xfrm>
            <a:off x="914400" y="0"/>
            <a:ext cx="16424275" cy="7920000"/>
          </a:xfrm>
        </p:spPr>
        <p:txBody>
          <a:bodyPr/>
          <a:lstStyle>
            <a:lvl1pPr marL="85725" indent="0">
              <a:buNone/>
              <a:defRPr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r>
              <a:rPr lang="nl-BE" noProof="0"/>
              <a:t>Picture</a:t>
            </a:r>
            <a:endParaRPr lang="nl-BE" noProof="0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A81384-1200-4D40-BEF0-3A17A1F906F4}" type="datetime1">
              <a:rPr lang="nl-NL" noProof="0" smtClean="0"/>
              <a:t>10-9-2025</a:t>
            </a:fld>
            <a:endParaRPr lang="nl-NL" noProof="0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 noProof="0" dirty="0"/>
          </a:p>
        </p:txBody>
      </p:sp>
      <p:sp>
        <p:nvSpPr>
          <p:cNvPr id="8" name="Tijdelijke aanduiding voor tekst 7">
            <a:extLst>
              <a:ext uri="{FF2B5EF4-FFF2-40B4-BE49-F238E27FC236}">
                <a16:creationId xmlns:a16="http://schemas.microsoft.com/office/drawing/2014/main" id="{0301F6D1-3E66-4198-8305-F0FF1745CC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4399" y="1011602"/>
            <a:ext cx="7754938" cy="6908398"/>
          </a:xfrm>
          <a:solidFill>
            <a:srgbClr val="E9F0FA"/>
          </a:solidFill>
        </p:spPr>
        <p:txBody>
          <a:bodyPr>
            <a:normAutofit/>
          </a:bodyPr>
          <a:lstStyle>
            <a:lvl1pPr marL="85725" indent="0">
              <a:buNone/>
              <a:defRPr sz="5400" u="sng" cap="all" baseline="0">
                <a:solidFill>
                  <a:srgbClr val="1E64C8"/>
                </a:solidFill>
              </a:defRPr>
            </a:lvl1pPr>
            <a:lvl2pPr marL="984250" indent="-625475">
              <a:defRPr>
                <a:solidFill>
                  <a:srgbClr val="1E64C8"/>
                </a:solidFill>
              </a:defRPr>
            </a:lvl2pPr>
            <a:lvl3pPr>
              <a:defRPr>
                <a:solidFill>
                  <a:srgbClr val="1E64C8"/>
                </a:solidFill>
              </a:defRPr>
            </a:lvl3pPr>
            <a:lvl4pPr>
              <a:defRPr>
                <a:solidFill>
                  <a:srgbClr val="1E64C8"/>
                </a:solidFill>
              </a:defRPr>
            </a:lvl4pPr>
            <a:lvl5pPr>
              <a:defRPr>
                <a:solidFill>
                  <a:srgbClr val="1E64C8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909112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0118" y="2520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nl-BE" noProof="0" dirty="0"/>
              <a:t>Klik om de stijl te bewerken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825" y="1194364"/>
            <a:ext cx="15699575" cy="6696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BE" noProof="0" dirty="0"/>
              <a:t>Click </a:t>
            </a:r>
            <a:r>
              <a:rPr lang="nl-BE" noProof="0" dirty="0" err="1"/>
              <a:t>to</a:t>
            </a:r>
            <a:r>
              <a:rPr lang="nl-BE" noProof="0" dirty="0"/>
              <a:t> </a:t>
            </a:r>
            <a:r>
              <a:rPr lang="nl-BE" noProof="0" dirty="0" err="1"/>
              <a:t>edit</a:t>
            </a:r>
            <a:r>
              <a:rPr lang="nl-BE" noProof="0" dirty="0"/>
              <a:t> Master </a:t>
            </a:r>
            <a:r>
              <a:rPr lang="nl-BE" noProof="0" dirty="0" err="1"/>
              <a:t>text</a:t>
            </a:r>
            <a:r>
              <a:rPr lang="nl-BE" noProof="0" dirty="0"/>
              <a:t> </a:t>
            </a:r>
            <a:r>
              <a:rPr lang="nl-BE" noProof="0" dirty="0" err="1"/>
              <a:t>styles</a:t>
            </a:r>
            <a:endParaRPr lang="nl-BE" noProof="0" dirty="0"/>
          </a:p>
          <a:p>
            <a:pPr lvl="1"/>
            <a:r>
              <a:rPr lang="nl-BE" noProof="0" dirty="0"/>
              <a:t>Second level</a:t>
            </a:r>
          </a:p>
          <a:p>
            <a:pPr lvl="2"/>
            <a:r>
              <a:rPr lang="nl-BE" noProof="0" dirty="0" err="1"/>
              <a:t>Third</a:t>
            </a:r>
            <a:r>
              <a:rPr lang="nl-BE" noProof="0" dirty="0"/>
              <a:t>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072394" y="8948703"/>
            <a:ext cx="2297926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870D1A-A3AB-4E9F-892E-C45B5A80FDBF}" type="datetime1">
              <a:rPr lang="nl-BE" noProof="0" smtClean="0"/>
              <a:t>10/09/2025</a:t>
            </a:fld>
            <a:endParaRPr lang="nl-BE" noProof="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10236" y="8994423"/>
            <a:ext cx="8353564" cy="43793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 noProof="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590520" y="8948703"/>
            <a:ext cx="9218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07">
                <a:solidFill>
                  <a:srgbClr val="1E64C8"/>
                </a:solidFill>
              </a:defRPr>
            </a:lvl1pPr>
          </a:lstStyle>
          <a:p>
            <a:fld id="{7AE184E0-0BD4-4705-A12B-9B71DDE63301}" type="slidenum">
              <a:rPr lang="nl-BE" noProof="0" smtClean="0"/>
              <a:pPr/>
              <a:t>‹nr.›</a:t>
            </a:fld>
            <a:endParaRPr lang="nl-BE" noProof="0" dirty="0"/>
          </a:p>
        </p:txBody>
      </p:sp>
      <p:sp>
        <p:nvSpPr>
          <p:cNvPr id="7" name="Title positioning box" hidden="1"/>
          <p:cNvSpPr/>
          <p:nvPr userDrawn="1"/>
        </p:nvSpPr>
        <p:spPr>
          <a:xfrm>
            <a:off x="927265" y="367200"/>
            <a:ext cx="15480000" cy="463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 positoning box" hidden="1"/>
          <p:cNvSpPr/>
          <p:nvPr userDrawn="1"/>
        </p:nvSpPr>
        <p:spPr>
          <a:xfrm>
            <a:off x="927265" y="1584000"/>
            <a:ext cx="82296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Logo positioning box" hidden="1"/>
          <p:cNvSpPr/>
          <p:nvPr userDrawn="1"/>
        </p:nvSpPr>
        <p:spPr>
          <a:xfrm flipV="1">
            <a:off x="928800" y="7878842"/>
            <a:ext cx="15478465" cy="141635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17" y="7906160"/>
            <a:ext cx="2308379" cy="1847440"/>
          </a:xfrm>
          <a:prstGeom prst="rect">
            <a:avLst/>
          </a:prstGeom>
        </p:spPr>
      </p:pic>
      <p:sp>
        <p:nvSpPr>
          <p:cNvPr id="12" name="Text positoning box" hidden="1"/>
          <p:cNvSpPr/>
          <p:nvPr userDrawn="1"/>
        </p:nvSpPr>
        <p:spPr>
          <a:xfrm>
            <a:off x="9172105" y="1584000"/>
            <a:ext cx="914400" cy="630000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 positoning box" hidden="1"/>
          <p:cNvSpPr/>
          <p:nvPr userDrawn="1"/>
        </p:nvSpPr>
        <p:spPr>
          <a:xfrm>
            <a:off x="10099369" y="1356360"/>
            <a:ext cx="6307895" cy="6527640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5899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61" r:id="rId2"/>
    <p:sldLayoutId id="2147483673" r:id="rId3"/>
    <p:sldLayoutId id="2147483662" r:id="rId4"/>
    <p:sldLayoutId id="2147483674" r:id="rId5"/>
    <p:sldLayoutId id="2147483666" r:id="rId6"/>
    <p:sldLayoutId id="2147483675" r:id="rId7"/>
    <p:sldLayoutId id="2147483677" r:id="rId8"/>
    <p:sldLayoutId id="2147483678" r:id="rId9"/>
    <p:sldLayoutId id="2147483676" r:id="rId10"/>
  </p:sldLayoutIdLst>
  <p:hf hdr="0" ftr="0" dt="0"/>
  <p:txStyles>
    <p:titleStyle>
      <a:lvl1pPr algn="l" defTabSz="1300368" rtl="0" eaLnBrk="1" latinLnBrk="0" hangingPunct="1">
        <a:lnSpc>
          <a:spcPct val="90000"/>
        </a:lnSpc>
        <a:spcBef>
          <a:spcPct val="0"/>
        </a:spcBef>
        <a:buNone/>
        <a:defRPr sz="5400" u="sng" kern="1200" cap="all" baseline="0">
          <a:solidFill>
            <a:srgbClr val="1E64C8"/>
          </a:solidFill>
          <a:uFill>
            <a:solidFill>
              <a:srgbClr val="1E64C8"/>
            </a:solidFill>
          </a:uFill>
          <a:latin typeface="+mj-lt"/>
          <a:ea typeface="+mj-ea"/>
          <a:cs typeface="+mj-cs"/>
        </a:defRPr>
      </a:lvl1pPr>
    </p:titleStyle>
    <p:bodyStyle>
      <a:lvl1pPr marL="536575" indent="-45085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defRPr sz="4800" kern="1200">
          <a:solidFill>
            <a:schemeClr val="tx1"/>
          </a:solidFill>
          <a:latin typeface="+mn-lt"/>
          <a:ea typeface="+mn-ea"/>
          <a:cs typeface="+mn-cs"/>
        </a:defRPr>
      </a:lvl1pPr>
      <a:lvl2pPr marL="1169988" indent="-450850" algn="l" defTabSz="4572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̶"/>
        <a:tabLst/>
        <a:defRPr sz="4800" kern="1200">
          <a:solidFill>
            <a:schemeClr val="tx1"/>
          </a:solidFill>
          <a:latin typeface="+mn-lt"/>
          <a:ea typeface="+mn-ea"/>
          <a:cs typeface="+mn-cs"/>
        </a:defRPr>
      </a:lvl2pPr>
      <a:lvl3pPr marL="1755775" indent="-450000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‒"/>
        <a:defRPr sz="4800" kern="1200">
          <a:solidFill>
            <a:schemeClr val="tx1"/>
          </a:solidFill>
          <a:latin typeface="+mn-lt"/>
          <a:ea typeface="+mn-ea"/>
          <a:cs typeface="+mn-cs"/>
        </a:defRPr>
      </a:lvl3pPr>
      <a:lvl4pPr marL="1441450" indent="-550863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–"/>
        <a:defRPr sz="4800" kern="1200">
          <a:solidFill>
            <a:schemeClr val="tx1"/>
          </a:solidFill>
          <a:latin typeface="+mn-lt"/>
          <a:ea typeface="+mn-ea"/>
          <a:cs typeface="+mn-cs"/>
        </a:defRPr>
      </a:lvl4pPr>
      <a:lvl5pPr marL="2600325" indent="-1158875" algn="l" defTabSz="1300368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None/>
        <a:defRPr sz="4800" kern="1200">
          <a:solidFill>
            <a:schemeClr val="tx1"/>
          </a:solidFill>
          <a:latin typeface="+mn-lt"/>
          <a:ea typeface="+mn-ea"/>
          <a:cs typeface="+mn-cs"/>
        </a:defRPr>
      </a:lvl5pPr>
      <a:lvl6pPr marL="3576013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4226197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876381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526565" indent="-325092" algn="l" defTabSz="1300368" rtl="0" eaLnBrk="1" latinLnBrk="0" hangingPunct="1">
        <a:lnSpc>
          <a:spcPct val="90000"/>
        </a:lnSpc>
        <a:spcBef>
          <a:spcPts val="711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1pPr>
      <a:lvl2pPr marL="650184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300368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3pPr>
      <a:lvl4pPr marL="1950552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4pPr>
      <a:lvl5pPr marL="2600736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5pPr>
      <a:lvl6pPr marL="3250921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6pPr>
      <a:lvl7pPr marL="3901105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7pPr>
      <a:lvl8pPr marL="4551289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8pPr>
      <a:lvl9pPr marL="5201473" algn="l" defTabSz="1300368" rtl="0" eaLnBrk="1" latinLnBrk="0" hangingPunct="1">
        <a:defRPr sz="25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w3schools.com/python/python_ref_string.asp" TargetMode="Externa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8.png"/><Relationship Id="rId4" Type="http://schemas.openxmlformats.org/officeDocument/2006/relationships/image" Target="../media/image27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25078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359865-FB16-C8CE-69F4-A4B3C774F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3E2650D2-96CA-712A-401D-E84C4CD0B7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/>
              <a:t>Python: </a:t>
            </a:r>
            <a:r>
              <a:rPr lang="nl-NL" sz="4000" dirty="0" err="1"/>
              <a:t>working</a:t>
            </a:r>
            <a:r>
              <a:rPr lang="nl-NL" sz="4000" dirty="0"/>
              <a:t> </a:t>
            </a:r>
            <a:r>
              <a:rPr lang="nl-NL" sz="4000" dirty="0" err="1"/>
              <a:t>with</a:t>
            </a:r>
            <a:r>
              <a:rPr lang="nl-NL" sz="4000" dirty="0"/>
              <a:t> </a:t>
            </a:r>
            <a:r>
              <a:rPr lang="nl-NL" sz="4000" dirty="0" err="1"/>
              <a:t>numbers</a:t>
            </a:r>
            <a:endParaRPr lang="nl-NL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5DB4FA-2F6A-FDC6-86C7-3A04DEAD06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10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945598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11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Numeric</a:t>
            </a:r>
            <a:r>
              <a:rPr lang="nl-NL" u="none" dirty="0"/>
              <a:t> types</a:t>
            </a:r>
          </a:p>
        </p:txBody>
      </p:sp>
      <p:sp>
        <p:nvSpPr>
          <p:cNvPr id="12" name="Rechthoek 18">
            <a:extLst>
              <a:ext uri="{FF2B5EF4-FFF2-40B4-BE49-F238E27FC236}">
                <a16:creationId xmlns:a16="http://schemas.microsoft.com/office/drawing/2014/main" id="{E4D375B8-10F5-4A59-9FE6-207AB8CB2D0A}"/>
              </a:ext>
            </a:extLst>
          </p:cNvPr>
          <p:cNvSpPr/>
          <p:nvPr/>
        </p:nvSpPr>
        <p:spPr>
          <a:xfrm>
            <a:off x="539009" y="2949343"/>
            <a:ext cx="2448272" cy="415210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hoek 19">
            <a:extLst>
              <a:ext uri="{FF2B5EF4-FFF2-40B4-BE49-F238E27FC236}">
                <a16:creationId xmlns:a16="http://schemas.microsoft.com/office/drawing/2014/main" id="{D2619DF1-594B-41C7-8A8A-0BD2EA63B12C}"/>
              </a:ext>
            </a:extLst>
          </p:cNvPr>
          <p:cNvSpPr/>
          <p:nvPr/>
        </p:nvSpPr>
        <p:spPr>
          <a:xfrm>
            <a:off x="5377959" y="2949344"/>
            <a:ext cx="2448272" cy="41521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9">
            <a:extLst>
              <a:ext uri="{FF2B5EF4-FFF2-40B4-BE49-F238E27FC236}">
                <a16:creationId xmlns:a16="http://schemas.microsoft.com/office/drawing/2014/main" id="{40DD4746-B279-4531-AC6C-EEBC250FD11E}"/>
              </a:ext>
            </a:extLst>
          </p:cNvPr>
          <p:cNvSpPr txBox="1"/>
          <p:nvPr/>
        </p:nvSpPr>
        <p:spPr>
          <a:xfrm>
            <a:off x="394993" y="2547202"/>
            <a:ext cx="29578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500" dirty="0" err="1"/>
              <a:t>Names</a:t>
            </a:r>
            <a:r>
              <a:rPr lang="nl-BE" sz="1500" dirty="0"/>
              <a:t> / </a:t>
            </a:r>
            <a:r>
              <a:rPr lang="nl-BE" sz="1500" dirty="0" err="1"/>
              <a:t>variebles</a:t>
            </a:r>
            <a:r>
              <a:rPr lang="nl-BE" sz="1500" dirty="0"/>
              <a:t> (</a:t>
            </a:r>
            <a:r>
              <a:rPr lang="nl-BE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 </a:t>
            </a:r>
            <a:r>
              <a:rPr lang="nl-BE" sz="1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space</a:t>
            </a:r>
            <a:r>
              <a:rPr lang="nl-BE" sz="1500" dirty="0"/>
              <a:t>)</a:t>
            </a:r>
            <a:endParaRPr lang="en-US" sz="15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5B0F913-1792-41E7-8F2B-A2173B1E29D5}"/>
              </a:ext>
            </a:extLst>
          </p:cNvPr>
          <p:cNvSpPr txBox="1"/>
          <p:nvPr/>
        </p:nvSpPr>
        <p:spPr>
          <a:xfrm>
            <a:off x="5724584" y="2547202"/>
            <a:ext cx="1713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500" dirty="0" err="1"/>
              <a:t>Objects</a:t>
            </a:r>
            <a:r>
              <a:rPr lang="nl-BE" sz="1500" dirty="0"/>
              <a:t> (</a:t>
            </a:r>
            <a:r>
              <a:rPr lang="nl-BE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500" dirty="0"/>
              <a:t>)</a:t>
            </a:r>
            <a:endParaRPr lang="en-US" sz="1500" dirty="0"/>
          </a:p>
        </p:txBody>
      </p:sp>
      <p:sp>
        <p:nvSpPr>
          <p:cNvPr id="16" name="Tekstvak 11">
            <a:extLst>
              <a:ext uri="{FF2B5EF4-FFF2-40B4-BE49-F238E27FC236}">
                <a16:creationId xmlns:a16="http://schemas.microsoft.com/office/drawing/2014/main" id="{B76E528A-0FB1-474D-806C-51F996FF0F34}"/>
              </a:ext>
            </a:extLst>
          </p:cNvPr>
          <p:cNvSpPr txBox="1"/>
          <p:nvPr/>
        </p:nvSpPr>
        <p:spPr>
          <a:xfrm>
            <a:off x="860776" y="3182060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a</a:t>
            </a:r>
            <a:endParaRPr lang="en-US" sz="1500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99FAB341-196E-4C29-894C-23383B14EC84}"/>
              </a:ext>
            </a:extLst>
          </p:cNvPr>
          <p:cNvSpPr txBox="1"/>
          <p:nvPr/>
        </p:nvSpPr>
        <p:spPr>
          <a:xfrm>
            <a:off x="860776" y="3710839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b</a:t>
            </a:r>
            <a:endParaRPr lang="en-US" sz="1500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48CBE6BB-7BFF-4090-B2D7-CAD21D9A36C1}"/>
              </a:ext>
            </a:extLst>
          </p:cNvPr>
          <p:cNvSpPr txBox="1"/>
          <p:nvPr/>
        </p:nvSpPr>
        <p:spPr>
          <a:xfrm>
            <a:off x="860776" y="4239618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c</a:t>
            </a:r>
            <a:endParaRPr lang="en-US" sz="1500" dirty="0"/>
          </a:p>
        </p:txBody>
      </p:sp>
      <p:sp>
        <p:nvSpPr>
          <p:cNvPr id="19" name="Tekstvak 20">
            <a:extLst>
              <a:ext uri="{FF2B5EF4-FFF2-40B4-BE49-F238E27FC236}">
                <a16:creationId xmlns:a16="http://schemas.microsoft.com/office/drawing/2014/main" id="{9A8244C3-2EA2-4B30-A6D6-8856C1758655}"/>
              </a:ext>
            </a:extLst>
          </p:cNvPr>
          <p:cNvSpPr txBox="1"/>
          <p:nvPr/>
        </p:nvSpPr>
        <p:spPr>
          <a:xfrm>
            <a:off x="5713806" y="3183504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5</a:t>
            </a:r>
            <a:endParaRPr lang="en-US" sz="1500" dirty="0"/>
          </a:p>
        </p:txBody>
      </p:sp>
      <p:sp>
        <p:nvSpPr>
          <p:cNvPr id="20" name="Tekstvak 21">
            <a:extLst>
              <a:ext uri="{FF2B5EF4-FFF2-40B4-BE49-F238E27FC236}">
                <a16:creationId xmlns:a16="http://schemas.microsoft.com/office/drawing/2014/main" id="{2B0B23DF-55E9-4727-8A45-BEB4CFC4CF7D}"/>
              </a:ext>
            </a:extLst>
          </p:cNvPr>
          <p:cNvSpPr txBox="1"/>
          <p:nvPr/>
        </p:nvSpPr>
        <p:spPr>
          <a:xfrm>
            <a:off x="5713806" y="3710839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6</a:t>
            </a:r>
            <a:endParaRPr lang="en-US" sz="1500" dirty="0"/>
          </a:p>
        </p:txBody>
      </p:sp>
      <p:sp>
        <p:nvSpPr>
          <p:cNvPr id="21" name="Tekstvak 22">
            <a:extLst>
              <a:ext uri="{FF2B5EF4-FFF2-40B4-BE49-F238E27FC236}">
                <a16:creationId xmlns:a16="http://schemas.microsoft.com/office/drawing/2014/main" id="{A016DA41-7EBD-4BC0-9D63-45787C7A190B}"/>
              </a:ext>
            </a:extLst>
          </p:cNvPr>
          <p:cNvSpPr txBox="1"/>
          <p:nvPr/>
        </p:nvSpPr>
        <p:spPr>
          <a:xfrm>
            <a:off x="5713806" y="4239617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11</a:t>
            </a:r>
            <a:endParaRPr lang="en-US" sz="1500" dirty="0"/>
          </a:p>
        </p:txBody>
      </p:sp>
      <p:cxnSp>
        <p:nvCxnSpPr>
          <p:cNvPr id="22" name="Rechte verbindingslijn met pijl 15">
            <a:extLst>
              <a:ext uri="{FF2B5EF4-FFF2-40B4-BE49-F238E27FC236}">
                <a16:creationId xmlns:a16="http://schemas.microsoft.com/office/drawing/2014/main" id="{2CC768CD-DA96-4500-811B-13B0DC83364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552964" y="3343643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4">
            <a:extLst>
              <a:ext uri="{FF2B5EF4-FFF2-40B4-BE49-F238E27FC236}">
                <a16:creationId xmlns:a16="http://schemas.microsoft.com/office/drawing/2014/main" id="{B2F6789A-DBDA-4AB7-9158-9368407C3C83}"/>
              </a:ext>
            </a:extLst>
          </p:cNvPr>
          <p:cNvCxnSpPr/>
          <p:nvPr/>
        </p:nvCxnSpPr>
        <p:spPr>
          <a:xfrm>
            <a:off x="2552964" y="3887424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5">
            <a:extLst>
              <a:ext uri="{FF2B5EF4-FFF2-40B4-BE49-F238E27FC236}">
                <a16:creationId xmlns:a16="http://schemas.microsoft.com/office/drawing/2014/main" id="{1362DD48-21C3-43A3-8D40-33916B729B1D}"/>
              </a:ext>
            </a:extLst>
          </p:cNvPr>
          <p:cNvCxnSpPr/>
          <p:nvPr/>
        </p:nvCxnSpPr>
        <p:spPr>
          <a:xfrm>
            <a:off x="2552964" y="4410009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6">
            <a:extLst>
              <a:ext uri="{FF2B5EF4-FFF2-40B4-BE49-F238E27FC236}">
                <a16:creationId xmlns:a16="http://schemas.microsoft.com/office/drawing/2014/main" id="{319FC8BE-B5FC-4F38-B338-875A8A981838}"/>
              </a:ext>
            </a:extLst>
          </p:cNvPr>
          <p:cNvSpPr txBox="1"/>
          <p:nvPr/>
        </p:nvSpPr>
        <p:spPr>
          <a:xfrm>
            <a:off x="5690205" y="2979250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456F9366-26C5-47C6-9CDE-589DA14BF16B}"/>
              </a:ext>
            </a:extLst>
          </p:cNvPr>
          <p:cNvSpPr txBox="1"/>
          <p:nvPr/>
        </p:nvSpPr>
        <p:spPr>
          <a:xfrm>
            <a:off x="5690205" y="3498584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C41575A8-B538-4417-981C-B374225B5DBF}"/>
              </a:ext>
            </a:extLst>
          </p:cNvPr>
          <p:cNvSpPr txBox="1"/>
          <p:nvPr/>
        </p:nvSpPr>
        <p:spPr>
          <a:xfrm>
            <a:off x="5695513" y="4027346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8" name="Tekstvak 33">
            <a:extLst>
              <a:ext uri="{FF2B5EF4-FFF2-40B4-BE49-F238E27FC236}">
                <a16:creationId xmlns:a16="http://schemas.microsoft.com/office/drawing/2014/main" id="{2EBE33BA-7881-4989-B44D-0F5FC9B9EEB4}"/>
              </a:ext>
            </a:extLst>
          </p:cNvPr>
          <p:cNvSpPr txBox="1"/>
          <p:nvPr/>
        </p:nvSpPr>
        <p:spPr>
          <a:xfrm>
            <a:off x="3779369" y="3091971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i="1" dirty="0" err="1"/>
              <a:t>reference</a:t>
            </a:r>
            <a:endParaRPr lang="en-US" sz="1100" i="1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F75C2EA-1732-442F-8B02-D426B584AB3E}"/>
              </a:ext>
            </a:extLst>
          </p:cNvPr>
          <p:cNvSpPr/>
          <p:nvPr/>
        </p:nvSpPr>
        <p:spPr>
          <a:xfrm>
            <a:off x="9229348" y="2355194"/>
            <a:ext cx="7283052" cy="20621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C2A0C8-D55D-4085-9143-47584EF5C16F}"/>
              </a:ext>
            </a:extLst>
          </p:cNvPr>
          <p:cNvSpPr txBox="1"/>
          <p:nvPr/>
        </p:nvSpPr>
        <p:spPr>
          <a:xfrm>
            <a:off x="9229348" y="1754358"/>
            <a:ext cx="2538965" cy="4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dirty="0" err="1"/>
              <a:t>Working</a:t>
            </a:r>
            <a:r>
              <a:rPr lang="nl-BE" sz="2200" dirty="0"/>
              <a:t> </a:t>
            </a:r>
            <a:r>
              <a:rPr lang="nl-BE" sz="2200" dirty="0" err="1"/>
              <a:t>with</a:t>
            </a:r>
            <a:r>
              <a:rPr lang="nl-BE" sz="2200" dirty="0"/>
              <a:t> </a:t>
            </a:r>
            <a:r>
              <a:rPr lang="nl-BE" sz="2200" dirty="0" err="1">
                <a:latin typeface="Consolas" panose="020B0609020204030204" pitchFamily="49" charset="0"/>
              </a:rPr>
              <a:t>int</a:t>
            </a:r>
            <a:r>
              <a:rPr lang="nl-BE" sz="2200" dirty="0" err="1"/>
              <a:t>’s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4394901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12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/>
              <a:t>Numeric types</a:t>
            </a:r>
            <a:endParaRPr lang="nl-NL" u="none" dirty="0"/>
          </a:p>
        </p:txBody>
      </p:sp>
      <p:sp>
        <p:nvSpPr>
          <p:cNvPr id="12" name="Rechthoek 18">
            <a:extLst>
              <a:ext uri="{FF2B5EF4-FFF2-40B4-BE49-F238E27FC236}">
                <a16:creationId xmlns:a16="http://schemas.microsoft.com/office/drawing/2014/main" id="{E4D375B8-10F5-4A59-9FE6-207AB8CB2D0A}"/>
              </a:ext>
            </a:extLst>
          </p:cNvPr>
          <p:cNvSpPr/>
          <p:nvPr/>
        </p:nvSpPr>
        <p:spPr>
          <a:xfrm>
            <a:off x="539009" y="2949343"/>
            <a:ext cx="2448272" cy="4152101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hthoek 19">
            <a:extLst>
              <a:ext uri="{FF2B5EF4-FFF2-40B4-BE49-F238E27FC236}">
                <a16:creationId xmlns:a16="http://schemas.microsoft.com/office/drawing/2014/main" id="{D2619DF1-594B-41C7-8A8A-0BD2EA63B12C}"/>
              </a:ext>
            </a:extLst>
          </p:cNvPr>
          <p:cNvSpPr/>
          <p:nvPr/>
        </p:nvSpPr>
        <p:spPr>
          <a:xfrm>
            <a:off x="5377959" y="2949344"/>
            <a:ext cx="2448272" cy="4152100"/>
          </a:xfrm>
          <a:prstGeom prst="rect">
            <a:avLst/>
          </a:prstGeom>
          <a:solidFill>
            <a:schemeClr val="bg2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kstvak 9">
            <a:extLst>
              <a:ext uri="{FF2B5EF4-FFF2-40B4-BE49-F238E27FC236}">
                <a16:creationId xmlns:a16="http://schemas.microsoft.com/office/drawing/2014/main" id="{40DD4746-B279-4531-AC6C-EEBC250FD11E}"/>
              </a:ext>
            </a:extLst>
          </p:cNvPr>
          <p:cNvSpPr txBox="1"/>
          <p:nvPr/>
        </p:nvSpPr>
        <p:spPr>
          <a:xfrm>
            <a:off x="394993" y="2547202"/>
            <a:ext cx="29578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500" dirty="0" err="1"/>
              <a:t>Names</a:t>
            </a:r>
            <a:r>
              <a:rPr lang="nl-BE" sz="1500" dirty="0"/>
              <a:t> / </a:t>
            </a:r>
            <a:r>
              <a:rPr lang="nl-BE" sz="1500" dirty="0" err="1"/>
              <a:t>variebles</a:t>
            </a:r>
            <a:r>
              <a:rPr lang="nl-BE" sz="1500" dirty="0"/>
              <a:t> (</a:t>
            </a:r>
            <a:r>
              <a:rPr lang="nl-BE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name </a:t>
            </a:r>
            <a:r>
              <a:rPr lang="nl-BE" sz="1500" dirty="0" err="1">
                <a:solidFill>
                  <a:schemeClr val="tx2">
                    <a:lumMod val="60000"/>
                    <a:lumOff val="40000"/>
                  </a:schemeClr>
                </a:solidFill>
              </a:rPr>
              <a:t>space</a:t>
            </a:r>
            <a:r>
              <a:rPr lang="nl-BE" sz="1500" dirty="0"/>
              <a:t>)</a:t>
            </a:r>
            <a:endParaRPr lang="en-US" sz="1500" dirty="0"/>
          </a:p>
        </p:txBody>
      </p:sp>
      <p:sp>
        <p:nvSpPr>
          <p:cNvPr id="15" name="Tekstvak 14">
            <a:extLst>
              <a:ext uri="{FF2B5EF4-FFF2-40B4-BE49-F238E27FC236}">
                <a16:creationId xmlns:a16="http://schemas.microsoft.com/office/drawing/2014/main" id="{C5B0F913-1792-41E7-8F2B-A2173B1E29D5}"/>
              </a:ext>
            </a:extLst>
          </p:cNvPr>
          <p:cNvSpPr txBox="1"/>
          <p:nvPr/>
        </p:nvSpPr>
        <p:spPr>
          <a:xfrm>
            <a:off x="5724584" y="2547202"/>
            <a:ext cx="171393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500" dirty="0" err="1"/>
              <a:t>Objects</a:t>
            </a:r>
            <a:r>
              <a:rPr lang="nl-BE" sz="1500" dirty="0"/>
              <a:t> (</a:t>
            </a:r>
            <a:r>
              <a:rPr lang="nl-BE" sz="15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500" dirty="0"/>
              <a:t>)</a:t>
            </a:r>
            <a:endParaRPr lang="en-US" sz="1500" dirty="0"/>
          </a:p>
        </p:txBody>
      </p:sp>
      <p:sp>
        <p:nvSpPr>
          <p:cNvPr id="16" name="Tekstvak 11">
            <a:extLst>
              <a:ext uri="{FF2B5EF4-FFF2-40B4-BE49-F238E27FC236}">
                <a16:creationId xmlns:a16="http://schemas.microsoft.com/office/drawing/2014/main" id="{B76E528A-0FB1-474D-806C-51F996FF0F34}"/>
              </a:ext>
            </a:extLst>
          </p:cNvPr>
          <p:cNvSpPr txBox="1"/>
          <p:nvPr/>
        </p:nvSpPr>
        <p:spPr>
          <a:xfrm>
            <a:off x="860776" y="3182060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a</a:t>
            </a:r>
            <a:endParaRPr lang="en-US" sz="1500" dirty="0"/>
          </a:p>
        </p:txBody>
      </p:sp>
      <p:sp>
        <p:nvSpPr>
          <p:cNvPr id="17" name="Tekstvak 16">
            <a:extLst>
              <a:ext uri="{FF2B5EF4-FFF2-40B4-BE49-F238E27FC236}">
                <a16:creationId xmlns:a16="http://schemas.microsoft.com/office/drawing/2014/main" id="{99FAB341-196E-4C29-894C-23383B14EC84}"/>
              </a:ext>
            </a:extLst>
          </p:cNvPr>
          <p:cNvSpPr txBox="1"/>
          <p:nvPr/>
        </p:nvSpPr>
        <p:spPr>
          <a:xfrm>
            <a:off x="860776" y="3710839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b</a:t>
            </a:r>
            <a:endParaRPr lang="en-US" sz="1500" dirty="0"/>
          </a:p>
        </p:txBody>
      </p:sp>
      <p:sp>
        <p:nvSpPr>
          <p:cNvPr id="18" name="Tekstvak 17">
            <a:extLst>
              <a:ext uri="{FF2B5EF4-FFF2-40B4-BE49-F238E27FC236}">
                <a16:creationId xmlns:a16="http://schemas.microsoft.com/office/drawing/2014/main" id="{48CBE6BB-7BFF-4090-B2D7-CAD21D9A36C1}"/>
              </a:ext>
            </a:extLst>
          </p:cNvPr>
          <p:cNvSpPr txBox="1"/>
          <p:nvPr/>
        </p:nvSpPr>
        <p:spPr>
          <a:xfrm>
            <a:off x="860776" y="4239618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c</a:t>
            </a:r>
            <a:endParaRPr lang="en-US" sz="1500" dirty="0"/>
          </a:p>
        </p:txBody>
      </p:sp>
      <p:sp>
        <p:nvSpPr>
          <p:cNvPr id="19" name="Tekstvak 20">
            <a:extLst>
              <a:ext uri="{FF2B5EF4-FFF2-40B4-BE49-F238E27FC236}">
                <a16:creationId xmlns:a16="http://schemas.microsoft.com/office/drawing/2014/main" id="{9A8244C3-2EA2-4B30-A6D6-8856C1758655}"/>
              </a:ext>
            </a:extLst>
          </p:cNvPr>
          <p:cNvSpPr txBox="1"/>
          <p:nvPr/>
        </p:nvSpPr>
        <p:spPr>
          <a:xfrm>
            <a:off x="5713806" y="3183504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5</a:t>
            </a:r>
            <a:endParaRPr lang="en-US" sz="1500" dirty="0"/>
          </a:p>
        </p:txBody>
      </p:sp>
      <p:sp>
        <p:nvSpPr>
          <p:cNvPr id="20" name="Tekstvak 21">
            <a:extLst>
              <a:ext uri="{FF2B5EF4-FFF2-40B4-BE49-F238E27FC236}">
                <a16:creationId xmlns:a16="http://schemas.microsoft.com/office/drawing/2014/main" id="{2B0B23DF-55E9-4727-8A45-BEB4CFC4CF7D}"/>
              </a:ext>
            </a:extLst>
          </p:cNvPr>
          <p:cNvSpPr txBox="1"/>
          <p:nvPr/>
        </p:nvSpPr>
        <p:spPr>
          <a:xfrm>
            <a:off x="5713806" y="3710839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6</a:t>
            </a:r>
            <a:endParaRPr lang="en-US" sz="1500" dirty="0"/>
          </a:p>
        </p:txBody>
      </p:sp>
      <p:sp>
        <p:nvSpPr>
          <p:cNvPr id="21" name="Tekstvak 22">
            <a:extLst>
              <a:ext uri="{FF2B5EF4-FFF2-40B4-BE49-F238E27FC236}">
                <a16:creationId xmlns:a16="http://schemas.microsoft.com/office/drawing/2014/main" id="{A016DA41-7EBD-4BC0-9D63-45787C7A190B}"/>
              </a:ext>
            </a:extLst>
          </p:cNvPr>
          <p:cNvSpPr txBox="1"/>
          <p:nvPr/>
        </p:nvSpPr>
        <p:spPr>
          <a:xfrm>
            <a:off x="5713806" y="4239617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11</a:t>
            </a:r>
            <a:endParaRPr lang="en-US" sz="1500" dirty="0"/>
          </a:p>
        </p:txBody>
      </p:sp>
      <p:cxnSp>
        <p:nvCxnSpPr>
          <p:cNvPr id="22" name="Rechte verbindingslijn met pijl 15">
            <a:extLst>
              <a:ext uri="{FF2B5EF4-FFF2-40B4-BE49-F238E27FC236}">
                <a16:creationId xmlns:a16="http://schemas.microsoft.com/office/drawing/2014/main" id="{2CC768CD-DA96-4500-811B-13B0DC833640}"/>
              </a:ext>
            </a:extLst>
          </p:cNvPr>
          <p:cNvCxnSpPr>
            <a:cxnSpLocks/>
            <a:stCxn id="16" idx="3"/>
            <a:endCxn id="19" idx="1"/>
          </p:cNvCxnSpPr>
          <p:nvPr/>
        </p:nvCxnSpPr>
        <p:spPr>
          <a:xfrm>
            <a:off x="2552964" y="3343643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4">
            <a:extLst>
              <a:ext uri="{FF2B5EF4-FFF2-40B4-BE49-F238E27FC236}">
                <a16:creationId xmlns:a16="http://schemas.microsoft.com/office/drawing/2014/main" id="{B2F6789A-DBDA-4AB7-9158-9368407C3C83}"/>
              </a:ext>
            </a:extLst>
          </p:cNvPr>
          <p:cNvCxnSpPr/>
          <p:nvPr/>
        </p:nvCxnSpPr>
        <p:spPr>
          <a:xfrm>
            <a:off x="2552964" y="3887424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Rechte verbindingslijn met pijl 25">
            <a:extLst>
              <a:ext uri="{FF2B5EF4-FFF2-40B4-BE49-F238E27FC236}">
                <a16:creationId xmlns:a16="http://schemas.microsoft.com/office/drawing/2014/main" id="{1362DD48-21C3-43A3-8D40-33916B729B1D}"/>
              </a:ext>
            </a:extLst>
          </p:cNvPr>
          <p:cNvCxnSpPr/>
          <p:nvPr/>
        </p:nvCxnSpPr>
        <p:spPr>
          <a:xfrm>
            <a:off x="2552964" y="4410009"/>
            <a:ext cx="3160842" cy="14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kstvak 26">
            <a:extLst>
              <a:ext uri="{FF2B5EF4-FFF2-40B4-BE49-F238E27FC236}">
                <a16:creationId xmlns:a16="http://schemas.microsoft.com/office/drawing/2014/main" id="{319FC8BE-B5FC-4F38-B338-875A8A981838}"/>
              </a:ext>
            </a:extLst>
          </p:cNvPr>
          <p:cNvSpPr txBox="1"/>
          <p:nvPr/>
        </p:nvSpPr>
        <p:spPr>
          <a:xfrm>
            <a:off x="5690205" y="2979250"/>
            <a:ext cx="336952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456F9366-26C5-47C6-9CDE-589DA14BF16B}"/>
              </a:ext>
            </a:extLst>
          </p:cNvPr>
          <p:cNvSpPr txBox="1"/>
          <p:nvPr/>
        </p:nvSpPr>
        <p:spPr>
          <a:xfrm>
            <a:off x="5690205" y="3498584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C41575A8-B538-4417-981C-B374225B5DBF}"/>
              </a:ext>
            </a:extLst>
          </p:cNvPr>
          <p:cNvSpPr txBox="1"/>
          <p:nvPr/>
        </p:nvSpPr>
        <p:spPr>
          <a:xfrm>
            <a:off x="5695513" y="4027346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/>
              <a:t>int</a:t>
            </a:r>
            <a:endParaRPr lang="en-US" sz="1100" dirty="0"/>
          </a:p>
        </p:txBody>
      </p:sp>
      <p:sp>
        <p:nvSpPr>
          <p:cNvPr id="28" name="Tekstvak 33">
            <a:extLst>
              <a:ext uri="{FF2B5EF4-FFF2-40B4-BE49-F238E27FC236}">
                <a16:creationId xmlns:a16="http://schemas.microsoft.com/office/drawing/2014/main" id="{2EBE33BA-7881-4989-B44D-0F5FC9B9EEB4}"/>
              </a:ext>
            </a:extLst>
          </p:cNvPr>
          <p:cNvSpPr txBox="1"/>
          <p:nvPr/>
        </p:nvSpPr>
        <p:spPr>
          <a:xfrm>
            <a:off x="3779369" y="3091971"/>
            <a:ext cx="779381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i="1" dirty="0" err="1"/>
              <a:t>reference</a:t>
            </a:r>
            <a:endParaRPr lang="en-US" sz="1100" i="1" dirty="0"/>
          </a:p>
        </p:txBody>
      </p:sp>
      <p:sp>
        <p:nvSpPr>
          <p:cNvPr id="29" name="Tekstvak 30">
            <a:extLst>
              <a:ext uri="{FF2B5EF4-FFF2-40B4-BE49-F238E27FC236}">
                <a16:creationId xmlns:a16="http://schemas.microsoft.com/office/drawing/2014/main" id="{7F0D6634-1F70-4308-8D07-B50F4345BAD1}"/>
              </a:ext>
            </a:extLst>
          </p:cNvPr>
          <p:cNvSpPr txBox="1"/>
          <p:nvPr/>
        </p:nvSpPr>
        <p:spPr>
          <a:xfrm>
            <a:off x="5724584" y="5059975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1.1</a:t>
            </a:r>
            <a:endParaRPr lang="en-US" sz="1500" dirty="0"/>
          </a:p>
        </p:txBody>
      </p:sp>
      <p:sp>
        <p:nvSpPr>
          <p:cNvPr id="30" name="Tekstvak 31">
            <a:extLst>
              <a:ext uri="{FF2B5EF4-FFF2-40B4-BE49-F238E27FC236}">
                <a16:creationId xmlns:a16="http://schemas.microsoft.com/office/drawing/2014/main" id="{59AEC2AB-8D31-4128-9628-F6DDF5884904}"/>
              </a:ext>
            </a:extLst>
          </p:cNvPr>
          <p:cNvSpPr txBox="1"/>
          <p:nvPr/>
        </p:nvSpPr>
        <p:spPr>
          <a:xfrm>
            <a:off x="5690205" y="4857400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err="1"/>
              <a:t>float</a:t>
            </a:r>
            <a:endParaRPr lang="en-US" sz="1100" dirty="0"/>
          </a:p>
        </p:txBody>
      </p:sp>
      <p:sp>
        <p:nvSpPr>
          <p:cNvPr id="33" name="Tekstvak 17">
            <a:extLst>
              <a:ext uri="{FF2B5EF4-FFF2-40B4-BE49-F238E27FC236}">
                <a16:creationId xmlns:a16="http://schemas.microsoft.com/office/drawing/2014/main" id="{B330C143-2D1F-4BA3-8AE2-72C1AAFA3B61}"/>
              </a:ext>
            </a:extLst>
          </p:cNvPr>
          <p:cNvSpPr txBox="1"/>
          <p:nvPr/>
        </p:nvSpPr>
        <p:spPr>
          <a:xfrm>
            <a:off x="845043" y="5059975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x</a:t>
            </a:r>
            <a:endParaRPr lang="en-US" sz="1500" dirty="0"/>
          </a:p>
        </p:txBody>
      </p:sp>
      <p:cxnSp>
        <p:nvCxnSpPr>
          <p:cNvPr id="34" name="Rechte verbindingslijn met pijl 25">
            <a:extLst>
              <a:ext uri="{FF2B5EF4-FFF2-40B4-BE49-F238E27FC236}">
                <a16:creationId xmlns:a16="http://schemas.microsoft.com/office/drawing/2014/main" id="{1EF8EC99-273F-42BF-982B-A393E8D0EFF7}"/>
              </a:ext>
            </a:extLst>
          </p:cNvPr>
          <p:cNvCxnSpPr>
            <a:cxnSpLocks/>
            <a:stCxn id="33" idx="3"/>
            <a:endCxn id="29" idx="1"/>
          </p:cNvCxnSpPr>
          <p:nvPr/>
        </p:nvCxnSpPr>
        <p:spPr>
          <a:xfrm>
            <a:off x="2537231" y="5221558"/>
            <a:ext cx="318735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0">
            <a:extLst>
              <a:ext uri="{FF2B5EF4-FFF2-40B4-BE49-F238E27FC236}">
                <a16:creationId xmlns:a16="http://schemas.microsoft.com/office/drawing/2014/main" id="{9A2F0B52-0CC9-45B3-B4CF-E8058887BB09}"/>
              </a:ext>
            </a:extLst>
          </p:cNvPr>
          <p:cNvSpPr txBox="1"/>
          <p:nvPr/>
        </p:nvSpPr>
        <p:spPr>
          <a:xfrm>
            <a:off x="5746327" y="6284808"/>
            <a:ext cx="1692188" cy="276999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s-ES" sz="1200" dirty="0">
                <a:solidFill>
                  <a:schemeClr val="tx1"/>
                </a:solidFill>
                <a:latin typeface="+mj-lt"/>
              </a:rPr>
              <a:t>1.21</a:t>
            </a:r>
            <a:r>
              <a:rPr lang="en-US" sz="1200" dirty="0">
                <a:solidFill>
                  <a:schemeClr val="tx1"/>
                </a:solidFill>
                <a:latin typeface="+mj-lt"/>
              </a:rPr>
              <a:t>00000000000002</a:t>
            </a:r>
            <a:endParaRPr lang="es-ES" sz="1200" dirty="0">
              <a:solidFill>
                <a:schemeClr val="tx1"/>
              </a:solidFill>
              <a:latin typeface="+mj-lt"/>
            </a:endParaRPr>
          </a:p>
        </p:txBody>
      </p:sp>
      <p:sp>
        <p:nvSpPr>
          <p:cNvPr id="38" name="Tekstvak 31">
            <a:extLst>
              <a:ext uri="{FF2B5EF4-FFF2-40B4-BE49-F238E27FC236}">
                <a16:creationId xmlns:a16="http://schemas.microsoft.com/office/drawing/2014/main" id="{226493F5-89FB-47B6-9C4D-13992823D7B7}"/>
              </a:ext>
            </a:extLst>
          </p:cNvPr>
          <p:cNvSpPr txBox="1"/>
          <p:nvPr/>
        </p:nvSpPr>
        <p:spPr>
          <a:xfrm>
            <a:off x="5690205" y="6020909"/>
            <a:ext cx="45076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err="1"/>
              <a:t>float</a:t>
            </a:r>
            <a:endParaRPr lang="en-US" sz="1100" dirty="0"/>
          </a:p>
        </p:txBody>
      </p:sp>
      <p:sp>
        <p:nvSpPr>
          <p:cNvPr id="39" name="Tekstvak 17">
            <a:extLst>
              <a:ext uri="{FF2B5EF4-FFF2-40B4-BE49-F238E27FC236}">
                <a16:creationId xmlns:a16="http://schemas.microsoft.com/office/drawing/2014/main" id="{748C4610-E160-4B06-8CFB-6F1DD0F5DD93}"/>
              </a:ext>
            </a:extLst>
          </p:cNvPr>
          <p:cNvSpPr txBox="1"/>
          <p:nvPr/>
        </p:nvSpPr>
        <p:spPr>
          <a:xfrm>
            <a:off x="845043" y="5641594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y</a:t>
            </a:r>
            <a:endParaRPr lang="en-US" sz="1500" dirty="0"/>
          </a:p>
        </p:txBody>
      </p:sp>
      <p:cxnSp>
        <p:nvCxnSpPr>
          <p:cNvPr id="40" name="Rechte verbindingslijn met pijl 25">
            <a:extLst>
              <a:ext uri="{FF2B5EF4-FFF2-40B4-BE49-F238E27FC236}">
                <a16:creationId xmlns:a16="http://schemas.microsoft.com/office/drawing/2014/main" id="{7C5A2430-5069-461A-A9F2-7B07F0634464}"/>
              </a:ext>
            </a:extLst>
          </p:cNvPr>
          <p:cNvCxnSpPr>
            <a:cxnSpLocks/>
            <a:stCxn id="39" idx="3"/>
            <a:endCxn id="29" idx="1"/>
          </p:cNvCxnSpPr>
          <p:nvPr/>
        </p:nvCxnSpPr>
        <p:spPr>
          <a:xfrm flipV="1">
            <a:off x="2537231" y="5221558"/>
            <a:ext cx="3187353" cy="581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kstvak 17">
            <a:extLst>
              <a:ext uri="{FF2B5EF4-FFF2-40B4-BE49-F238E27FC236}">
                <a16:creationId xmlns:a16="http://schemas.microsoft.com/office/drawing/2014/main" id="{0F402941-A06F-46C2-BB96-A6F13A203A1C}"/>
              </a:ext>
            </a:extLst>
          </p:cNvPr>
          <p:cNvSpPr txBox="1"/>
          <p:nvPr/>
        </p:nvSpPr>
        <p:spPr>
          <a:xfrm>
            <a:off x="845043" y="6223484"/>
            <a:ext cx="1692188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 err="1"/>
              <a:t>z</a:t>
            </a:r>
            <a:endParaRPr lang="en-US" sz="1500" dirty="0"/>
          </a:p>
        </p:txBody>
      </p:sp>
      <p:cxnSp>
        <p:nvCxnSpPr>
          <p:cNvPr id="43" name="Rechte verbindingslijn met pijl 25">
            <a:extLst>
              <a:ext uri="{FF2B5EF4-FFF2-40B4-BE49-F238E27FC236}">
                <a16:creationId xmlns:a16="http://schemas.microsoft.com/office/drawing/2014/main" id="{7B121548-CE15-4DE4-A122-4A3A03E5824E}"/>
              </a:ext>
            </a:extLst>
          </p:cNvPr>
          <p:cNvCxnSpPr>
            <a:cxnSpLocks/>
            <a:stCxn id="42" idx="3"/>
            <a:endCxn id="37" idx="1"/>
          </p:cNvCxnSpPr>
          <p:nvPr/>
        </p:nvCxnSpPr>
        <p:spPr>
          <a:xfrm>
            <a:off x="2537231" y="6385067"/>
            <a:ext cx="3209096" cy="38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F75C2EA-1732-442F-8B02-D426B584AB3E}"/>
              </a:ext>
            </a:extLst>
          </p:cNvPr>
          <p:cNvSpPr/>
          <p:nvPr/>
        </p:nvSpPr>
        <p:spPr>
          <a:xfrm>
            <a:off x="9229348" y="2355194"/>
            <a:ext cx="7283052" cy="20621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endParaRPr lang="pt-BR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dirty="0">
                <a:solidFill>
                  <a:srgbClr val="D4D4D4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CC2A0C8-D55D-4085-9143-47584EF5C16F}"/>
              </a:ext>
            </a:extLst>
          </p:cNvPr>
          <p:cNvSpPr txBox="1"/>
          <p:nvPr/>
        </p:nvSpPr>
        <p:spPr>
          <a:xfrm>
            <a:off x="9229348" y="1754358"/>
            <a:ext cx="2538965" cy="4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dirty="0" err="1"/>
              <a:t>Working</a:t>
            </a:r>
            <a:r>
              <a:rPr lang="nl-BE" sz="2200" dirty="0"/>
              <a:t> </a:t>
            </a:r>
            <a:r>
              <a:rPr lang="nl-BE" sz="2200" dirty="0" err="1"/>
              <a:t>with</a:t>
            </a:r>
            <a:r>
              <a:rPr lang="nl-BE" sz="2200" dirty="0"/>
              <a:t> </a:t>
            </a:r>
            <a:r>
              <a:rPr lang="nl-BE" sz="2200" dirty="0" err="1">
                <a:latin typeface="Consolas" panose="020B0609020204030204" pitchFamily="49" charset="0"/>
              </a:rPr>
              <a:t>int</a:t>
            </a:r>
            <a:r>
              <a:rPr lang="nl-BE" sz="2200" dirty="0" err="1"/>
              <a:t>’s</a:t>
            </a:r>
            <a:endParaRPr lang="en-US" sz="2200" dirty="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90DDB0DE-DB22-4B5E-8DDC-7AAE61B50445}"/>
              </a:ext>
            </a:extLst>
          </p:cNvPr>
          <p:cNvSpPr/>
          <p:nvPr/>
        </p:nvSpPr>
        <p:spPr>
          <a:xfrm>
            <a:off x="9229348" y="5591264"/>
            <a:ext cx="7283052" cy="206210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B5CEA8"/>
                </a:solidFill>
                <a:latin typeface="Consolas" panose="020B0609020204030204" pitchFamily="49" charset="0"/>
              </a:rPr>
              <a:t>1.1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x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y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s-ES" dirty="0" err="1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s-ES" dirty="0">
                <a:solidFill>
                  <a:srgbClr val="9CDCFE"/>
                </a:solidFill>
                <a:latin typeface="Consolas" panose="020B0609020204030204" pitchFamily="49" charset="0"/>
              </a:rPr>
              <a:t>z</a:t>
            </a:r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s-ES" dirty="0">
                <a:solidFill>
                  <a:srgbClr val="D4D4D4"/>
                </a:solidFill>
                <a:latin typeface="Consolas" panose="020B0609020204030204" pitchFamily="49" charset="0"/>
              </a:rPr>
              <a:t>1.21</a:t>
            </a:r>
            <a:r>
              <a:rPr lang="en-US" dirty="0">
                <a:solidFill>
                  <a:srgbClr val="D4D4D4"/>
                </a:solidFill>
                <a:latin typeface="Consolas" panose="020B0609020204030204" pitchFamily="49" charset="0"/>
              </a:rPr>
              <a:t>00000000000002</a:t>
            </a:r>
            <a:endParaRPr lang="es-ES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17EBF86-F0A2-445B-B7BE-C2D2D7D515E5}"/>
              </a:ext>
            </a:extLst>
          </p:cNvPr>
          <p:cNvSpPr txBox="1"/>
          <p:nvPr/>
        </p:nvSpPr>
        <p:spPr>
          <a:xfrm>
            <a:off x="9229348" y="5006203"/>
            <a:ext cx="2849947" cy="4678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dirty="0" err="1"/>
              <a:t>Working</a:t>
            </a:r>
            <a:r>
              <a:rPr lang="nl-BE" sz="2200" dirty="0"/>
              <a:t> </a:t>
            </a:r>
            <a:r>
              <a:rPr lang="nl-BE" sz="2200" dirty="0" err="1"/>
              <a:t>with</a:t>
            </a:r>
            <a:r>
              <a:rPr lang="nl-BE" sz="2200" dirty="0"/>
              <a:t> </a:t>
            </a:r>
            <a:r>
              <a:rPr lang="nl-BE" sz="2200" dirty="0" err="1">
                <a:latin typeface="Consolas" panose="020B0609020204030204" pitchFamily="49" charset="0"/>
              </a:rPr>
              <a:t>float</a:t>
            </a:r>
            <a:r>
              <a:rPr lang="nl-BE" sz="2200" dirty="0" err="1"/>
              <a:t>’s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4520350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13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Computing </a:t>
            </a:r>
            <a:r>
              <a:rPr lang="nl-NL" u="none" dirty="0" err="1"/>
              <a:t>with</a:t>
            </a:r>
            <a:r>
              <a:rPr lang="nl-NL" u="none" dirty="0"/>
              <a:t> </a:t>
            </a:r>
            <a:r>
              <a:rPr lang="nl-NL" u="none" dirty="0" err="1"/>
              <a:t>numbers</a:t>
            </a:r>
            <a:r>
              <a:rPr lang="nl-NL" u="none" dirty="0"/>
              <a:t>: operators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8881158-FBBB-44FC-9308-579308DAB122}"/>
              </a:ext>
            </a:extLst>
          </p:cNvPr>
          <p:cNvSpPr/>
          <p:nvPr/>
        </p:nvSpPr>
        <p:spPr>
          <a:xfrm>
            <a:off x="614383" y="1496579"/>
            <a:ext cx="7283052" cy="787908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11</a:t>
            </a:r>
          </a:p>
          <a:p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-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-1</a:t>
            </a:r>
          </a:p>
          <a:p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*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30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/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0.8333333333333334   </a:t>
            </a:r>
            <a:r>
              <a:rPr lang="pt-BR" sz="2200" dirty="0">
                <a:solidFill>
                  <a:srgbClr val="92D050"/>
                </a:solidFill>
                <a:latin typeface="Consolas" panose="020B0609020204030204" pitchFamily="49" charset="0"/>
              </a:rPr>
              <a:t># (result is float)</a:t>
            </a:r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**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           </a:t>
            </a:r>
            <a:r>
              <a:rPr lang="pt-BR" sz="2200" dirty="0">
                <a:solidFill>
                  <a:srgbClr val="92D050"/>
                </a:solidFill>
                <a:latin typeface="Consolas" panose="020B0609020204030204" pitchFamily="49" charset="0"/>
              </a:rPr>
              <a:t># exponentiation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15625</a:t>
            </a:r>
          </a:p>
          <a:p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//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           </a:t>
            </a:r>
            <a:r>
              <a:rPr lang="pt-BR" sz="2200" dirty="0">
                <a:solidFill>
                  <a:srgbClr val="92D050"/>
                </a:solidFill>
                <a:latin typeface="Consolas" panose="020B0609020204030204" pitchFamily="49" charset="0"/>
              </a:rPr>
              <a:t># floor division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</a:p>
          <a:p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            </a:t>
            </a:r>
            <a:r>
              <a:rPr lang="pt-BR" sz="2200" dirty="0">
                <a:solidFill>
                  <a:srgbClr val="92D050"/>
                </a:solidFill>
                <a:latin typeface="Consolas" panose="020B0609020204030204" pitchFamily="49" charset="0"/>
              </a:rPr>
              <a:t># remainder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D7177F8-98F3-4F6F-9DD9-B9F4533D68FE}"/>
              </a:ext>
            </a:extLst>
          </p:cNvPr>
          <p:cNvGrpSpPr/>
          <p:nvPr/>
        </p:nvGrpSpPr>
        <p:grpSpPr>
          <a:xfrm>
            <a:off x="8484837" y="3131127"/>
            <a:ext cx="8202963" cy="3491346"/>
            <a:chOff x="8529802" y="3486189"/>
            <a:chExt cx="8202963" cy="3491346"/>
          </a:xfrm>
        </p:grpSpPr>
        <p:sp>
          <p:nvSpPr>
            <p:cNvPr id="3" name="Rectangle: Rounded Corners 2">
              <a:extLst>
                <a:ext uri="{FF2B5EF4-FFF2-40B4-BE49-F238E27FC236}">
                  <a16:creationId xmlns:a16="http://schemas.microsoft.com/office/drawing/2014/main" id="{BD168FE8-CCDE-420A-A0E2-A8054EE1B8DF}"/>
                </a:ext>
              </a:extLst>
            </p:cNvPr>
            <p:cNvSpPr/>
            <p:nvPr/>
          </p:nvSpPr>
          <p:spPr>
            <a:xfrm>
              <a:off x="8529802" y="3486189"/>
              <a:ext cx="8194490" cy="3491346"/>
            </a:xfrm>
            <a:prstGeom prst="roundRect">
              <a:avLst>
                <a:gd name="adj" fmla="val 6123"/>
              </a:avLst>
            </a:prstGeom>
            <a:solidFill>
              <a:srgbClr val="FFFFFF"/>
            </a:solidFill>
            <a:ln w="31750">
              <a:solidFill>
                <a:srgbClr val="1E64C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DE946437-806D-437E-B6D3-90EE0CAB98B6}"/>
                </a:ext>
              </a:extLst>
            </p:cNvPr>
            <p:cNvSpPr txBox="1"/>
            <p:nvPr/>
          </p:nvSpPr>
          <p:spPr>
            <a:xfrm>
              <a:off x="8669337" y="3586348"/>
              <a:ext cx="8063428" cy="306943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nl-BE" sz="2200" b="1" dirty="0"/>
                <a:t>Question: </a:t>
              </a:r>
              <a:r>
                <a:rPr lang="nl-BE" sz="2200" dirty="0"/>
                <a:t>Let </a:t>
              </a:r>
              <a:r>
                <a:rPr lang="nl-BE" sz="2200" dirty="0">
                  <a:latin typeface="Consolas" panose="020B0609020204030204" pitchFamily="49" charset="0"/>
                  <a:cs typeface="Courier New" panose="02070309020205020404" pitchFamily="49" charset="0"/>
                </a:rPr>
                <a:t>a </a:t>
              </a:r>
              <a:r>
                <a:rPr lang="nl-BE" sz="2200" dirty="0" err="1"/>
                <a:t>be</a:t>
              </a:r>
              <a:r>
                <a:rPr lang="nl-BE" sz="2200" dirty="0"/>
                <a:t> a </a:t>
              </a:r>
              <a:r>
                <a:rPr lang="nl-BE" sz="2200" dirty="0" err="1"/>
                <a:t>duration</a:t>
              </a:r>
              <a:r>
                <a:rPr lang="nl-BE" sz="2200" dirty="0"/>
                <a:t> in </a:t>
              </a:r>
              <a:r>
                <a:rPr lang="nl-BE" sz="2200" dirty="0" err="1"/>
                <a:t>seconds</a:t>
              </a:r>
              <a:r>
                <a:rPr lang="nl-BE" sz="2200" dirty="0"/>
                <a:t> (</a:t>
              </a:r>
              <a:r>
                <a:rPr lang="nl-BE" sz="2200" dirty="0" err="1"/>
                <a:t>for</a:t>
              </a:r>
              <a:r>
                <a:rPr lang="nl-BE" sz="2200" dirty="0"/>
                <a:t> </a:t>
              </a:r>
              <a:r>
                <a:rPr lang="nl-BE" sz="2200" dirty="0" err="1"/>
                <a:t>instance</a:t>
              </a:r>
              <a:r>
                <a:rPr lang="nl-BE" sz="2200" dirty="0"/>
                <a:t> </a:t>
              </a:r>
              <a:r>
                <a:rPr lang="nl-BE" sz="2200" dirty="0">
                  <a:latin typeface="Consolas" panose="020B0609020204030204" pitchFamily="49" charset="0"/>
                  <a:cs typeface="Courier New" panose="02070309020205020404" pitchFamily="49" charset="0"/>
                </a:rPr>
                <a:t>a = 3725</a:t>
              </a:r>
              <a:r>
                <a:rPr lang="nl-BE" sz="2200" dirty="0"/>
                <a:t>). </a:t>
              </a:r>
              <a:r>
                <a:rPr lang="nl-BE" sz="2200" dirty="0" err="1"/>
                <a:t>This</a:t>
              </a:r>
              <a:r>
                <a:rPr lang="nl-BE" sz="2200" dirty="0"/>
                <a:t> is equivalent </a:t>
              </a:r>
              <a:r>
                <a:rPr lang="nl-BE" sz="2200" dirty="0" err="1"/>
                <a:t>to</a:t>
              </a:r>
              <a:r>
                <a:rPr lang="nl-BE" sz="2200" dirty="0"/>
                <a:t> </a:t>
              </a:r>
              <a:r>
                <a:rPr lang="nl-BE" sz="2200" i="1" dirty="0"/>
                <a:t>1h 2min 5sec.</a:t>
              </a:r>
              <a:r>
                <a:rPr lang="nl-BE" sz="2200" dirty="0"/>
                <a:t> Write a small program </a:t>
              </a:r>
              <a:r>
                <a:rPr lang="nl-BE" sz="2200" dirty="0" err="1"/>
                <a:t>that</a:t>
              </a:r>
              <a:r>
                <a:rPr lang="nl-BE" sz="2200" dirty="0"/>
                <a:t> </a:t>
              </a:r>
              <a:r>
                <a:rPr lang="nl-BE" sz="2200" dirty="0" err="1"/>
                <a:t>automates</a:t>
              </a:r>
              <a:r>
                <a:rPr lang="nl-BE" sz="2200" dirty="0"/>
                <a:t> </a:t>
              </a:r>
              <a:r>
                <a:rPr lang="nl-BE" sz="2200" dirty="0" err="1"/>
                <a:t>this</a:t>
              </a:r>
              <a:r>
                <a:rPr lang="nl-BE" sz="2200" dirty="0"/>
                <a:t> </a:t>
              </a:r>
              <a:r>
                <a:rPr lang="nl-BE" sz="2200" dirty="0" err="1"/>
                <a:t>conversion</a:t>
              </a:r>
              <a:r>
                <a:rPr lang="nl-BE" sz="2200" dirty="0"/>
                <a:t> </a:t>
              </a:r>
              <a:r>
                <a:rPr lang="nl-BE" sz="2200" dirty="0" err="1"/>
                <a:t>and</a:t>
              </a:r>
              <a:r>
                <a:rPr lang="nl-BE" sz="2200" dirty="0"/>
                <a:t> </a:t>
              </a:r>
              <a:r>
                <a:rPr lang="nl-BE" sz="2200" dirty="0" err="1"/>
                <a:t>creates</a:t>
              </a:r>
              <a:r>
                <a:rPr lang="nl-BE" sz="2200" dirty="0"/>
                <a:t> </a:t>
              </a:r>
              <a:r>
                <a:rPr lang="nl-BE" sz="2200" dirty="0" err="1"/>
                <a:t>three</a:t>
              </a:r>
              <a:r>
                <a:rPr lang="nl-BE" sz="2200" dirty="0"/>
                <a:t> variables</a:t>
              </a:r>
            </a:p>
            <a:p>
              <a:pPr lvl="1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h = …</a:t>
              </a:r>
            </a:p>
            <a:p>
              <a:pPr lvl="1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m = …</a:t>
              </a:r>
            </a:p>
            <a:p>
              <a:pPr lvl="1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s = 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51477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D401DA-8DF0-D392-CDFF-E65F03320A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9C8B2C1-FE21-FF8B-AEBB-673DAA4010A4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20A1D18-3AAB-5779-B76C-7DE6595B9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14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D26DE73-C2B8-FE37-C8C6-F2BD7B2A587D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built-in </a:t>
            </a:r>
            <a:r>
              <a:rPr lang="nl-NL" u="none" dirty="0" err="1"/>
              <a:t>functions</a:t>
            </a:r>
            <a:endParaRPr lang="nl-NL" u="non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804E16A-A6BD-CE2A-170D-AC5B19041C83}"/>
              </a:ext>
            </a:extLst>
          </p:cNvPr>
          <p:cNvSpPr/>
          <p:nvPr/>
        </p:nvSpPr>
        <p:spPr>
          <a:xfrm>
            <a:off x="5387974" y="2588779"/>
            <a:ext cx="6562725" cy="212365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max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endParaRPr lang="nl-BE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3.6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411E977-2AC8-1B93-8254-0FCB359C4542}"/>
              </a:ext>
            </a:extLst>
          </p:cNvPr>
          <p:cNvSpPr txBox="1"/>
          <p:nvPr/>
        </p:nvSpPr>
        <p:spPr>
          <a:xfrm>
            <a:off x="982518" y="1586916"/>
            <a:ext cx="11408892" cy="52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dirty="0"/>
              <a:t>The built-in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b="1" dirty="0">
                <a:solidFill>
                  <a:schemeClr val="tx2"/>
                </a:solidFill>
                <a:latin typeface="Consolas" panose="020B0609020204030204" pitchFamily="49" charset="0"/>
              </a:rPr>
              <a:t>max()</a:t>
            </a:r>
            <a:r>
              <a:rPr lang="nl-BE" dirty="0"/>
              <a:t> </a:t>
            </a:r>
            <a:r>
              <a:rPr lang="nl-BE" dirty="0" err="1"/>
              <a:t>computes</a:t>
            </a:r>
            <a:r>
              <a:rPr lang="nl-BE" dirty="0"/>
              <a:t> </a:t>
            </a:r>
            <a:r>
              <a:rPr lang="nl-BE" dirty="0" err="1"/>
              <a:t>the</a:t>
            </a:r>
            <a:r>
              <a:rPr lang="nl-BE" dirty="0"/>
              <a:t> maximum of </a:t>
            </a:r>
            <a:r>
              <a:rPr lang="nl-BE" dirty="0" err="1"/>
              <a:t>two</a:t>
            </a:r>
            <a:r>
              <a:rPr lang="nl-BE" dirty="0"/>
              <a:t> (or more) </a:t>
            </a:r>
            <a:r>
              <a:rPr lang="nl-BE" dirty="0" err="1"/>
              <a:t>numbers</a:t>
            </a:r>
            <a:endParaRPr lang="nl-BE" dirty="0"/>
          </a:p>
        </p:txBody>
      </p:sp>
      <p:cxnSp>
        <p:nvCxnSpPr>
          <p:cNvPr id="7" name="Rechte verbindingslijn met pijl 42">
            <a:extLst>
              <a:ext uri="{FF2B5EF4-FFF2-40B4-BE49-F238E27FC236}">
                <a16:creationId xmlns:a16="http://schemas.microsoft.com/office/drawing/2014/main" id="{24DB5283-8F9C-BB5B-5CE0-1F2B7CB4D03A}"/>
              </a:ext>
            </a:extLst>
          </p:cNvPr>
          <p:cNvCxnSpPr>
            <a:cxnSpLocks/>
          </p:cNvCxnSpPr>
          <p:nvPr/>
        </p:nvCxnSpPr>
        <p:spPr>
          <a:xfrm>
            <a:off x="7960380" y="3999153"/>
            <a:ext cx="3530995" cy="1658926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Rechte verbindingslijn met pijl 43">
            <a:extLst>
              <a:ext uri="{FF2B5EF4-FFF2-40B4-BE49-F238E27FC236}">
                <a16:creationId xmlns:a16="http://schemas.microsoft.com/office/drawing/2014/main" id="{EE4F69BC-24E1-DCA3-A785-9A80BB19B365}"/>
              </a:ext>
            </a:extLst>
          </p:cNvPr>
          <p:cNvCxnSpPr/>
          <p:nvPr/>
        </p:nvCxnSpPr>
        <p:spPr>
          <a:xfrm>
            <a:off x="7458887" y="3961663"/>
            <a:ext cx="1191541" cy="169641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47">
            <a:extLst>
              <a:ext uri="{FF2B5EF4-FFF2-40B4-BE49-F238E27FC236}">
                <a16:creationId xmlns:a16="http://schemas.microsoft.com/office/drawing/2014/main" id="{432007B0-CD6C-CB32-A73A-E8DCD24AD741}"/>
              </a:ext>
            </a:extLst>
          </p:cNvPr>
          <p:cNvSpPr txBox="1"/>
          <p:nvPr/>
        </p:nvSpPr>
        <p:spPr>
          <a:xfrm>
            <a:off x="1544714" y="5793751"/>
            <a:ext cx="12494188" cy="464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nl-BE" sz="2418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new_variabele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nl-BE" sz="2418" b="1" dirty="0" err="1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functionName</a:t>
            </a:r>
            <a:r>
              <a:rPr lang="nl-BE" sz="2418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sz="2418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first_argument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nl-BE" sz="2418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second_argument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 )</a:t>
            </a:r>
            <a:endParaRPr lang="en-US" sz="2418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Rechte verbindingslijn met pijl 48">
            <a:extLst>
              <a:ext uri="{FF2B5EF4-FFF2-40B4-BE49-F238E27FC236}">
                <a16:creationId xmlns:a16="http://schemas.microsoft.com/office/drawing/2014/main" id="{5C3E52E1-EF39-479C-855D-195DD2341659}"/>
              </a:ext>
            </a:extLst>
          </p:cNvPr>
          <p:cNvCxnSpPr/>
          <p:nvPr/>
        </p:nvCxnSpPr>
        <p:spPr>
          <a:xfrm flipH="1">
            <a:off x="6903088" y="3961919"/>
            <a:ext cx="18468" cy="169616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49">
            <a:extLst>
              <a:ext uri="{FF2B5EF4-FFF2-40B4-BE49-F238E27FC236}">
                <a16:creationId xmlns:a16="http://schemas.microsoft.com/office/drawing/2014/main" id="{1908314F-B541-D4C4-A619-7CDEC12EAB1B}"/>
              </a:ext>
            </a:extLst>
          </p:cNvPr>
          <p:cNvCxnSpPr/>
          <p:nvPr/>
        </p:nvCxnSpPr>
        <p:spPr>
          <a:xfrm flipH="1">
            <a:off x="4349150" y="3999153"/>
            <a:ext cx="1790191" cy="16589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7722314-E7CA-56EC-EB41-71227C874DF1}"/>
              </a:ext>
            </a:extLst>
          </p:cNvPr>
          <p:cNvSpPr txBox="1"/>
          <p:nvPr/>
        </p:nvSpPr>
        <p:spPr>
          <a:xfrm>
            <a:off x="982518" y="6988131"/>
            <a:ext cx="10648428" cy="2412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noProof="0" dirty="0"/>
              <a:t>Terminology &amp; syntax: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>
                <a:solidFill>
                  <a:schemeClr val="tx2"/>
                </a:solidFill>
                <a:latin typeface="Consolas" panose="020B0609020204030204" pitchFamily="49" charset="0"/>
              </a:rPr>
              <a:t>a</a:t>
            </a:r>
            <a:r>
              <a:rPr lang="en-US" noProof="0" dirty="0"/>
              <a:t> and </a:t>
            </a:r>
            <a:r>
              <a:rPr lang="en-US" noProof="0" dirty="0">
                <a:solidFill>
                  <a:schemeClr val="tx2"/>
                </a:solidFill>
                <a:latin typeface="Consolas" panose="020B0609020204030204" pitchFamily="49" charset="0"/>
              </a:rPr>
              <a:t>b</a:t>
            </a:r>
            <a:r>
              <a:rPr lang="en-US" noProof="0" dirty="0"/>
              <a:t> are called the </a:t>
            </a:r>
            <a:r>
              <a:rPr lang="en-US" noProof="0" dirty="0">
                <a:solidFill>
                  <a:schemeClr val="tx2"/>
                </a:solidFill>
              </a:rPr>
              <a:t>arguments</a:t>
            </a:r>
            <a:r>
              <a:rPr lang="en-US" noProof="0" dirty="0"/>
              <a:t> of the </a:t>
            </a:r>
            <a:r>
              <a:rPr lang="en-US" noProof="0" dirty="0">
                <a:solidFill>
                  <a:schemeClr val="tx2"/>
                </a:solidFill>
              </a:rPr>
              <a:t>function call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Arguments are passed between </a:t>
            </a:r>
            <a:r>
              <a:rPr lang="en-US" noProof="0" dirty="0">
                <a:solidFill>
                  <a:schemeClr val="tx2"/>
                </a:solidFill>
              </a:rPr>
              <a:t>brackets</a:t>
            </a:r>
            <a:r>
              <a:rPr lang="en-US" noProof="0" dirty="0"/>
              <a:t> and </a:t>
            </a:r>
            <a:r>
              <a:rPr lang="en-US" noProof="0" dirty="0">
                <a:solidFill>
                  <a:schemeClr val="tx2"/>
                </a:solidFill>
              </a:rPr>
              <a:t>comma-separated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The resulting value is called the </a:t>
            </a:r>
            <a:r>
              <a:rPr lang="en-US" dirty="0">
                <a:solidFill>
                  <a:schemeClr val="tx2"/>
                </a:solidFill>
              </a:rPr>
              <a:t>return value</a:t>
            </a:r>
            <a:endParaRPr lang="en-US" noProof="0" dirty="0">
              <a:solidFill>
                <a:schemeClr val="tx2"/>
              </a:solidFill>
            </a:endParaRPr>
          </a:p>
          <a:p>
            <a:pPr algn="l">
              <a:lnSpc>
                <a:spcPct val="120000"/>
              </a:lnSpc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79644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77328-74B4-4466-77E2-DA909B5136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EDA98EA-E8B5-FA1C-CBD8-93F25EC11D7C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F289EB0-8686-DA97-B0F3-DFD36111F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15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1539FD3-5496-B9AF-340B-C16E01527B5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built-in </a:t>
            </a:r>
            <a:r>
              <a:rPr lang="nl-NL" u="none" dirty="0" err="1"/>
              <a:t>functions</a:t>
            </a:r>
            <a:endParaRPr lang="nl-NL" u="non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57E64F7-1599-C551-0441-8B604C2C4A26}"/>
              </a:ext>
            </a:extLst>
          </p:cNvPr>
          <p:cNvSpPr/>
          <p:nvPr/>
        </p:nvSpPr>
        <p:spPr>
          <a:xfrm>
            <a:off x="5387974" y="2588779"/>
            <a:ext cx="6562725" cy="144655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2.51</a:t>
            </a:r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round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62E2EC-7B61-EBD1-E603-AAD4CD29D9EE}"/>
              </a:ext>
            </a:extLst>
          </p:cNvPr>
          <p:cNvSpPr txBox="1"/>
          <p:nvPr/>
        </p:nvSpPr>
        <p:spPr>
          <a:xfrm>
            <a:off x="982518" y="1586916"/>
            <a:ext cx="13452722" cy="52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dirty="0"/>
              <a:t>The built-in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b="1" dirty="0" err="1">
                <a:solidFill>
                  <a:schemeClr val="tx2"/>
                </a:solidFill>
                <a:latin typeface="Consolas" panose="020B0609020204030204" pitchFamily="49" charset="0"/>
              </a:rPr>
              <a:t>round</a:t>
            </a:r>
            <a:r>
              <a:rPr lang="nl-BE" b="1" dirty="0">
                <a:solidFill>
                  <a:schemeClr val="tx2"/>
                </a:solidFill>
                <a:latin typeface="Consolas" panose="020B0609020204030204" pitchFamily="49" charset="0"/>
              </a:rPr>
              <a:t>()</a:t>
            </a:r>
            <a:r>
              <a:rPr lang="nl-BE" dirty="0"/>
              <a:t> </a:t>
            </a:r>
            <a:r>
              <a:rPr lang="nl-BE" dirty="0" err="1"/>
              <a:t>rounds</a:t>
            </a:r>
            <a:r>
              <a:rPr lang="nl-BE" dirty="0"/>
              <a:t> a </a:t>
            </a:r>
            <a:r>
              <a:rPr lang="nl-BE" dirty="0" err="1"/>
              <a:t>number</a:t>
            </a:r>
            <a:r>
              <a:rPr lang="nl-BE" dirty="0"/>
              <a:t> (up </a:t>
            </a:r>
            <a:r>
              <a:rPr lang="nl-BE" dirty="0" err="1"/>
              <a:t>to</a:t>
            </a:r>
            <a:r>
              <a:rPr lang="nl-BE" dirty="0"/>
              <a:t> a </a:t>
            </a:r>
            <a:r>
              <a:rPr lang="nl-BE" dirty="0" err="1"/>
              <a:t>specfied</a:t>
            </a:r>
            <a:r>
              <a:rPr lang="nl-BE" dirty="0"/>
              <a:t> </a:t>
            </a:r>
            <a:r>
              <a:rPr lang="nl-BE" dirty="0" err="1"/>
              <a:t>number</a:t>
            </a:r>
            <a:r>
              <a:rPr lang="nl-BE" dirty="0"/>
              <a:t> of </a:t>
            </a:r>
            <a:r>
              <a:rPr lang="nl-BE" dirty="0" err="1"/>
              <a:t>decimal</a:t>
            </a:r>
            <a:r>
              <a:rPr lang="nl-BE" dirty="0"/>
              <a:t> </a:t>
            </a:r>
            <a:r>
              <a:rPr lang="nl-BE" dirty="0" err="1"/>
              <a:t>places</a:t>
            </a:r>
            <a:r>
              <a:rPr lang="nl-BE" dirty="0"/>
              <a:t>)</a:t>
            </a:r>
          </a:p>
        </p:txBody>
      </p:sp>
      <p:cxnSp>
        <p:nvCxnSpPr>
          <p:cNvPr id="9" name="Rechte verbindingslijn met pijl 43">
            <a:extLst>
              <a:ext uri="{FF2B5EF4-FFF2-40B4-BE49-F238E27FC236}">
                <a16:creationId xmlns:a16="http://schemas.microsoft.com/office/drawing/2014/main" id="{A2941344-7D31-85ED-52FB-549D0ED50F02}"/>
              </a:ext>
            </a:extLst>
          </p:cNvPr>
          <p:cNvCxnSpPr>
            <a:cxnSpLocks/>
          </p:cNvCxnSpPr>
          <p:nvPr/>
        </p:nvCxnSpPr>
        <p:spPr>
          <a:xfrm>
            <a:off x="7704212" y="3410176"/>
            <a:ext cx="965125" cy="1658927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vak 47">
            <a:extLst>
              <a:ext uri="{FF2B5EF4-FFF2-40B4-BE49-F238E27FC236}">
                <a16:creationId xmlns:a16="http://schemas.microsoft.com/office/drawing/2014/main" id="{CEBCCA41-EABF-0DCB-4B34-D0CEABD4E4A2}"/>
              </a:ext>
            </a:extLst>
          </p:cNvPr>
          <p:cNvSpPr txBox="1"/>
          <p:nvPr/>
        </p:nvSpPr>
        <p:spPr>
          <a:xfrm>
            <a:off x="1563623" y="5204774"/>
            <a:ext cx="12494188" cy="46442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soli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nl-BE" sz="2418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new_variabele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nl-BE" sz="2418" b="1" dirty="0" err="1">
                <a:solidFill>
                  <a:srgbClr val="FFC00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functionName</a:t>
            </a:r>
            <a:r>
              <a:rPr lang="nl-BE" sz="2418" dirty="0">
                <a:solidFill>
                  <a:srgbClr val="00B050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nl-BE" sz="2418" i="1" dirty="0" err="1">
                <a:latin typeface="Consolas" panose="020B0609020204030204" pitchFamily="49" charset="0"/>
                <a:cs typeface="Courier New" panose="02070309020205020404" pitchFamily="49" charset="0"/>
              </a:rPr>
              <a:t>first_argument</a:t>
            </a:r>
            <a:r>
              <a:rPr lang="nl-BE" sz="2418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  <a:endParaRPr lang="en-US" sz="2418" dirty="0">
              <a:latin typeface="Consolas" panose="020B06090202040302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2" name="Rechte verbindingslijn met pijl 48">
            <a:extLst>
              <a:ext uri="{FF2B5EF4-FFF2-40B4-BE49-F238E27FC236}">
                <a16:creationId xmlns:a16="http://schemas.microsoft.com/office/drawing/2014/main" id="{BBAB1A7F-06BB-5260-9F88-D479F45DBC0D}"/>
              </a:ext>
            </a:extLst>
          </p:cNvPr>
          <p:cNvCxnSpPr/>
          <p:nvPr/>
        </p:nvCxnSpPr>
        <p:spPr>
          <a:xfrm flipH="1">
            <a:off x="7188697" y="3326582"/>
            <a:ext cx="18468" cy="169616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Rechte verbindingslijn met pijl 49">
            <a:extLst>
              <a:ext uri="{FF2B5EF4-FFF2-40B4-BE49-F238E27FC236}">
                <a16:creationId xmlns:a16="http://schemas.microsoft.com/office/drawing/2014/main" id="{4B382555-4F2A-C33E-20BF-C4EE47E96EA4}"/>
              </a:ext>
            </a:extLst>
          </p:cNvPr>
          <p:cNvCxnSpPr>
            <a:cxnSpLocks/>
          </p:cNvCxnSpPr>
          <p:nvPr/>
        </p:nvCxnSpPr>
        <p:spPr>
          <a:xfrm flipH="1">
            <a:off x="5041900" y="3326582"/>
            <a:ext cx="1116350" cy="1742521"/>
          </a:xfrm>
          <a:prstGeom prst="straightConnector1">
            <a:avLst/>
          </a:prstGeom>
          <a:ln w="381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A126184-2EA2-DF62-B1D4-055AAACCE94C}"/>
              </a:ext>
            </a:extLst>
          </p:cNvPr>
          <p:cNvSpPr txBox="1"/>
          <p:nvPr/>
        </p:nvSpPr>
        <p:spPr>
          <a:xfrm>
            <a:off x="982518" y="6000608"/>
            <a:ext cx="12253034" cy="24203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noProof="0" dirty="0"/>
              <a:t>Variants on basic usage: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Supply a literal as an argument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 lvl="1">
              <a:lnSpc>
                <a:spcPct val="120000"/>
              </a:lnSpc>
            </a:pPr>
            <a:endParaRPr lang="en-US" dirty="0"/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Round accepts a variable number of arguments  </a:t>
            </a:r>
            <a:r>
              <a:rPr lang="en-US" noProof="0" dirty="0">
                <a:latin typeface="Consolas" panose="020B0609020204030204" pitchFamily="49" charset="0"/>
              </a:rPr>
              <a:t>-&gt;</a:t>
            </a:r>
            <a:r>
              <a:rPr lang="en-US" noProof="0" dirty="0"/>
              <a:t> more info </a:t>
            </a:r>
            <a:r>
              <a:rPr lang="en-US" noProof="0" dirty="0">
                <a:latin typeface="Consolas" panose="020B0609020204030204" pitchFamily="49" charset="0"/>
              </a:rPr>
              <a:t>help(round)</a:t>
            </a:r>
            <a:endParaRPr lang="en-US" noProof="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760995A-EF44-9BAA-5661-B553556BFD7C}"/>
              </a:ext>
            </a:extLst>
          </p:cNvPr>
          <p:cNvSpPr/>
          <p:nvPr/>
        </p:nvSpPr>
        <p:spPr>
          <a:xfrm>
            <a:off x="5387973" y="7123875"/>
            <a:ext cx="6562725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round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2.51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23957A9-0291-9535-7391-519C2127D200}"/>
              </a:ext>
            </a:extLst>
          </p:cNvPr>
          <p:cNvSpPr/>
          <p:nvPr/>
        </p:nvSpPr>
        <p:spPr>
          <a:xfrm>
            <a:off x="5387972" y="8631862"/>
            <a:ext cx="6562725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round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2.51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 1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2.5</a:t>
            </a:r>
          </a:p>
        </p:txBody>
      </p:sp>
    </p:spTree>
    <p:extLst>
      <p:ext uri="{BB962C8B-B14F-4D97-AF65-F5344CB8AC3E}">
        <p14:creationId xmlns:p14="http://schemas.microsoft.com/office/powerpoint/2010/main" val="41977898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A6387F-B933-F0D2-31FB-1AA1C6143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31C7F688-89BF-211B-4C24-520D27FCF268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369DAF1-BEE7-5D48-617A-5E5599DBED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16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14A90E1A-FD6D-0AEF-6713-35A90884A895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built-in </a:t>
            </a:r>
            <a:r>
              <a:rPr lang="nl-NL" u="none" dirty="0" err="1"/>
              <a:t>functions</a:t>
            </a:r>
            <a:endParaRPr lang="nl-NL" u="none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AA602BEB-246D-2354-EFEB-9A92FE582FCA}"/>
              </a:ext>
            </a:extLst>
          </p:cNvPr>
          <p:cNvSpPr/>
          <p:nvPr/>
        </p:nvSpPr>
        <p:spPr>
          <a:xfrm>
            <a:off x="5387974" y="2989428"/>
            <a:ext cx="6562725" cy="17851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3.6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 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200" dirty="0">
                <a:solidFill>
                  <a:srgbClr val="D4D4D4"/>
                </a:solidFill>
                <a:latin typeface="Consolas" panose="020B0609020204030204" pitchFamily="49" charset="0"/>
              </a:rPr>
              <a:t>2.5 3.6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692E2-45FE-14BB-8A2D-BFD7D3DA55E3}"/>
              </a:ext>
            </a:extLst>
          </p:cNvPr>
          <p:cNvSpPr txBox="1"/>
          <p:nvPr/>
        </p:nvSpPr>
        <p:spPr>
          <a:xfrm>
            <a:off x="982518" y="1586916"/>
            <a:ext cx="13104870" cy="52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dirty="0"/>
              <a:t>The built-in </a:t>
            </a:r>
            <a:r>
              <a:rPr lang="nl-BE" dirty="0" err="1"/>
              <a:t>function</a:t>
            </a:r>
            <a:r>
              <a:rPr lang="nl-BE" dirty="0"/>
              <a:t> </a:t>
            </a:r>
            <a:r>
              <a:rPr lang="nl-BE" b="1" dirty="0">
                <a:solidFill>
                  <a:schemeClr val="tx2"/>
                </a:solidFill>
                <a:latin typeface="Consolas" panose="020B0609020204030204" pitchFamily="49" charset="0"/>
              </a:rPr>
              <a:t>print()</a:t>
            </a:r>
            <a:r>
              <a:rPr lang="nl-BE" dirty="0"/>
              <a:t> prints </a:t>
            </a:r>
            <a:r>
              <a:rPr lang="nl-BE" dirty="0" err="1"/>
              <a:t>objects</a:t>
            </a:r>
            <a:r>
              <a:rPr lang="nl-BE" dirty="0"/>
              <a:t> </a:t>
            </a:r>
            <a:r>
              <a:rPr lang="nl-BE" dirty="0" err="1"/>
              <a:t>to</a:t>
            </a:r>
            <a:r>
              <a:rPr lang="nl-BE" dirty="0"/>
              <a:t> </a:t>
            </a:r>
            <a:r>
              <a:rPr lang="nl-BE" dirty="0" err="1"/>
              <a:t>an</a:t>
            </a:r>
            <a:r>
              <a:rPr lang="nl-BE" dirty="0"/>
              <a:t> output device (</a:t>
            </a:r>
            <a:r>
              <a:rPr lang="nl-BE" dirty="0" err="1"/>
              <a:t>the</a:t>
            </a:r>
            <a:r>
              <a:rPr lang="nl-BE" dirty="0"/>
              <a:t> default is </a:t>
            </a:r>
            <a:r>
              <a:rPr lang="nl-BE" dirty="0" err="1"/>
              <a:t>the</a:t>
            </a:r>
            <a:r>
              <a:rPr lang="nl-BE" dirty="0"/>
              <a:t> screen)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DC5B5B-917E-4A0F-FBD3-DA5B6699906E}"/>
              </a:ext>
            </a:extLst>
          </p:cNvPr>
          <p:cNvSpPr txBox="1"/>
          <p:nvPr/>
        </p:nvSpPr>
        <p:spPr>
          <a:xfrm>
            <a:off x="982518" y="5647732"/>
            <a:ext cx="12333184" cy="19398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noProof="0" dirty="0"/>
              <a:t>Print in interactive mode: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dirty="0"/>
              <a:t>In interactive mode: output of </a:t>
            </a:r>
            <a:r>
              <a:rPr lang="en-US" dirty="0">
                <a:solidFill>
                  <a:schemeClr val="tx2"/>
                </a:solidFill>
              </a:rPr>
              <a:t>last expression </a:t>
            </a:r>
            <a:r>
              <a:rPr lang="en-US" dirty="0"/>
              <a:t>is print to screen automatically</a:t>
            </a:r>
          </a:p>
          <a:p>
            <a:pPr marL="1107384" lvl="1" indent="-4572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Any (intermediate) output should be explicitly </a:t>
            </a:r>
            <a:r>
              <a:rPr lang="en-US" noProof="0" dirty="0">
                <a:solidFill>
                  <a:schemeClr val="tx2"/>
                </a:solidFill>
                <a:latin typeface="Consolas" panose="020B0609020204030204" pitchFamily="49" charset="0"/>
              </a:rPr>
              <a:t>print</a:t>
            </a:r>
            <a:r>
              <a:rPr lang="en-US" noProof="0" dirty="0"/>
              <a:t>ed</a:t>
            </a:r>
            <a:endParaRPr lang="en-US" noProof="0" dirty="0">
              <a:solidFill>
                <a:schemeClr val="tx2"/>
              </a:solidFill>
            </a:endParaRPr>
          </a:p>
          <a:p>
            <a:pPr algn="l">
              <a:lnSpc>
                <a:spcPct val="120000"/>
              </a:lnSpc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80582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6C9B37-5EA0-44C3-2C0C-FEC305EBC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4D35F547-618F-E58C-A65B-3BA2F84D0762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4720A4-CF08-CEF7-D2C5-EA0C38367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17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6C65F7EA-81AB-0B90-AFF6-904B14FDA331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Modules (&amp; </a:t>
            </a:r>
            <a:r>
              <a:rPr lang="nl-NL" u="none" dirty="0" err="1"/>
              <a:t>the</a:t>
            </a:r>
            <a:r>
              <a:rPr lang="nl-NL" u="none" dirty="0"/>
              <a:t> </a:t>
            </a:r>
            <a:r>
              <a:rPr lang="nl-NL" u="none" dirty="0" err="1"/>
              <a:t>math</a:t>
            </a:r>
            <a:r>
              <a:rPr lang="nl-NL" u="none" dirty="0"/>
              <a:t> module)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02B671B-4299-1877-5E31-303F6660EA2A}"/>
              </a:ext>
            </a:extLst>
          </p:cNvPr>
          <p:cNvSpPr txBox="1"/>
          <p:nvPr/>
        </p:nvSpPr>
        <p:spPr>
          <a:xfrm>
            <a:off x="982517" y="1562304"/>
            <a:ext cx="13291908" cy="20580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noProof="0" dirty="0"/>
              <a:t>Most functionality in Python is provided through </a:t>
            </a:r>
            <a:r>
              <a:rPr lang="en-US" b="1" noProof="0" dirty="0">
                <a:solidFill>
                  <a:schemeClr val="tx2"/>
                </a:solidFill>
              </a:rPr>
              <a:t>packages &amp; modules: 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 </a:t>
            </a:r>
            <a:r>
              <a:rPr lang="en-US" b="1" dirty="0">
                <a:solidFill>
                  <a:schemeClr val="tx2"/>
                </a:solidFill>
              </a:rPr>
              <a:t>module</a:t>
            </a:r>
            <a:r>
              <a:rPr lang="en-US" dirty="0"/>
              <a:t> is a file containing Python code that can be imported into other programs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A </a:t>
            </a:r>
            <a:r>
              <a:rPr lang="en-US" b="1" noProof="0" dirty="0">
                <a:solidFill>
                  <a:schemeClr val="tx2"/>
                </a:solidFill>
              </a:rPr>
              <a:t>package</a:t>
            </a:r>
            <a:r>
              <a:rPr lang="en-US" noProof="0" dirty="0"/>
              <a:t> is a collection of related modules that jointly implement a set of functionality</a:t>
            </a:r>
          </a:p>
          <a:p>
            <a:pPr marL="457200" indent="-457200" algn="l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noProof="0" dirty="0"/>
              <a:t>Standard</a:t>
            </a:r>
            <a:r>
              <a:rPr lang="en-US" dirty="0"/>
              <a:t>-library modules vs. third-party modules</a:t>
            </a:r>
            <a:endParaRPr lang="en-US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4008BD-42B8-0F1A-1E43-CE6D252C73D7}"/>
              </a:ext>
            </a:extLst>
          </p:cNvPr>
          <p:cNvSpPr txBox="1"/>
          <p:nvPr/>
        </p:nvSpPr>
        <p:spPr>
          <a:xfrm>
            <a:off x="982517" y="4043322"/>
            <a:ext cx="12399548" cy="529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dirty="0"/>
              <a:t>The </a:t>
            </a:r>
            <a:r>
              <a:rPr lang="en-US" b="1" dirty="0">
                <a:solidFill>
                  <a:schemeClr val="tx2"/>
                </a:solidFill>
                <a:latin typeface="Consolas" panose="020B0609020204030204" pitchFamily="49" charset="0"/>
              </a:rPr>
              <a:t>math</a:t>
            </a:r>
            <a:r>
              <a:rPr lang="en-US" dirty="0"/>
              <a:t> module is key module that implements a variety of mathematical functions</a:t>
            </a:r>
            <a:endParaRPr lang="en-US" noProof="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8722606-19E1-B1B5-7FDB-4889F5CE930F}"/>
              </a:ext>
            </a:extLst>
          </p:cNvPr>
          <p:cNvSpPr/>
          <p:nvPr/>
        </p:nvSpPr>
        <p:spPr>
          <a:xfrm>
            <a:off x="982517" y="5199490"/>
            <a:ext cx="7283052" cy="350865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import</a:t>
            </a:r>
            <a:r>
              <a:rPr lang="en-US" sz="22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endParaRPr lang="en-US" sz="22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200" dirty="0">
                <a:solidFill>
                  <a:srgbClr val="B5CEA8"/>
                </a:solidFill>
                <a:latin typeface="Consolas" panose="020B0609020204030204" pitchFamily="49" charset="0"/>
              </a:rPr>
              <a:t>2.5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b1 = </a:t>
            </a:r>
            <a:r>
              <a:rPr lang="pt-BR" sz="22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sqrt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b2 = </a:t>
            </a:r>
            <a:r>
              <a:rPr lang="pt-BR" sz="22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sin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b3 = </a:t>
            </a:r>
            <a:r>
              <a:rPr lang="pt-BR" sz="22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cos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 b4 = </a:t>
            </a:r>
            <a:r>
              <a:rPr lang="pt-BR" sz="2200" dirty="0">
                <a:solidFill>
                  <a:srgbClr val="4EC9B0"/>
                </a:solidFill>
                <a:latin typeface="Consolas" panose="020B0609020204030204" pitchFamily="49" charset="0"/>
              </a:rPr>
              <a:t>math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.</a:t>
            </a:r>
            <a:r>
              <a:rPr lang="pt-BR" sz="2200" dirty="0">
                <a:solidFill>
                  <a:srgbClr val="DCDCAA"/>
                </a:solidFill>
                <a:latin typeface="Consolas" panose="020B0609020204030204" pitchFamily="49" charset="0"/>
              </a:rPr>
              <a:t>exp</a:t>
            </a:r>
            <a:r>
              <a:rPr lang="pt-BR" sz="2200" dirty="0">
                <a:solidFill>
                  <a:srgbClr val="9CDCFE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b4</a:t>
            </a:r>
          </a:p>
          <a:p>
            <a:r>
              <a:rPr lang="en-BE" sz="2200" dirty="0">
                <a:solidFill>
                  <a:srgbClr val="CCCCCC"/>
                </a:solidFill>
                <a:latin typeface="Consolas" panose="020B0609020204030204" pitchFamily="49" charset="0"/>
              </a:rPr>
              <a:t>12.182493960703473</a:t>
            </a:r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9CDCFE"/>
              </a:solidFill>
              <a:latin typeface="Consolas" panose="020B0609020204030204" pitchFamily="49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8870055-7643-4816-BB1C-51FCE08526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57988" y="5199490"/>
            <a:ext cx="6298170" cy="350865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97D5033-99F6-172D-28A7-02E73DB11D2B}"/>
              </a:ext>
            </a:extLst>
          </p:cNvPr>
          <p:cNvSpPr txBox="1"/>
          <p:nvPr/>
        </p:nvSpPr>
        <p:spPr>
          <a:xfrm>
            <a:off x="11056019" y="6912356"/>
            <a:ext cx="4995472" cy="486287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nl-BE" dirty="0">
                <a:latin typeface="Consolas" panose="020B0609020204030204" pitchFamily="49" charset="0"/>
              </a:rPr>
              <a:t>https://docs.python.org/</a:t>
            </a:r>
          </a:p>
        </p:txBody>
      </p:sp>
    </p:spTree>
    <p:extLst>
      <p:ext uri="{BB962C8B-B14F-4D97-AF65-F5344CB8AC3E}">
        <p14:creationId xmlns:p14="http://schemas.microsoft.com/office/powerpoint/2010/main" val="28459575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ED672C-DAC6-646F-BFBE-D646A5511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Time </a:t>
            </a:r>
            <a:r>
              <a:rPr lang="nl-BE" u="none" dirty="0" err="1"/>
              <a:t>for</a:t>
            </a:r>
            <a:r>
              <a:rPr lang="nl-BE" u="none" dirty="0"/>
              <a:t> </a:t>
            </a:r>
            <a:r>
              <a:rPr lang="nl-BE" u="none" dirty="0" err="1"/>
              <a:t>some</a:t>
            </a:r>
            <a:r>
              <a:rPr lang="nl-BE" u="none" dirty="0"/>
              <a:t> </a:t>
            </a:r>
            <a:r>
              <a:rPr lang="nl-BE" u="none" dirty="0" err="1"/>
              <a:t>practice</a:t>
            </a:r>
            <a:endParaRPr lang="nl-BE" u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CB59A4-3EEF-D05F-77AB-B11EC08A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18</a:t>
            </a:fld>
            <a:endParaRPr lang="nl-BE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56F2EF-A02E-ACFB-A0AF-47773CF2B9A9}"/>
              </a:ext>
            </a:extLst>
          </p:cNvPr>
          <p:cNvSpPr txBox="1"/>
          <p:nvPr/>
        </p:nvSpPr>
        <p:spPr>
          <a:xfrm>
            <a:off x="984498" y="1569860"/>
            <a:ext cx="8064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https://github.com/jverwaer/pythonBasics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EE9E70-1976-828D-FE5B-478A493EDA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578025"/>
            <a:ext cx="9481992" cy="5282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1259AC2-4AF0-B13A-2D99-E5BCC9082C52}"/>
              </a:ext>
            </a:extLst>
          </p:cNvPr>
          <p:cNvSpPr/>
          <p:nvPr/>
        </p:nvSpPr>
        <p:spPr>
          <a:xfrm>
            <a:off x="2268188" y="5486400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F7E082DA-96C3-3A0F-02C9-2CA1CECE50C0}"/>
              </a:ext>
            </a:extLst>
          </p:cNvPr>
          <p:cNvCxnSpPr/>
          <p:nvPr/>
        </p:nvCxnSpPr>
        <p:spPr>
          <a:xfrm rot="16200000" flipH="1">
            <a:off x="4764747" y="2945080"/>
            <a:ext cx="2196935" cy="819397"/>
          </a:xfrm>
          <a:prstGeom prst="curvedConnector3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Picture 12">
            <a:extLst>
              <a:ext uri="{FF2B5EF4-FFF2-40B4-BE49-F238E27FC236}">
                <a16:creationId xmlns:a16="http://schemas.microsoft.com/office/drawing/2014/main" id="{8B3C79EF-F9D1-6F45-50B0-011C956365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44810" y="4607626"/>
            <a:ext cx="8724547" cy="4860366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68D2A800-9118-8244-7E77-0D4F0F49BCFB}"/>
              </a:ext>
            </a:extLst>
          </p:cNvPr>
          <p:cNvSpPr/>
          <p:nvPr/>
        </p:nvSpPr>
        <p:spPr>
          <a:xfrm>
            <a:off x="11049536" y="8215746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" name="Arrow: Down 2">
            <a:extLst>
              <a:ext uri="{FF2B5EF4-FFF2-40B4-BE49-F238E27FC236}">
                <a16:creationId xmlns:a16="http://schemas.microsoft.com/office/drawing/2014/main" id="{4031D482-9100-1B54-83BB-A964FA7DE6B0}"/>
              </a:ext>
            </a:extLst>
          </p:cNvPr>
          <p:cNvSpPr/>
          <p:nvPr/>
        </p:nvSpPr>
        <p:spPr>
          <a:xfrm rot="16200000">
            <a:off x="9886208" y="985898"/>
            <a:ext cx="570015" cy="1721922"/>
          </a:xfrm>
          <a:prstGeom prst="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96208-FEDE-4C31-4599-A4BD3EA4C222}"/>
              </a:ext>
            </a:extLst>
          </p:cNvPr>
          <p:cNvSpPr txBox="1"/>
          <p:nvPr/>
        </p:nvSpPr>
        <p:spPr>
          <a:xfrm>
            <a:off x="11293433" y="1577869"/>
            <a:ext cx="3423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1- </a:t>
            </a:r>
            <a:r>
              <a:rPr lang="nl-BE" sz="3000" dirty="0" err="1"/>
              <a:t>TheBasics.ipynb</a:t>
            </a:r>
            <a:endParaRPr lang="nl-BE" sz="3000" dirty="0"/>
          </a:p>
        </p:txBody>
      </p:sp>
    </p:spTree>
    <p:extLst>
      <p:ext uri="{BB962C8B-B14F-4D97-AF65-F5344CB8AC3E}">
        <p14:creationId xmlns:p14="http://schemas.microsoft.com/office/powerpoint/2010/main" val="780509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0B4E52-7026-8E69-B492-397424BBBD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7F0331A4-947D-B28E-ED67-B1B85FD172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/>
              <a:t>Python: data types (</a:t>
            </a:r>
            <a:r>
              <a:rPr lang="nl-NL" sz="4000" dirty="0" err="1"/>
              <a:t>logicals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strings)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CC245B-5F5B-EB26-2E71-D01E818DFF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19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5250655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el 16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sz="6000" dirty="0"/>
              <a:t>Crash course python</a:t>
            </a:r>
          </a:p>
        </p:txBody>
      </p:sp>
      <p:sp>
        <p:nvSpPr>
          <p:cNvPr id="18" name="Ondertitel 17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NL" dirty="0"/>
              <a:t>Prof. dr. ir. Jan Verwaeren</a:t>
            </a:r>
          </a:p>
        </p:txBody>
      </p:sp>
      <p:sp>
        <p:nvSpPr>
          <p:cNvPr id="19" name="Tijdelijke aanduiding voor afbeelding 18"/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0" name="Tijdelijke aanduiding voor afbeelding 19"/>
          <p:cNvSpPr>
            <a:spLocks noGrp="1"/>
          </p:cNvSpPr>
          <p:nvPr>
            <p:ph type="pic" sz="quarter" idx="12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1" name="Tijdelijke aanduiding voor afbeelding 20"/>
          <p:cNvSpPr>
            <a:spLocks noGrp="1"/>
          </p:cNvSpPr>
          <p:nvPr>
            <p:ph type="pic" sz="quarter" idx="13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22" name="Tijdelijke aanduiding voor afbeelding 21"/>
          <p:cNvSpPr>
            <a:spLocks noGrp="1"/>
          </p:cNvSpPr>
          <p:nvPr>
            <p:ph type="pic" sz="quarter" idx="14"/>
          </p:nvPr>
        </p:nvSpPr>
        <p:spPr/>
        <p:txBody>
          <a:bodyPr/>
          <a:lstStyle/>
          <a:p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56180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27CC8D-DCC1-C6F6-CB94-D968265D06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B81FD5F9-452B-8BF5-1C58-C56C1D210C39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3CBF07C-EB2C-D1C9-C2DE-4FB2008E3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20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38AFEC57-A701-B200-C658-0BBD2E955C32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What</a:t>
            </a:r>
            <a:r>
              <a:rPr lang="nl-NL" u="none" dirty="0"/>
              <a:t> are Data types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9BECEC-999B-2426-F384-B46C1AF88FE4}"/>
              </a:ext>
            </a:extLst>
          </p:cNvPr>
          <p:cNvSpPr txBox="1"/>
          <p:nvPr/>
        </p:nvSpPr>
        <p:spPr>
          <a:xfrm>
            <a:off x="923143" y="1788813"/>
            <a:ext cx="12484100" cy="52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dirty="0"/>
              <a:t>Determine how are data stored in computer memory</a:t>
            </a:r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A4C2370-CF19-9AFD-C5C5-26A9C89C4F70}"/>
              </a:ext>
            </a:extLst>
          </p:cNvPr>
          <p:cNvSpPr txBox="1"/>
          <p:nvPr/>
        </p:nvSpPr>
        <p:spPr>
          <a:xfrm>
            <a:off x="946893" y="5408366"/>
            <a:ext cx="12484100" cy="52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Determine what operations are supported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78AC6E1-E0AE-2435-D1AB-FA7E6B609A77}"/>
              </a:ext>
            </a:extLst>
          </p:cNvPr>
          <p:cNvSpPr/>
          <p:nvPr/>
        </p:nvSpPr>
        <p:spPr>
          <a:xfrm>
            <a:off x="6682673" y="2879782"/>
            <a:ext cx="3043217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30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3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3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3000" dirty="0">
                <a:solidFill>
                  <a:srgbClr val="B5CEA8"/>
                </a:solidFill>
                <a:latin typeface="Consolas" panose="020B0609020204030204" pitchFamily="49" charset="0"/>
              </a:rPr>
              <a:t>27</a:t>
            </a:r>
          </a:p>
          <a:p>
            <a:endParaRPr lang="pt-BR" sz="3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3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30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3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3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3000" dirty="0">
                <a:solidFill>
                  <a:srgbClr val="B5CEA8"/>
                </a:solidFill>
                <a:latin typeface="Consolas" panose="020B0609020204030204" pitchFamily="49" charset="0"/>
              </a:rPr>
              <a:t>2.1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7C6CADF-2DE5-0CC5-538B-5AA20EF50F4C}"/>
              </a:ext>
            </a:extLst>
          </p:cNvPr>
          <p:cNvCxnSpPr>
            <a:cxnSpLocks/>
          </p:cNvCxnSpPr>
          <p:nvPr/>
        </p:nvCxnSpPr>
        <p:spPr>
          <a:xfrm flipH="1">
            <a:off x="5676405" y="3135086"/>
            <a:ext cx="1006268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B9832A94-8132-80DC-DEA4-F7474E592449}"/>
              </a:ext>
            </a:extLst>
          </p:cNvPr>
          <p:cNvGrpSpPr/>
          <p:nvPr/>
        </p:nvGrpSpPr>
        <p:grpSpPr>
          <a:xfrm>
            <a:off x="1033151" y="2648197"/>
            <a:ext cx="4643252" cy="2228602"/>
            <a:chOff x="558140" y="2648197"/>
            <a:chExt cx="4643252" cy="2228602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96B43AF8-D323-55C8-6551-42911B1D7A3A}"/>
                </a:ext>
              </a:extLst>
            </p:cNvPr>
            <p:cNvSpPr/>
            <p:nvPr/>
          </p:nvSpPr>
          <p:spPr>
            <a:xfrm>
              <a:off x="558140" y="2648197"/>
              <a:ext cx="4643252" cy="2228602"/>
            </a:xfrm>
            <a:prstGeom prst="rect">
              <a:avLst/>
            </a:prstGeom>
            <a:solidFill>
              <a:schemeClr val="bg2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F85587-9405-F36A-DA7E-28738528E87A}"/>
                </a:ext>
              </a:extLst>
            </p:cNvPr>
            <p:cNvSpPr txBox="1"/>
            <p:nvPr/>
          </p:nvSpPr>
          <p:spPr>
            <a:xfrm>
              <a:off x="1063740" y="2747469"/>
              <a:ext cx="3711272" cy="52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0000 0 … 0001 1011  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9447391-0325-E180-B9B3-539705A568C1}"/>
                </a:ext>
              </a:extLst>
            </p:cNvPr>
            <p:cNvSpPr txBox="1"/>
            <p:nvPr/>
          </p:nvSpPr>
          <p:spPr>
            <a:xfrm>
              <a:off x="762000" y="3268509"/>
              <a:ext cx="4314752" cy="15357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/>
                <a:t>~30 bits (but </a:t>
              </a:r>
              <a:r>
                <a:rPr lang="nl-BE" sz="2000" dirty="0" err="1"/>
                <a:t>variable-size</a:t>
              </a:r>
              <a:r>
                <a:rPr lang="nl-BE" sz="2000" dirty="0"/>
                <a:t>)</a:t>
              </a:r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binary</a:t>
              </a:r>
              <a:r>
                <a:rPr lang="nl-BE" sz="2000" dirty="0"/>
                <a:t> </a:t>
              </a:r>
              <a:r>
                <a:rPr lang="nl-BE" sz="2000" dirty="0" err="1"/>
                <a:t>number</a:t>
              </a:r>
              <a:r>
                <a:rPr lang="nl-BE" sz="2000" dirty="0"/>
                <a:t> </a:t>
              </a:r>
              <a:r>
                <a:rPr lang="nl-BE" sz="2000" dirty="0" err="1"/>
                <a:t>respresentation</a:t>
              </a:r>
              <a:endParaRPr lang="nl-BE" sz="2000" dirty="0"/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Signed</a:t>
              </a:r>
              <a:endParaRPr lang="nl-BE" sz="2000" dirty="0"/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/>
                <a:t>Datatype: </a:t>
              </a:r>
              <a:r>
                <a:rPr lang="nl-BE" sz="2000" b="1" dirty="0">
                  <a:solidFill>
                    <a:schemeClr val="tx2"/>
                  </a:solidFill>
                  <a:latin typeface="Consolas" panose="020B0609020204030204" pitchFamily="49" charset="0"/>
                </a:rPr>
                <a:t>int</a:t>
              </a:r>
              <a:r>
                <a:rPr lang="nl-BE" sz="2000" dirty="0"/>
                <a:t>  (at </a:t>
              </a:r>
              <a:r>
                <a:rPr lang="nl-BE" sz="2000" dirty="0" err="1"/>
                <a:t>least</a:t>
              </a:r>
              <a:r>
                <a:rPr lang="nl-BE" sz="2000" dirty="0"/>
                <a:t> 28 bytes)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0E5A275-CE27-E6E5-FA64-DCEE1A265BB9}"/>
              </a:ext>
            </a:extLst>
          </p:cNvPr>
          <p:cNvGrpSpPr/>
          <p:nvPr/>
        </p:nvGrpSpPr>
        <p:grpSpPr>
          <a:xfrm>
            <a:off x="10744038" y="2648199"/>
            <a:ext cx="4643252" cy="2228602"/>
            <a:chOff x="11207171" y="2648199"/>
            <a:chExt cx="4643252" cy="2228602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D7E5A3F7-BC75-172A-D187-63C14B8927AC}"/>
                </a:ext>
              </a:extLst>
            </p:cNvPr>
            <p:cNvSpPr/>
            <p:nvPr/>
          </p:nvSpPr>
          <p:spPr>
            <a:xfrm>
              <a:off x="11207171" y="2648199"/>
              <a:ext cx="4643252" cy="2228602"/>
            </a:xfrm>
            <a:prstGeom prst="rect">
              <a:avLst/>
            </a:prstGeom>
            <a:solidFill>
              <a:schemeClr val="bg2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5A68E22D-6382-D372-D68A-9CAFDE9A56FC}"/>
                </a:ext>
              </a:extLst>
            </p:cNvPr>
            <p:cNvSpPr txBox="1"/>
            <p:nvPr/>
          </p:nvSpPr>
          <p:spPr>
            <a:xfrm>
              <a:off x="11712771" y="2747471"/>
              <a:ext cx="3711272" cy="52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0100 0 … 1100 1101  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6EED9E-2102-C1B4-F224-F70DDFC0E8E0}"/>
                </a:ext>
              </a:extLst>
            </p:cNvPr>
            <p:cNvSpPr txBox="1"/>
            <p:nvPr/>
          </p:nvSpPr>
          <p:spPr>
            <a:xfrm>
              <a:off x="11411031" y="3268511"/>
              <a:ext cx="4314752" cy="15531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/>
                <a:t>64 bits (</a:t>
              </a:r>
              <a:r>
                <a:rPr lang="nl-BE" sz="2000" dirty="0" err="1"/>
                <a:t>fixed</a:t>
              </a:r>
              <a:r>
                <a:rPr lang="nl-BE" sz="2000" dirty="0"/>
                <a:t> </a:t>
              </a:r>
              <a:r>
                <a:rPr lang="nl-BE" sz="2000" dirty="0" err="1"/>
                <a:t>size</a:t>
              </a:r>
              <a:r>
                <a:rPr lang="nl-BE" sz="2000" dirty="0"/>
                <a:t>)</a:t>
              </a:r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/>
                <a:t>IEEE754 standard</a:t>
              </a:r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Signed</a:t>
              </a:r>
              <a:r>
                <a:rPr lang="nl-BE" sz="2000" dirty="0"/>
                <a:t>, </a:t>
              </a:r>
              <a:r>
                <a:rPr lang="nl-BE" sz="2000" dirty="0" err="1"/>
                <a:t>rounding</a:t>
              </a:r>
              <a:r>
                <a:rPr lang="nl-BE" sz="2000" dirty="0"/>
                <a:t> </a:t>
              </a:r>
              <a:r>
                <a:rPr lang="nl-BE" sz="2000" dirty="0" err="1"/>
                <a:t>errors</a:t>
              </a:r>
              <a:endParaRPr lang="nl-BE" sz="2000" dirty="0"/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/>
                <a:t>Datatype: </a:t>
              </a:r>
              <a:r>
                <a:rPr lang="nl-BE" sz="2000" b="1" dirty="0" err="1">
                  <a:solidFill>
                    <a:schemeClr val="tx2"/>
                  </a:solidFill>
                  <a:latin typeface="Consolas" panose="020B0609020204030204" pitchFamily="49" charset="0"/>
                  <a:cs typeface="Courier New" panose="02070309020205020404" pitchFamily="49" charset="0"/>
                </a:rPr>
                <a:t>float</a:t>
              </a:r>
              <a:r>
                <a:rPr lang="nl-BE" sz="2000" dirty="0"/>
                <a:t>  (24 bytes)</a:t>
              </a:r>
            </a:p>
          </p:txBody>
        </p:sp>
      </p:grp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BBD44AD-9FD9-817E-5E72-66017F9E9104}"/>
              </a:ext>
            </a:extLst>
          </p:cNvPr>
          <p:cNvCxnSpPr>
            <a:cxnSpLocks/>
          </p:cNvCxnSpPr>
          <p:nvPr/>
        </p:nvCxnSpPr>
        <p:spPr>
          <a:xfrm>
            <a:off x="9725890" y="4118759"/>
            <a:ext cx="1006268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77666463-ED36-F949-61A0-A7AEFB352956}"/>
              </a:ext>
            </a:extLst>
          </p:cNvPr>
          <p:cNvSpPr/>
          <p:nvPr/>
        </p:nvSpPr>
        <p:spPr>
          <a:xfrm>
            <a:off x="6682673" y="6861606"/>
            <a:ext cx="3043217" cy="147732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3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30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30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3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3000" dirty="0">
                <a:solidFill>
                  <a:srgbClr val="B5CEA8"/>
                </a:solidFill>
                <a:latin typeface="Consolas" panose="020B0609020204030204" pitchFamily="49" charset="0"/>
              </a:rPr>
              <a:t>27</a:t>
            </a:r>
          </a:p>
          <a:p>
            <a:endParaRPr lang="pt-BR" sz="3000" dirty="0">
              <a:solidFill>
                <a:srgbClr val="B5CEA8"/>
              </a:solidFill>
              <a:latin typeface="Consolas" panose="020B0609020204030204" pitchFamily="49" charset="0"/>
            </a:endParaRPr>
          </a:p>
          <a:p>
            <a:r>
              <a:rPr lang="en-US" sz="30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30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30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pt-BR" sz="30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3000" dirty="0">
                <a:solidFill>
                  <a:srgbClr val="B5CEA8"/>
                </a:solidFill>
                <a:latin typeface="Consolas" panose="020B0609020204030204" pitchFamily="49" charset="0"/>
              </a:rPr>
              <a:t>2.1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410E5C4-0940-68D6-16E3-75E1F1D849D8}"/>
              </a:ext>
            </a:extLst>
          </p:cNvPr>
          <p:cNvCxnSpPr>
            <a:cxnSpLocks/>
          </p:cNvCxnSpPr>
          <p:nvPr/>
        </p:nvCxnSpPr>
        <p:spPr>
          <a:xfrm flipH="1">
            <a:off x="5676405" y="7116910"/>
            <a:ext cx="1006268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A3D12B1-8D2A-EDDD-4E68-7E0F06A11C3F}"/>
              </a:ext>
            </a:extLst>
          </p:cNvPr>
          <p:cNvGrpSpPr/>
          <p:nvPr/>
        </p:nvGrpSpPr>
        <p:grpSpPr>
          <a:xfrm>
            <a:off x="1033151" y="6630021"/>
            <a:ext cx="4643252" cy="2228602"/>
            <a:chOff x="558140" y="2648197"/>
            <a:chExt cx="4643252" cy="2228602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F1C69281-BC2A-C4AA-9371-E0BF2153D904}"/>
                </a:ext>
              </a:extLst>
            </p:cNvPr>
            <p:cNvSpPr/>
            <p:nvPr/>
          </p:nvSpPr>
          <p:spPr>
            <a:xfrm>
              <a:off x="558140" y="2648197"/>
              <a:ext cx="4643252" cy="2228602"/>
            </a:xfrm>
            <a:prstGeom prst="rect">
              <a:avLst/>
            </a:prstGeom>
            <a:solidFill>
              <a:schemeClr val="bg2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1E04B52C-3E55-5FF3-F491-F08A3AA723C7}"/>
                </a:ext>
              </a:extLst>
            </p:cNvPr>
            <p:cNvSpPr txBox="1"/>
            <p:nvPr/>
          </p:nvSpPr>
          <p:spPr>
            <a:xfrm>
              <a:off x="1063740" y="2747469"/>
              <a:ext cx="3711272" cy="52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0000 0 … 0001 1011  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432FBED2-5EAB-8107-28C1-C632914A43AF}"/>
                </a:ext>
              </a:extLst>
            </p:cNvPr>
            <p:cNvSpPr txBox="1"/>
            <p:nvPr/>
          </p:nvSpPr>
          <p:spPr>
            <a:xfrm>
              <a:off x="762000" y="3268509"/>
              <a:ext cx="4314752" cy="116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Arithmetic</a:t>
              </a:r>
              <a:r>
                <a:rPr lang="nl-BE" sz="2000" dirty="0"/>
                <a:t> operators </a:t>
              </a:r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Relational</a:t>
              </a:r>
              <a:r>
                <a:rPr lang="nl-BE" sz="2000" dirty="0"/>
                <a:t> operators</a:t>
              </a:r>
            </a:p>
            <a:p>
              <a:pPr marL="342900" indent="-342900" algn="l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Bitwise</a:t>
              </a:r>
              <a:r>
                <a:rPr lang="nl-BE" sz="2000" dirty="0"/>
                <a:t> operators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AF513E-09A0-6347-341C-17DEA46F5E6F}"/>
              </a:ext>
            </a:extLst>
          </p:cNvPr>
          <p:cNvGrpSpPr/>
          <p:nvPr/>
        </p:nvGrpSpPr>
        <p:grpSpPr>
          <a:xfrm>
            <a:off x="10744038" y="6630023"/>
            <a:ext cx="4643252" cy="2228602"/>
            <a:chOff x="11207171" y="2648199"/>
            <a:chExt cx="4643252" cy="2228602"/>
          </a:xfrm>
        </p:grpSpPr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C5CC1716-78C4-3344-0665-6F2DAF489AD3}"/>
                </a:ext>
              </a:extLst>
            </p:cNvPr>
            <p:cNvSpPr/>
            <p:nvPr/>
          </p:nvSpPr>
          <p:spPr>
            <a:xfrm>
              <a:off x="11207171" y="2648199"/>
              <a:ext cx="4643252" cy="2228602"/>
            </a:xfrm>
            <a:prstGeom prst="rect">
              <a:avLst/>
            </a:prstGeom>
            <a:solidFill>
              <a:schemeClr val="bg2"/>
            </a:solidFill>
            <a:ln w="3175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nl-BE">
                <a:solidFill>
                  <a:schemeClr val="tx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8D386B9-D028-2313-6D48-4EEFF2D97898}"/>
                </a:ext>
              </a:extLst>
            </p:cNvPr>
            <p:cNvSpPr txBox="1"/>
            <p:nvPr/>
          </p:nvSpPr>
          <p:spPr>
            <a:xfrm>
              <a:off x="11712771" y="2747471"/>
              <a:ext cx="3711272" cy="52104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dirty="0">
                  <a:latin typeface="Consolas" panose="020B0609020204030204" pitchFamily="49" charset="0"/>
                </a:rPr>
                <a:t>0100 0 … 1100 1101  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D6BCB70F-6339-B4CA-302A-C28CC45A1035}"/>
                </a:ext>
              </a:extLst>
            </p:cNvPr>
            <p:cNvSpPr txBox="1"/>
            <p:nvPr/>
          </p:nvSpPr>
          <p:spPr>
            <a:xfrm>
              <a:off x="11411031" y="3268511"/>
              <a:ext cx="4314752" cy="79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Arithmetic</a:t>
              </a:r>
              <a:r>
                <a:rPr lang="nl-BE" sz="2000" dirty="0"/>
                <a:t> operators</a:t>
              </a:r>
            </a:p>
            <a:p>
              <a:pPr marL="342900" indent="-342900">
                <a:lnSpc>
                  <a:spcPct val="120000"/>
                </a:lnSpc>
                <a:buFont typeface="Arial" panose="020B0604020202020204" pitchFamily="34" charset="0"/>
                <a:buChar char="•"/>
              </a:pPr>
              <a:r>
                <a:rPr lang="nl-BE" sz="2000" dirty="0" err="1"/>
                <a:t>Relational</a:t>
              </a:r>
              <a:r>
                <a:rPr lang="nl-BE" sz="2000" dirty="0"/>
                <a:t> operators</a:t>
              </a:r>
            </a:p>
          </p:txBody>
        </p:sp>
      </p:grp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66645F20-1999-EA26-A09D-244C42074C47}"/>
              </a:ext>
            </a:extLst>
          </p:cNvPr>
          <p:cNvCxnSpPr>
            <a:cxnSpLocks/>
          </p:cNvCxnSpPr>
          <p:nvPr/>
        </p:nvCxnSpPr>
        <p:spPr>
          <a:xfrm>
            <a:off x="9725890" y="8100583"/>
            <a:ext cx="1006268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5121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8114AA-8D54-69E0-E342-026497438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8EDADA75-92F8-4A40-4F77-40968EED6994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672FBAF-198A-4916-0449-5E5B8D933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21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59BD06D5-BD2D-69EB-850A-2F2894CD2D6C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Strings (</a:t>
            </a:r>
            <a:r>
              <a:rPr lang="nl-NL" u="none" dirty="0" err="1"/>
              <a:t>str</a:t>
            </a:r>
            <a:r>
              <a:rPr lang="nl-NL" u="none" dirty="0"/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1315FF2-E600-5B53-7186-22D6160B5942}"/>
              </a:ext>
            </a:extLst>
          </p:cNvPr>
          <p:cNvSpPr txBox="1"/>
          <p:nvPr/>
        </p:nvSpPr>
        <p:spPr>
          <a:xfrm>
            <a:off x="923143" y="1622561"/>
            <a:ext cx="13164346" cy="52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dirty="0"/>
              <a:t>A data type for textual data: a sequence of characters (~ storage in computer memory)</a:t>
            </a:r>
            <a:endParaRPr lang="en-US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15FEF4-3169-BC71-92C6-FF0566304F8B}"/>
              </a:ext>
            </a:extLst>
          </p:cNvPr>
          <p:cNvSpPr txBox="1"/>
          <p:nvPr/>
        </p:nvSpPr>
        <p:spPr>
          <a:xfrm>
            <a:off x="923143" y="5513125"/>
            <a:ext cx="12484100" cy="52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Strings can be indexed (~operations that are defined)</a:t>
            </a:r>
            <a:endParaRPr lang="en-US" noProof="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951F240-D378-11E1-066D-4EBCADD76549}"/>
              </a:ext>
            </a:extLst>
          </p:cNvPr>
          <p:cNvSpPr/>
          <p:nvPr/>
        </p:nvSpPr>
        <p:spPr>
          <a:xfrm>
            <a:off x="1027510" y="2699812"/>
            <a:ext cx="5418283" cy="5232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8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pt-BR" sz="28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800" dirty="0">
                <a:solidFill>
                  <a:srgbClr val="CE9178"/>
                </a:solidFill>
                <a:latin typeface="Consolas" panose="020B0609020204030204" pitchFamily="49" charset="0"/>
              </a:rPr>
              <a:t>'Goede morgen'</a:t>
            </a:r>
            <a:endParaRPr lang="pt-BR" sz="2800" dirty="0">
              <a:solidFill>
                <a:srgbClr val="B5CEA8"/>
              </a:solidFill>
              <a:latin typeface="Consolas" panose="020B0609020204030204" pitchFamily="49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76BE155-A437-DCA4-03FC-D21786984927}"/>
              </a:ext>
            </a:extLst>
          </p:cNvPr>
          <p:cNvCxnSpPr>
            <a:cxnSpLocks/>
          </p:cNvCxnSpPr>
          <p:nvPr/>
        </p:nvCxnSpPr>
        <p:spPr>
          <a:xfrm>
            <a:off x="6445793" y="2961422"/>
            <a:ext cx="1006268" cy="0"/>
          </a:xfrm>
          <a:prstGeom prst="straightConnector1">
            <a:avLst/>
          </a:prstGeom>
          <a:ln w="57150">
            <a:solidFill>
              <a:schemeClr val="tx2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C15504-4A97-F523-C474-4998258AED29}"/>
              </a:ext>
            </a:extLst>
          </p:cNvPr>
          <p:cNvGrpSpPr/>
          <p:nvPr/>
        </p:nvGrpSpPr>
        <p:grpSpPr>
          <a:xfrm>
            <a:off x="8406146" y="2458304"/>
            <a:ext cx="5675702" cy="2763030"/>
            <a:chOff x="8411787" y="2135458"/>
            <a:chExt cx="5675702" cy="2763030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C0ADB547-F9F6-5CFB-17AC-8AE21F6A36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411787" y="2135458"/>
              <a:ext cx="5675702" cy="2763030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02A8853-2E02-EF7D-9C40-944EDDC7EC15}"/>
                </a:ext>
              </a:extLst>
            </p:cNvPr>
            <p:cNvSpPr txBox="1"/>
            <p:nvPr/>
          </p:nvSpPr>
          <p:spPr>
            <a:xfrm>
              <a:off x="8550234" y="3787483"/>
              <a:ext cx="838691" cy="3942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1800" dirty="0"/>
                <a:t>UTF-8</a:t>
              </a:r>
            </a:p>
          </p:txBody>
        </p:sp>
      </p:grpSp>
      <p:graphicFrame>
        <p:nvGraphicFramePr>
          <p:cNvPr id="13" name="Tabel 1">
            <a:extLst>
              <a:ext uri="{FF2B5EF4-FFF2-40B4-BE49-F238E27FC236}">
                <a16:creationId xmlns:a16="http://schemas.microsoft.com/office/drawing/2014/main" id="{0940F00E-22A9-8831-8869-91BAE0DCF1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9930327"/>
              </p:ext>
            </p:extLst>
          </p:nvPr>
        </p:nvGraphicFramePr>
        <p:xfrm>
          <a:off x="8758981" y="6808268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" name="Tekstvak 20">
            <a:extLst>
              <a:ext uri="{FF2B5EF4-FFF2-40B4-BE49-F238E27FC236}">
                <a16:creationId xmlns:a16="http://schemas.microsoft.com/office/drawing/2014/main" id="{605FEC78-BDC1-801A-9699-27B10C2965F2}"/>
              </a:ext>
            </a:extLst>
          </p:cNvPr>
          <p:cNvSpPr txBox="1"/>
          <p:nvPr/>
        </p:nvSpPr>
        <p:spPr>
          <a:xfrm>
            <a:off x="7614533" y="7275743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15" name="Rechte verbindingslijn met pijl 25">
            <a:extLst>
              <a:ext uri="{FF2B5EF4-FFF2-40B4-BE49-F238E27FC236}">
                <a16:creationId xmlns:a16="http://schemas.microsoft.com/office/drawing/2014/main" id="{AE62290E-61F9-7D38-3570-3EB40D021E4A}"/>
              </a:ext>
            </a:extLst>
          </p:cNvPr>
          <p:cNvCxnSpPr/>
          <p:nvPr/>
        </p:nvCxnSpPr>
        <p:spPr>
          <a:xfrm flipV="1">
            <a:off x="8413980" y="7487363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kstvak 34">
            <a:extLst>
              <a:ext uri="{FF2B5EF4-FFF2-40B4-BE49-F238E27FC236}">
                <a16:creationId xmlns:a16="http://schemas.microsoft.com/office/drawing/2014/main" id="{2B125BF9-16F8-41FF-2C7F-2CEE643D15B3}"/>
              </a:ext>
            </a:extLst>
          </p:cNvPr>
          <p:cNvSpPr txBox="1"/>
          <p:nvPr/>
        </p:nvSpPr>
        <p:spPr>
          <a:xfrm>
            <a:off x="8413980" y="8055914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18" name="Tekstvak 35">
            <a:extLst>
              <a:ext uri="{FF2B5EF4-FFF2-40B4-BE49-F238E27FC236}">
                <a16:creationId xmlns:a16="http://schemas.microsoft.com/office/drawing/2014/main" id="{1E5D8284-590A-2E92-2E6F-6664AD7E89F5}"/>
              </a:ext>
            </a:extLst>
          </p:cNvPr>
          <p:cNvSpPr txBox="1"/>
          <p:nvPr/>
        </p:nvSpPr>
        <p:spPr>
          <a:xfrm>
            <a:off x="11553569" y="8055914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21" name="Rechte verbindingslijn met pijl 25">
            <a:extLst>
              <a:ext uri="{FF2B5EF4-FFF2-40B4-BE49-F238E27FC236}">
                <a16:creationId xmlns:a16="http://schemas.microsoft.com/office/drawing/2014/main" id="{E695F401-AFF1-746B-2C79-F17754D9616F}"/>
              </a:ext>
            </a:extLst>
          </p:cNvPr>
          <p:cNvCxnSpPr>
            <a:cxnSpLocks/>
          </p:cNvCxnSpPr>
          <p:nvPr/>
        </p:nvCxnSpPr>
        <p:spPr>
          <a:xfrm flipV="1">
            <a:off x="8953646" y="7804603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chte verbindingslijn met pijl 25">
            <a:extLst>
              <a:ext uri="{FF2B5EF4-FFF2-40B4-BE49-F238E27FC236}">
                <a16:creationId xmlns:a16="http://schemas.microsoft.com/office/drawing/2014/main" id="{AB0AE991-D8D6-4F9C-C6F7-3C41840F1AD1}"/>
              </a:ext>
            </a:extLst>
          </p:cNvPr>
          <p:cNvCxnSpPr>
            <a:cxnSpLocks/>
          </p:cNvCxnSpPr>
          <p:nvPr/>
        </p:nvCxnSpPr>
        <p:spPr>
          <a:xfrm flipV="1">
            <a:off x="12609659" y="7804603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AA5959A-9BD5-395C-F795-A5C05ECF069E}"/>
              </a:ext>
            </a:extLst>
          </p:cNvPr>
          <p:cNvSpPr/>
          <p:nvPr/>
        </p:nvSpPr>
        <p:spPr>
          <a:xfrm>
            <a:off x="1027511" y="6429757"/>
            <a:ext cx="5418283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'Bacillus anthracis'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u</a:t>
            </a:r>
          </a:p>
        </p:txBody>
      </p:sp>
    </p:spTree>
    <p:extLst>
      <p:ext uri="{BB962C8B-B14F-4D97-AF65-F5344CB8AC3E}">
        <p14:creationId xmlns:p14="http://schemas.microsoft.com/office/powerpoint/2010/main" val="20707360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4" grpId="0"/>
      <p:bldP spid="17" grpId="0"/>
      <p:bldP spid="18" grpId="0"/>
      <p:bldP spid="2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72E03-B2FD-76E8-F702-74BE76F3A6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491F552-4746-ED6F-0286-9CCE520F4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22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006E8837-381A-0BF1-7B70-0D07B8B586F4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 </a:t>
            </a:r>
            <a:r>
              <a:rPr lang="nl-NL" u="none" dirty="0" err="1"/>
              <a:t>indexing</a:t>
            </a:r>
            <a:endParaRPr lang="nl-NL" u="none" dirty="0"/>
          </a:p>
        </p:txBody>
      </p:sp>
      <p:graphicFrame>
        <p:nvGraphicFramePr>
          <p:cNvPr id="44" name="Tabel 1">
            <a:extLst>
              <a:ext uri="{FF2B5EF4-FFF2-40B4-BE49-F238E27FC236}">
                <a16:creationId xmlns:a16="http://schemas.microsoft.com/office/drawing/2014/main" id="{517875A1-8C82-B4F9-3747-6E6678F4BA98}"/>
              </a:ext>
            </a:extLst>
          </p:cNvPr>
          <p:cNvGraphicFramePr>
            <a:graphicFrameLocks noGrp="1"/>
          </p:cNvGraphicFramePr>
          <p:nvPr/>
        </p:nvGraphicFramePr>
        <p:xfrm>
          <a:off x="4468606" y="2181337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kstvak 20">
            <a:extLst>
              <a:ext uri="{FF2B5EF4-FFF2-40B4-BE49-F238E27FC236}">
                <a16:creationId xmlns:a16="http://schemas.microsoft.com/office/drawing/2014/main" id="{C2F0E315-A5AF-0798-36ED-879A69FD100F}"/>
              </a:ext>
            </a:extLst>
          </p:cNvPr>
          <p:cNvSpPr txBox="1"/>
          <p:nvPr/>
        </p:nvSpPr>
        <p:spPr>
          <a:xfrm>
            <a:off x="3324158" y="2648812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47" name="Rechte verbindingslijn met pijl 25">
            <a:extLst>
              <a:ext uri="{FF2B5EF4-FFF2-40B4-BE49-F238E27FC236}">
                <a16:creationId xmlns:a16="http://schemas.microsoft.com/office/drawing/2014/main" id="{6719A51E-5736-DF3B-11C9-90FD2850623F}"/>
              </a:ext>
            </a:extLst>
          </p:cNvPr>
          <p:cNvCxnSpPr/>
          <p:nvPr/>
        </p:nvCxnSpPr>
        <p:spPr>
          <a:xfrm flipV="1">
            <a:off x="4123605" y="2860432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34">
            <a:extLst>
              <a:ext uri="{FF2B5EF4-FFF2-40B4-BE49-F238E27FC236}">
                <a16:creationId xmlns:a16="http://schemas.microsoft.com/office/drawing/2014/main" id="{326F8D3F-8A6B-ABE8-8769-6E018D83332B}"/>
              </a:ext>
            </a:extLst>
          </p:cNvPr>
          <p:cNvSpPr txBox="1"/>
          <p:nvPr/>
        </p:nvSpPr>
        <p:spPr>
          <a:xfrm>
            <a:off x="4123605" y="342898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52" name="Tekstvak 35">
            <a:extLst>
              <a:ext uri="{FF2B5EF4-FFF2-40B4-BE49-F238E27FC236}">
                <a16:creationId xmlns:a16="http://schemas.microsoft.com/office/drawing/2014/main" id="{36551253-071E-D4DC-DE9F-09F8F4D628CC}"/>
              </a:ext>
            </a:extLst>
          </p:cNvPr>
          <p:cNvSpPr txBox="1"/>
          <p:nvPr/>
        </p:nvSpPr>
        <p:spPr>
          <a:xfrm>
            <a:off x="7263194" y="3428983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53" name="Rechte verbindingslijn met pijl 25">
            <a:extLst>
              <a:ext uri="{FF2B5EF4-FFF2-40B4-BE49-F238E27FC236}">
                <a16:creationId xmlns:a16="http://schemas.microsoft.com/office/drawing/2014/main" id="{5DE79A49-EBE4-36F3-2A85-17CA326D44BB}"/>
              </a:ext>
            </a:extLst>
          </p:cNvPr>
          <p:cNvCxnSpPr>
            <a:cxnSpLocks/>
          </p:cNvCxnSpPr>
          <p:nvPr/>
        </p:nvCxnSpPr>
        <p:spPr>
          <a:xfrm flipV="1">
            <a:off x="4663271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25">
            <a:extLst>
              <a:ext uri="{FF2B5EF4-FFF2-40B4-BE49-F238E27FC236}">
                <a16:creationId xmlns:a16="http://schemas.microsoft.com/office/drawing/2014/main" id="{3AB479FA-E678-EF83-4F88-5C45C32F3484}"/>
              </a:ext>
            </a:extLst>
          </p:cNvPr>
          <p:cNvCxnSpPr>
            <a:cxnSpLocks/>
          </p:cNvCxnSpPr>
          <p:nvPr/>
        </p:nvCxnSpPr>
        <p:spPr>
          <a:xfrm flipV="1">
            <a:off x="8319284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A6F89A6-EEB9-45BC-33FD-5292AB59999F}"/>
              </a:ext>
            </a:extLst>
          </p:cNvPr>
          <p:cNvGrpSpPr/>
          <p:nvPr/>
        </p:nvGrpSpPr>
        <p:grpSpPr>
          <a:xfrm>
            <a:off x="9798847" y="4999668"/>
            <a:ext cx="7037538" cy="3367191"/>
            <a:chOff x="225656" y="4412746"/>
            <a:chExt cx="7037538" cy="3367191"/>
          </a:xfrm>
        </p:grpSpPr>
        <p:sp>
          <p:nvSpPr>
            <p:cNvPr id="82" name="Rechthoek 18">
              <a:extLst>
                <a:ext uri="{FF2B5EF4-FFF2-40B4-BE49-F238E27FC236}">
                  <a16:creationId xmlns:a16="http://schemas.microsoft.com/office/drawing/2014/main" id="{91718BFE-DB99-9E37-F5CA-73BFFA08014F}"/>
                </a:ext>
              </a:extLst>
            </p:cNvPr>
            <p:cNvSpPr/>
            <p:nvPr/>
          </p:nvSpPr>
          <p:spPr>
            <a:xfrm>
              <a:off x="369672" y="4814887"/>
              <a:ext cx="2448272" cy="2965049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3" name="Rechthoek 19">
              <a:extLst>
                <a:ext uri="{FF2B5EF4-FFF2-40B4-BE49-F238E27FC236}">
                  <a16:creationId xmlns:a16="http://schemas.microsoft.com/office/drawing/2014/main" id="{82A46680-56C4-048F-2477-8AE2D7E74262}"/>
                </a:ext>
              </a:extLst>
            </p:cNvPr>
            <p:cNvSpPr/>
            <p:nvPr/>
          </p:nvSpPr>
          <p:spPr>
            <a:xfrm>
              <a:off x="4814922" y="4814888"/>
              <a:ext cx="2448272" cy="2965049"/>
            </a:xfrm>
            <a:prstGeom prst="rect">
              <a:avLst/>
            </a:prstGeom>
            <a:solidFill>
              <a:schemeClr val="bg2"/>
            </a:solidFill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4" name="Tekstvak 9">
              <a:extLst>
                <a:ext uri="{FF2B5EF4-FFF2-40B4-BE49-F238E27FC236}">
                  <a16:creationId xmlns:a16="http://schemas.microsoft.com/office/drawing/2014/main" id="{E25EF402-A8DB-9173-1B4C-780DE800DDA4}"/>
                </a:ext>
              </a:extLst>
            </p:cNvPr>
            <p:cNvSpPr txBox="1"/>
            <p:nvPr/>
          </p:nvSpPr>
          <p:spPr>
            <a:xfrm>
              <a:off x="225656" y="4412746"/>
              <a:ext cx="295786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500" dirty="0" err="1"/>
                <a:t>Names</a:t>
              </a:r>
              <a:r>
                <a:rPr lang="nl-BE" sz="1500" dirty="0"/>
                <a:t> / </a:t>
              </a:r>
              <a:r>
                <a:rPr lang="nl-BE" sz="1500" dirty="0" err="1"/>
                <a:t>variebles</a:t>
              </a:r>
              <a:r>
                <a:rPr lang="nl-BE" sz="1500" dirty="0"/>
                <a:t> (</a:t>
              </a:r>
              <a:r>
                <a:rPr lang="nl-BE" sz="15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name </a:t>
              </a:r>
              <a:r>
                <a:rPr lang="nl-BE" sz="1500" dirty="0" err="1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space</a:t>
              </a:r>
              <a:r>
                <a:rPr lang="nl-BE" sz="1500" dirty="0"/>
                <a:t>)</a:t>
              </a:r>
              <a:endParaRPr lang="en-US" sz="1500" dirty="0"/>
            </a:p>
          </p:txBody>
        </p:sp>
        <p:sp>
          <p:nvSpPr>
            <p:cNvPr id="85" name="Tekstvak 14">
              <a:extLst>
                <a:ext uri="{FF2B5EF4-FFF2-40B4-BE49-F238E27FC236}">
                  <a16:creationId xmlns:a16="http://schemas.microsoft.com/office/drawing/2014/main" id="{90F9C444-7A99-A22A-7EE9-CE5333ABDDDD}"/>
                </a:ext>
              </a:extLst>
            </p:cNvPr>
            <p:cNvSpPr txBox="1"/>
            <p:nvPr/>
          </p:nvSpPr>
          <p:spPr>
            <a:xfrm>
              <a:off x="5161547" y="4412746"/>
              <a:ext cx="1713931" cy="3231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500" dirty="0" err="1"/>
                <a:t>Objects</a:t>
              </a:r>
              <a:r>
                <a:rPr lang="nl-BE" sz="1500" dirty="0"/>
                <a:t> (</a:t>
              </a:r>
              <a:r>
                <a:rPr lang="nl-BE" sz="1500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memory</a:t>
              </a:r>
              <a:r>
                <a:rPr lang="nl-BE" sz="1500" dirty="0"/>
                <a:t>)</a:t>
              </a:r>
              <a:endParaRPr lang="en-US" sz="1500" dirty="0"/>
            </a:p>
          </p:txBody>
        </p:sp>
        <p:sp>
          <p:nvSpPr>
            <p:cNvPr id="86" name="Tekstvak 11">
              <a:extLst>
                <a:ext uri="{FF2B5EF4-FFF2-40B4-BE49-F238E27FC236}">
                  <a16:creationId xmlns:a16="http://schemas.microsoft.com/office/drawing/2014/main" id="{902A8305-C1C1-1D57-95BC-7F5C066F87B7}"/>
                </a:ext>
              </a:extLst>
            </p:cNvPr>
            <p:cNvSpPr txBox="1"/>
            <p:nvPr/>
          </p:nvSpPr>
          <p:spPr>
            <a:xfrm>
              <a:off x="691439" y="5047604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/>
                <a:t>a</a:t>
              </a:r>
              <a:endParaRPr lang="en-US" sz="1500" dirty="0"/>
            </a:p>
          </p:txBody>
        </p:sp>
        <p:sp>
          <p:nvSpPr>
            <p:cNvPr id="87" name="Tekstvak 16">
              <a:extLst>
                <a:ext uri="{FF2B5EF4-FFF2-40B4-BE49-F238E27FC236}">
                  <a16:creationId xmlns:a16="http://schemas.microsoft.com/office/drawing/2014/main" id="{EF64F6C2-8607-263B-3F1E-EE4596F44311}"/>
                </a:ext>
              </a:extLst>
            </p:cNvPr>
            <p:cNvSpPr txBox="1"/>
            <p:nvPr/>
          </p:nvSpPr>
          <p:spPr>
            <a:xfrm>
              <a:off x="723960" y="5996615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/>
                <a:t>b</a:t>
              </a:r>
              <a:endParaRPr lang="en-US" sz="1500" dirty="0"/>
            </a:p>
          </p:txBody>
        </p:sp>
        <p:sp>
          <p:nvSpPr>
            <p:cNvPr id="88" name="Tekstvak 17">
              <a:extLst>
                <a:ext uri="{FF2B5EF4-FFF2-40B4-BE49-F238E27FC236}">
                  <a16:creationId xmlns:a16="http://schemas.microsoft.com/office/drawing/2014/main" id="{00F3C1FF-C268-0B57-6F8F-A36EB32E9076}"/>
                </a:ext>
              </a:extLst>
            </p:cNvPr>
            <p:cNvSpPr txBox="1"/>
            <p:nvPr/>
          </p:nvSpPr>
          <p:spPr>
            <a:xfrm>
              <a:off x="723960" y="6855512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/>
                <a:t>c</a:t>
              </a:r>
              <a:endParaRPr lang="en-US" sz="1500" dirty="0"/>
            </a:p>
          </p:txBody>
        </p:sp>
        <p:sp>
          <p:nvSpPr>
            <p:cNvPr id="89" name="Tekstvak 20">
              <a:extLst>
                <a:ext uri="{FF2B5EF4-FFF2-40B4-BE49-F238E27FC236}">
                  <a16:creationId xmlns:a16="http://schemas.microsoft.com/office/drawing/2014/main" id="{6574585C-A1D3-72AD-C55F-219446E5CBDC}"/>
                </a:ext>
              </a:extLst>
            </p:cNvPr>
            <p:cNvSpPr txBox="1"/>
            <p:nvPr/>
          </p:nvSpPr>
          <p:spPr>
            <a:xfrm>
              <a:off x="5150769" y="5049048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/>
                <a:t>Bacillus </a:t>
              </a:r>
              <a:r>
                <a:rPr lang="nl-BE" sz="1500" dirty="0" err="1"/>
                <a:t>anthracis</a:t>
              </a:r>
              <a:endParaRPr lang="en-US" sz="1500" dirty="0"/>
            </a:p>
          </p:txBody>
        </p:sp>
        <p:sp>
          <p:nvSpPr>
            <p:cNvPr id="90" name="Tekstvak 21">
              <a:extLst>
                <a:ext uri="{FF2B5EF4-FFF2-40B4-BE49-F238E27FC236}">
                  <a16:creationId xmlns:a16="http://schemas.microsoft.com/office/drawing/2014/main" id="{8EC19A93-07C2-A904-B07D-98DD05330B0F}"/>
                </a:ext>
              </a:extLst>
            </p:cNvPr>
            <p:cNvSpPr txBox="1"/>
            <p:nvPr/>
          </p:nvSpPr>
          <p:spPr>
            <a:xfrm>
              <a:off x="5183290" y="5996615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/>
                <a:t>u</a:t>
              </a:r>
              <a:endParaRPr lang="en-US" sz="1500" dirty="0"/>
            </a:p>
          </p:txBody>
        </p:sp>
        <p:sp>
          <p:nvSpPr>
            <p:cNvPr id="91" name="Tekstvak 22">
              <a:extLst>
                <a:ext uri="{FF2B5EF4-FFF2-40B4-BE49-F238E27FC236}">
                  <a16:creationId xmlns:a16="http://schemas.microsoft.com/office/drawing/2014/main" id="{17C52FC5-27A8-B8A0-D063-4FE01CEF3DB0}"/>
                </a:ext>
              </a:extLst>
            </p:cNvPr>
            <p:cNvSpPr txBox="1"/>
            <p:nvPr/>
          </p:nvSpPr>
          <p:spPr>
            <a:xfrm>
              <a:off x="5183290" y="6855511"/>
              <a:ext cx="1692188" cy="323165"/>
            </a:xfrm>
            <a:prstGeom prst="rect">
              <a:avLst/>
            </a:prstGeom>
            <a:ln w="317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r>
                <a:rPr lang="nl-BE" sz="1500" dirty="0" err="1"/>
                <a:t>llus</a:t>
              </a:r>
              <a:r>
                <a:rPr lang="nl-BE" sz="1500" dirty="0"/>
                <a:t> </a:t>
              </a:r>
              <a:r>
                <a:rPr lang="nl-BE" sz="1500" dirty="0" err="1"/>
                <a:t>ant</a:t>
              </a:r>
              <a:endParaRPr lang="en-US" sz="1500" dirty="0"/>
            </a:p>
          </p:txBody>
        </p:sp>
        <p:cxnSp>
          <p:nvCxnSpPr>
            <p:cNvPr id="92" name="Rechte verbindingslijn met pijl 15">
              <a:extLst>
                <a:ext uri="{FF2B5EF4-FFF2-40B4-BE49-F238E27FC236}">
                  <a16:creationId xmlns:a16="http://schemas.microsoft.com/office/drawing/2014/main" id="{622B1C4D-2944-C991-B9E2-9A52E5D2EB92}"/>
                </a:ext>
              </a:extLst>
            </p:cNvPr>
            <p:cNvCxnSpPr>
              <a:cxnSpLocks/>
              <a:stCxn id="86" idx="3"/>
              <a:endCxn id="89" idx="1"/>
            </p:cNvCxnSpPr>
            <p:nvPr/>
          </p:nvCxnSpPr>
          <p:spPr>
            <a:xfrm>
              <a:off x="2383627" y="5209187"/>
              <a:ext cx="2767142" cy="14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Rechte verbindingslijn met pijl 24">
              <a:extLst>
                <a:ext uri="{FF2B5EF4-FFF2-40B4-BE49-F238E27FC236}">
                  <a16:creationId xmlns:a16="http://schemas.microsoft.com/office/drawing/2014/main" id="{DA0FCD48-4DA3-CBAB-C832-4653C1D23C7E}"/>
                </a:ext>
              </a:extLst>
            </p:cNvPr>
            <p:cNvCxnSpPr>
              <a:cxnSpLocks/>
              <a:endCxn id="90" idx="1"/>
            </p:cNvCxnSpPr>
            <p:nvPr/>
          </p:nvCxnSpPr>
          <p:spPr>
            <a:xfrm flipV="1">
              <a:off x="2416148" y="6158198"/>
              <a:ext cx="2767142" cy="150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Rechte verbindingslijn met pijl 25">
              <a:extLst>
                <a:ext uri="{FF2B5EF4-FFF2-40B4-BE49-F238E27FC236}">
                  <a16:creationId xmlns:a16="http://schemas.microsoft.com/office/drawing/2014/main" id="{834E3896-84FD-EFF9-98FF-84639E92A8AC}"/>
                </a:ext>
              </a:extLst>
            </p:cNvPr>
            <p:cNvCxnSpPr>
              <a:cxnSpLocks/>
              <a:endCxn id="91" idx="1"/>
            </p:cNvCxnSpPr>
            <p:nvPr/>
          </p:nvCxnSpPr>
          <p:spPr>
            <a:xfrm flipV="1">
              <a:off x="2416148" y="7017094"/>
              <a:ext cx="2767142" cy="881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5" name="Tekstvak 26">
              <a:extLst>
                <a:ext uri="{FF2B5EF4-FFF2-40B4-BE49-F238E27FC236}">
                  <a16:creationId xmlns:a16="http://schemas.microsoft.com/office/drawing/2014/main" id="{BD270A81-B01F-01BA-A768-02BEDD328307}"/>
                </a:ext>
              </a:extLst>
            </p:cNvPr>
            <p:cNvSpPr txBox="1"/>
            <p:nvPr/>
          </p:nvSpPr>
          <p:spPr>
            <a:xfrm>
              <a:off x="5127168" y="4844794"/>
              <a:ext cx="340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100" dirty="0" err="1"/>
                <a:t>str</a:t>
              </a:r>
              <a:endParaRPr lang="en-US" sz="1100" dirty="0"/>
            </a:p>
          </p:txBody>
        </p:sp>
        <p:sp>
          <p:nvSpPr>
            <p:cNvPr id="97" name="Tekstvak 29">
              <a:extLst>
                <a:ext uri="{FF2B5EF4-FFF2-40B4-BE49-F238E27FC236}">
                  <a16:creationId xmlns:a16="http://schemas.microsoft.com/office/drawing/2014/main" id="{7259F018-6F25-8170-6751-B88F106A6040}"/>
                </a:ext>
              </a:extLst>
            </p:cNvPr>
            <p:cNvSpPr txBox="1"/>
            <p:nvPr/>
          </p:nvSpPr>
          <p:spPr>
            <a:xfrm>
              <a:off x="5133580" y="5746362"/>
              <a:ext cx="34015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100" dirty="0" err="1"/>
                <a:t>str</a:t>
              </a:r>
              <a:endParaRPr lang="en-US" sz="1100" dirty="0"/>
            </a:p>
          </p:txBody>
        </p:sp>
        <p:sp>
          <p:nvSpPr>
            <p:cNvPr id="98" name="Tekstvak 33">
              <a:extLst>
                <a:ext uri="{FF2B5EF4-FFF2-40B4-BE49-F238E27FC236}">
                  <a16:creationId xmlns:a16="http://schemas.microsoft.com/office/drawing/2014/main" id="{15579F92-B02F-BEE9-63CD-C5C2FB3B187C}"/>
                </a:ext>
              </a:extLst>
            </p:cNvPr>
            <p:cNvSpPr txBox="1"/>
            <p:nvPr/>
          </p:nvSpPr>
          <p:spPr>
            <a:xfrm>
              <a:off x="3406832" y="4957515"/>
              <a:ext cx="77938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nl-BE" sz="1100" i="1" dirty="0" err="1"/>
                <a:t>reference</a:t>
              </a:r>
              <a:endParaRPr lang="en-US" sz="1100" i="1" dirty="0"/>
            </a:p>
          </p:txBody>
        </p:sp>
      </p:grpSp>
      <p:sp>
        <p:nvSpPr>
          <p:cNvPr id="109" name="Rectangle 108">
            <a:extLst>
              <a:ext uri="{FF2B5EF4-FFF2-40B4-BE49-F238E27FC236}">
                <a16:creationId xmlns:a16="http://schemas.microsoft.com/office/drawing/2014/main" id="{34DF1C0E-F437-2B1E-9E2C-4E344754D448}"/>
              </a:ext>
            </a:extLst>
          </p:cNvPr>
          <p:cNvSpPr/>
          <p:nvPr/>
        </p:nvSpPr>
        <p:spPr>
          <a:xfrm>
            <a:off x="737796" y="4257266"/>
            <a:ext cx="7283052" cy="51090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'Bacillus anthracis'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u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c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llus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ant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Tekstvak 29">
            <a:extLst>
              <a:ext uri="{FF2B5EF4-FFF2-40B4-BE49-F238E27FC236}">
                <a16:creationId xmlns:a16="http://schemas.microsoft.com/office/drawing/2014/main" id="{10843F79-8C05-5413-5A80-2643A115848F}"/>
              </a:ext>
            </a:extLst>
          </p:cNvPr>
          <p:cNvSpPr txBox="1"/>
          <p:nvPr/>
        </p:nvSpPr>
        <p:spPr>
          <a:xfrm>
            <a:off x="14713540" y="7197844"/>
            <a:ext cx="34015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100" dirty="0" err="1"/>
              <a:t>str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4970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79068-C7AD-E533-48AD-1A83ABDBB1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F2D9A3-CE24-FEF1-C525-1FB326E70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23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F21EDD54-CFCF-11A4-BD0E-42C5FAB98387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 </a:t>
            </a:r>
            <a:r>
              <a:rPr lang="nl-NL" u="none" dirty="0" err="1"/>
              <a:t>indexing</a:t>
            </a:r>
            <a:r>
              <a:rPr lang="nl-NL" u="none" dirty="0"/>
              <a:t> (</a:t>
            </a:r>
            <a:r>
              <a:rPr lang="nl-NL" u="none" dirty="0" err="1"/>
              <a:t>continued</a:t>
            </a:r>
            <a:r>
              <a:rPr lang="nl-NL" u="none" dirty="0"/>
              <a:t>)</a:t>
            </a:r>
          </a:p>
        </p:txBody>
      </p:sp>
      <p:graphicFrame>
        <p:nvGraphicFramePr>
          <p:cNvPr id="44" name="Tabel 1">
            <a:extLst>
              <a:ext uri="{FF2B5EF4-FFF2-40B4-BE49-F238E27FC236}">
                <a16:creationId xmlns:a16="http://schemas.microsoft.com/office/drawing/2014/main" id="{AC386006-BD9B-F50E-FE52-3AE91C68F542}"/>
              </a:ext>
            </a:extLst>
          </p:cNvPr>
          <p:cNvGraphicFramePr>
            <a:graphicFrameLocks noGrp="1"/>
          </p:cNvGraphicFramePr>
          <p:nvPr/>
        </p:nvGraphicFramePr>
        <p:xfrm>
          <a:off x="4468606" y="2181337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kstvak 20">
            <a:extLst>
              <a:ext uri="{FF2B5EF4-FFF2-40B4-BE49-F238E27FC236}">
                <a16:creationId xmlns:a16="http://schemas.microsoft.com/office/drawing/2014/main" id="{5656CC36-8B13-9641-0BCD-942E0A60528A}"/>
              </a:ext>
            </a:extLst>
          </p:cNvPr>
          <p:cNvSpPr txBox="1"/>
          <p:nvPr/>
        </p:nvSpPr>
        <p:spPr>
          <a:xfrm>
            <a:off x="3324158" y="2648812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47" name="Rechte verbindingslijn met pijl 25">
            <a:extLst>
              <a:ext uri="{FF2B5EF4-FFF2-40B4-BE49-F238E27FC236}">
                <a16:creationId xmlns:a16="http://schemas.microsoft.com/office/drawing/2014/main" id="{65E9D85A-0E18-F2C0-75AF-430FE2061785}"/>
              </a:ext>
            </a:extLst>
          </p:cNvPr>
          <p:cNvCxnSpPr/>
          <p:nvPr/>
        </p:nvCxnSpPr>
        <p:spPr>
          <a:xfrm flipV="1">
            <a:off x="4123605" y="2860432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34">
            <a:extLst>
              <a:ext uri="{FF2B5EF4-FFF2-40B4-BE49-F238E27FC236}">
                <a16:creationId xmlns:a16="http://schemas.microsoft.com/office/drawing/2014/main" id="{12F9836B-2E9F-B586-161D-DDDBE4081C34}"/>
              </a:ext>
            </a:extLst>
          </p:cNvPr>
          <p:cNvSpPr txBox="1"/>
          <p:nvPr/>
        </p:nvSpPr>
        <p:spPr>
          <a:xfrm>
            <a:off x="4123605" y="342898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52" name="Tekstvak 35">
            <a:extLst>
              <a:ext uri="{FF2B5EF4-FFF2-40B4-BE49-F238E27FC236}">
                <a16:creationId xmlns:a16="http://schemas.microsoft.com/office/drawing/2014/main" id="{C19806C3-8AF5-DB3C-B65E-8609A9B2E751}"/>
              </a:ext>
            </a:extLst>
          </p:cNvPr>
          <p:cNvSpPr txBox="1"/>
          <p:nvPr/>
        </p:nvSpPr>
        <p:spPr>
          <a:xfrm>
            <a:off x="7263194" y="3428983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53" name="Rechte verbindingslijn met pijl 25">
            <a:extLst>
              <a:ext uri="{FF2B5EF4-FFF2-40B4-BE49-F238E27FC236}">
                <a16:creationId xmlns:a16="http://schemas.microsoft.com/office/drawing/2014/main" id="{34FC2DA1-BA8C-C817-39B8-B42BD26AEACF}"/>
              </a:ext>
            </a:extLst>
          </p:cNvPr>
          <p:cNvCxnSpPr>
            <a:cxnSpLocks/>
          </p:cNvCxnSpPr>
          <p:nvPr/>
        </p:nvCxnSpPr>
        <p:spPr>
          <a:xfrm flipV="1">
            <a:off x="4663271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25">
            <a:extLst>
              <a:ext uri="{FF2B5EF4-FFF2-40B4-BE49-F238E27FC236}">
                <a16:creationId xmlns:a16="http://schemas.microsoft.com/office/drawing/2014/main" id="{15E15583-3E4D-CC04-E997-70B7622ACEAB}"/>
              </a:ext>
            </a:extLst>
          </p:cNvPr>
          <p:cNvCxnSpPr>
            <a:cxnSpLocks/>
          </p:cNvCxnSpPr>
          <p:nvPr/>
        </p:nvCxnSpPr>
        <p:spPr>
          <a:xfrm flipV="1">
            <a:off x="8319284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08A75E89-7B63-1CFC-5490-A1DA524CEE62}"/>
              </a:ext>
            </a:extLst>
          </p:cNvPr>
          <p:cNvSpPr/>
          <p:nvPr/>
        </p:nvSpPr>
        <p:spPr>
          <a:xfrm>
            <a:off x="726608" y="4257266"/>
            <a:ext cx="15961191" cy="51090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'Bacillus anthracis'</a:t>
            </a:r>
          </a:p>
          <a:p>
            <a:endParaRPr lang="en-US" sz="2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lu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 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Baci</a:t>
            </a:r>
          </a:p>
          <a:p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hracis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628AF9-C46A-7FB1-C98D-7A90288DDDFB}"/>
              </a:ext>
            </a:extLst>
          </p:cNvPr>
          <p:cNvSpPr/>
          <p:nvPr/>
        </p:nvSpPr>
        <p:spPr>
          <a:xfrm>
            <a:off x="6551011" y="4985244"/>
            <a:ext cx="3536546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a[int1:int2:step]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4CA84F7-4158-0A9D-9CAC-26FAAA5157A6}"/>
              </a:ext>
            </a:extLst>
          </p:cNvPr>
          <p:cNvSpPr/>
          <p:nvPr/>
        </p:nvSpPr>
        <p:spPr>
          <a:xfrm>
            <a:off x="7427071" y="6016659"/>
            <a:ext cx="176202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a[:int2]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B427BEF-C1F1-04AB-1439-0E05DCABB6B9}"/>
              </a:ext>
            </a:extLst>
          </p:cNvPr>
          <p:cNvSpPr/>
          <p:nvPr/>
        </p:nvSpPr>
        <p:spPr>
          <a:xfrm>
            <a:off x="7427073" y="7149516"/>
            <a:ext cx="1762021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a[int1:]</a:t>
            </a:r>
          </a:p>
        </p:txBody>
      </p:sp>
    </p:spTree>
    <p:extLst>
      <p:ext uri="{BB962C8B-B14F-4D97-AF65-F5344CB8AC3E}">
        <p14:creationId xmlns:p14="http://schemas.microsoft.com/office/powerpoint/2010/main" val="40371707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3B21CD-E5E2-0CFA-79BC-1BD6267335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8A91EC6-0C04-309A-B855-85C1FC6E0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24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9AA5D1CD-DB6D-8C77-EAF7-4E1C50F8F92A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 operators</a:t>
            </a:r>
          </a:p>
        </p:txBody>
      </p:sp>
      <p:graphicFrame>
        <p:nvGraphicFramePr>
          <p:cNvPr id="44" name="Tabel 1">
            <a:extLst>
              <a:ext uri="{FF2B5EF4-FFF2-40B4-BE49-F238E27FC236}">
                <a16:creationId xmlns:a16="http://schemas.microsoft.com/office/drawing/2014/main" id="{B84498C0-BC5D-C6B0-FA69-84456F11F0A2}"/>
              </a:ext>
            </a:extLst>
          </p:cNvPr>
          <p:cNvGraphicFramePr>
            <a:graphicFrameLocks noGrp="1"/>
          </p:cNvGraphicFramePr>
          <p:nvPr/>
        </p:nvGraphicFramePr>
        <p:xfrm>
          <a:off x="4468606" y="2181337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kstvak 20">
            <a:extLst>
              <a:ext uri="{FF2B5EF4-FFF2-40B4-BE49-F238E27FC236}">
                <a16:creationId xmlns:a16="http://schemas.microsoft.com/office/drawing/2014/main" id="{ACF43C2E-1EEC-36FE-FCD6-927E3B416A1A}"/>
              </a:ext>
            </a:extLst>
          </p:cNvPr>
          <p:cNvSpPr txBox="1"/>
          <p:nvPr/>
        </p:nvSpPr>
        <p:spPr>
          <a:xfrm>
            <a:off x="3324158" y="2648812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47" name="Rechte verbindingslijn met pijl 25">
            <a:extLst>
              <a:ext uri="{FF2B5EF4-FFF2-40B4-BE49-F238E27FC236}">
                <a16:creationId xmlns:a16="http://schemas.microsoft.com/office/drawing/2014/main" id="{0E329AEB-00E7-B207-73FB-836EEE26342D}"/>
              </a:ext>
            </a:extLst>
          </p:cNvPr>
          <p:cNvCxnSpPr/>
          <p:nvPr/>
        </p:nvCxnSpPr>
        <p:spPr>
          <a:xfrm flipV="1">
            <a:off x="4123605" y="2860432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34">
            <a:extLst>
              <a:ext uri="{FF2B5EF4-FFF2-40B4-BE49-F238E27FC236}">
                <a16:creationId xmlns:a16="http://schemas.microsoft.com/office/drawing/2014/main" id="{8DF0CD69-81C2-188A-0353-CC4AAA5FE11B}"/>
              </a:ext>
            </a:extLst>
          </p:cNvPr>
          <p:cNvSpPr txBox="1"/>
          <p:nvPr/>
        </p:nvSpPr>
        <p:spPr>
          <a:xfrm>
            <a:off x="4123605" y="3428983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52" name="Tekstvak 35">
            <a:extLst>
              <a:ext uri="{FF2B5EF4-FFF2-40B4-BE49-F238E27FC236}">
                <a16:creationId xmlns:a16="http://schemas.microsoft.com/office/drawing/2014/main" id="{2091F70A-4332-12AE-22FD-D10A348053A5}"/>
              </a:ext>
            </a:extLst>
          </p:cNvPr>
          <p:cNvSpPr txBox="1"/>
          <p:nvPr/>
        </p:nvSpPr>
        <p:spPr>
          <a:xfrm>
            <a:off x="7263194" y="3428983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53" name="Rechte verbindingslijn met pijl 25">
            <a:extLst>
              <a:ext uri="{FF2B5EF4-FFF2-40B4-BE49-F238E27FC236}">
                <a16:creationId xmlns:a16="http://schemas.microsoft.com/office/drawing/2014/main" id="{FE859F87-A6D0-6B2E-335D-D840668B6DDE}"/>
              </a:ext>
            </a:extLst>
          </p:cNvPr>
          <p:cNvCxnSpPr>
            <a:cxnSpLocks/>
          </p:cNvCxnSpPr>
          <p:nvPr/>
        </p:nvCxnSpPr>
        <p:spPr>
          <a:xfrm flipV="1">
            <a:off x="4663271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25">
            <a:extLst>
              <a:ext uri="{FF2B5EF4-FFF2-40B4-BE49-F238E27FC236}">
                <a16:creationId xmlns:a16="http://schemas.microsoft.com/office/drawing/2014/main" id="{13EDD519-C6D6-962C-1AAC-B430B7B5E6E8}"/>
              </a:ext>
            </a:extLst>
          </p:cNvPr>
          <p:cNvCxnSpPr>
            <a:cxnSpLocks/>
          </p:cNvCxnSpPr>
          <p:nvPr/>
        </p:nvCxnSpPr>
        <p:spPr>
          <a:xfrm flipV="1">
            <a:off x="8319284" y="3177672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5526A909-F222-4F89-BF67-76172ED7E6E5}"/>
              </a:ext>
            </a:extLst>
          </p:cNvPr>
          <p:cNvSpPr/>
          <p:nvPr/>
        </p:nvSpPr>
        <p:spPr>
          <a:xfrm>
            <a:off x="726608" y="4257266"/>
            <a:ext cx="15961191" cy="510909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</a:t>
            </a:r>
            <a:r>
              <a:rPr lang="en-US" sz="2200" dirty="0">
                <a:solidFill>
                  <a:srgbClr val="4FC1FF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'Bacillus anthracis'</a:t>
            </a:r>
          </a:p>
          <a:p>
            <a:endParaRPr lang="en-US" sz="2400" dirty="0">
              <a:solidFill>
                <a:srgbClr val="CE9178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lu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 n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[: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4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Baci</a:t>
            </a:r>
          </a:p>
          <a:p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12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:]</a:t>
            </a:r>
          </a:p>
          <a:p>
            <a:r>
              <a:rPr lang="pt-BR" sz="2200" dirty="0">
                <a:solidFill>
                  <a:srgbClr val="D4D4D4"/>
                </a:solidFill>
                <a:latin typeface="Consolas" panose="020B0609020204030204" pitchFamily="49" charset="0"/>
              </a:rPr>
              <a:t>hracis</a:t>
            </a: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2AED2DD-E890-8570-5C88-C417905EB670}"/>
              </a:ext>
            </a:extLst>
          </p:cNvPr>
          <p:cNvSpPr/>
          <p:nvPr/>
        </p:nvSpPr>
        <p:spPr>
          <a:xfrm>
            <a:off x="6551011" y="4985244"/>
            <a:ext cx="3536546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a[int1:int2:step]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564559A-1515-13C1-3C48-38DFC4C4F2E1}"/>
              </a:ext>
            </a:extLst>
          </p:cNvPr>
          <p:cNvSpPr/>
          <p:nvPr/>
        </p:nvSpPr>
        <p:spPr>
          <a:xfrm>
            <a:off x="7427071" y="6016659"/>
            <a:ext cx="1762022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a[:int2]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1C6B888-3E18-A662-6F25-EB76E0AAF219}"/>
              </a:ext>
            </a:extLst>
          </p:cNvPr>
          <p:cNvSpPr/>
          <p:nvPr/>
        </p:nvSpPr>
        <p:spPr>
          <a:xfrm>
            <a:off x="7427073" y="7149516"/>
            <a:ext cx="1762021" cy="57246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nl-BE" sz="2800" dirty="0">
                <a:solidFill>
                  <a:srgbClr val="FF0000"/>
                </a:solidFill>
                <a:highlight>
                  <a:srgbClr val="FFD200"/>
                </a:highlight>
                <a:latin typeface="Consolas" panose="020B0609020204030204" pitchFamily="49" charset="0"/>
              </a:rPr>
              <a:t>a[int1:]</a:t>
            </a:r>
          </a:p>
        </p:txBody>
      </p:sp>
    </p:spTree>
    <p:extLst>
      <p:ext uri="{BB962C8B-B14F-4D97-AF65-F5344CB8AC3E}">
        <p14:creationId xmlns:p14="http://schemas.microsoft.com/office/powerpoint/2010/main" val="83761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3" grpId="0"/>
      <p:bldP spid="34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5A737-A204-109A-852F-6100DF655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5CF8854-E061-0368-72D3-0E10808D85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25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4FB196C-2995-1911-B34C-D29CBFDDA28D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 </a:t>
            </a:r>
            <a:r>
              <a:rPr lang="nl-NL" u="none" dirty="0" err="1"/>
              <a:t>methods</a:t>
            </a:r>
            <a:endParaRPr lang="nl-NL" u="none" dirty="0"/>
          </a:p>
        </p:txBody>
      </p:sp>
      <p:graphicFrame>
        <p:nvGraphicFramePr>
          <p:cNvPr id="44" name="Tabel 1">
            <a:extLst>
              <a:ext uri="{FF2B5EF4-FFF2-40B4-BE49-F238E27FC236}">
                <a16:creationId xmlns:a16="http://schemas.microsoft.com/office/drawing/2014/main" id="{CE2D12EA-1B21-B0B4-6631-FFBC828C5F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5403125"/>
              </p:ext>
            </p:extLst>
          </p:nvPr>
        </p:nvGraphicFramePr>
        <p:xfrm>
          <a:off x="4468606" y="1825080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5" name="Tekstvak 20">
            <a:extLst>
              <a:ext uri="{FF2B5EF4-FFF2-40B4-BE49-F238E27FC236}">
                <a16:creationId xmlns:a16="http://schemas.microsoft.com/office/drawing/2014/main" id="{2E4530E6-34BC-5397-B4F2-D484D54ECCF2}"/>
              </a:ext>
            </a:extLst>
          </p:cNvPr>
          <p:cNvSpPr txBox="1"/>
          <p:nvPr/>
        </p:nvSpPr>
        <p:spPr>
          <a:xfrm>
            <a:off x="3324158" y="2292555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47" name="Rechte verbindingslijn met pijl 25">
            <a:extLst>
              <a:ext uri="{FF2B5EF4-FFF2-40B4-BE49-F238E27FC236}">
                <a16:creationId xmlns:a16="http://schemas.microsoft.com/office/drawing/2014/main" id="{3A4C93F0-6198-4FB4-0E65-9F6E888B0858}"/>
              </a:ext>
            </a:extLst>
          </p:cNvPr>
          <p:cNvCxnSpPr/>
          <p:nvPr/>
        </p:nvCxnSpPr>
        <p:spPr>
          <a:xfrm flipV="1">
            <a:off x="4123605" y="2504175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34">
            <a:extLst>
              <a:ext uri="{FF2B5EF4-FFF2-40B4-BE49-F238E27FC236}">
                <a16:creationId xmlns:a16="http://schemas.microsoft.com/office/drawing/2014/main" id="{2F8FB1B8-5601-65F8-1565-8603BAEFB815}"/>
              </a:ext>
            </a:extLst>
          </p:cNvPr>
          <p:cNvSpPr txBox="1"/>
          <p:nvPr/>
        </p:nvSpPr>
        <p:spPr>
          <a:xfrm>
            <a:off x="4123605" y="307272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52" name="Tekstvak 35">
            <a:extLst>
              <a:ext uri="{FF2B5EF4-FFF2-40B4-BE49-F238E27FC236}">
                <a16:creationId xmlns:a16="http://schemas.microsoft.com/office/drawing/2014/main" id="{8C262039-EC6B-893A-7491-30CE745122A8}"/>
              </a:ext>
            </a:extLst>
          </p:cNvPr>
          <p:cNvSpPr txBox="1"/>
          <p:nvPr/>
        </p:nvSpPr>
        <p:spPr>
          <a:xfrm>
            <a:off x="7263194" y="3072726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53" name="Rechte verbindingslijn met pijl 25">
            <a:extLst>
              <a:ext uri="{FF2B5EF4-FFF2-40B4-BE49-F238E27FC236}">
                <a16:creationId xmlns:a16="http://schemas.microsoft.com/office/drawing/2014/main" id="{09571296-868D-77D6-5FB3-D091CC864EE0}"/>
              </a:ext>
            </a:extLst>
          </p:cNvPr>
          <p:cNvCxnSpPr>
            <a:cxnSpLocks/>
          </p:cNvCxnSpPr>
          <p:nvPr/>
        </p:nvCxnSpPr>
        <p:spPr>
          <a:xfrm flipV="1">
            <a:off x="4663271" y="2821415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Rechte verbindingslijn met pijl 25">
            <a:extLst>
              <a:ext uri="{FF2B5EF4-FFF2-40B4-BE49-F238E27FC236}">
                <a16:creationId xmlns:a16="http://schemas.microsoft.com/office/drawing/2014/main" id="{AC466B5F-F0E7-E47C-AF2D-0182D91BDF3C}"/>
              </a:ext>
            </a:extLst>
          </p:cNvPr>
          <p:cNvCxnSpPr>
            <a:cxnSpLocks/>
          </p:cNvCxnSpPr>
          <p:nvPr/>
        </p:nvCxnSpPr>
        <p:spPr>
          <a:xfrm flipV="1">
            <a:off x="8319284" y="2821415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108">
            <a:extLst>
              <a:ext uri="{FF2B5EF4-FFF2-40B4-BE49-F238E27FC236}">
                <a16:creationId xmlns:a16="http://schemas.microsoft.com/office/drawing/2014/main" id="{F280B4BE-46C5-996A-C4DF-70D2F01BFF3E}"/>
              </a:ext>
            </a:extLst>
          </p:cNvPr>
          <p:cNvSpPr/>
          <p:nvPr/>
        </p:nvSpPr>
        <p:spPr>
          <a:xfrm>
            <a:off x="619730" y="3909722"/>
            <a:ext cx="9319917" cy="5601533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__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          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# or shorter: </a:t>
            </a:r>
            <a:r>
              <a:rPr lang="en-US" sz="2400" dirty="0" err="1">
                <a:solidFill>
                  <a:srgbClr val="92D050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92D050"/>
                </a:solidFill>
                <a:latin typeface="Consolas" panose="020B0609020204030204" pitchFamily="49" charset="0"/>
              </a:rPr>
              <a:t>(a)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18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count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'ci'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BacilluX anthraciX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's'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7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[9:]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capitalize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Anthracis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endParaRPr lang="pt-BR" sz="22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871E548-6384-B6C7-57BD-881C330BCA64}"/>
              </a:ext>
            </a:extLst>
          </p:cNvPr>
          <p:cNvCxnSpPr>
            <a:cxnSpLocks/>
          </p:cNvCxnSpPr>
          <p:nvPr/>
        </p:nvCxnSpPr>
        <p:spPr>
          <a:xfrm>
            <a:off x="4912653" y="5244276"/>
            <a:ext cx="138126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587D759-BC87-967B-E80C-D593270797BE}"/>
              </a:ext>
            </a:extLst>
          </p:cNvPr>
          <p:cNvCxnSpPr>
            <a:cxnSpLocks/>
          </p:cNvCxnSpPr>
          <p:nvPr/>
        </p:nvCxnSpPr>
        <p:spPr>
          <a:xfrm>
            <a:off x="4912653" y="6358578"/>
            <a:ext cx="138126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7E84923-A509-9875-10F8-2720A7B0593B}"/>
              </a:ext>
            </a:extLst>
          </p:cNvPr>
          <p:cNvCxnSpPr>
            <a:cxnSpLocks/>
          </p:cNvCxnSpPr>
          <p:nvPr/>
        </p:nvCxnSpPr>
        <p:spPr>
          <a:xfrm>
            <a:off x="4912653" y="7486733"/>
            <a:ext cx="138126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C5FE2FE-B643-992A-73B6-5B5B4D9E3144}"/>
              </a:ext>
            </a:extLst>
          </p:cNvPr>
          <p:cNvCxnSpPr>
            <a:cxnSpLocks/>
          </p:cNvCxnSpPr>
          <p:nvPr/>
        </p:nvCxnSpPr>
        <p:spPr>
          <a:xfrm>
            <a:off x="4912653" y="8543637"/>
            <a:ext cx="138126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>
            <a:extLst>
              <a:ext uri="{FF2B5EF4-FFF2-40B4-BE49-F238E27FC236}">
                <a16:creationId xmlns:a16="http://schemas.microsoft.com/office/drawing/2014/main" id="{2CE8331D-E343-E77C-80DF-0108B0339CD1}"/>
              </a:ext>
            </a:extLst>
          </p:cNvPr>
          <p:cNvSpPr/>
          <p:nvPr/>
        </p:nvSpPr>
        <p:spPr>
          <a:xfrm>
            <a:off x="6785723" y="5028832"/>
            <a:ext cx="25266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b="1" dirty="0" err="1">
                <a:solidFill>
                  <a:srgbClr val="FF0000"/>
                </a:solidFill>
              </a:rPr>
              <a:t>Count</a:t>
            </a:r>
            <a:r>
              <a:rPr lang="nl-BE" sz="2200" b="1" dirty="0">
                <a:solidFill>
                  <a:srgbClr val="FF0000"/>
                </a:solidFill>
              </a:rPr>
              <a:t> </a:t>
            </a:r>
            <a:r>
              <a:rPr lang="nl-BE" sz="2200" b="1" dirty="0" err="1">
                <a:solidFill>
                  <a:srgbClr val="FF0000"/>
                </a:solidFill>
              </a:rPr>
              <a:t>substrings</a:t>
            </a:r>
            <a:endParaRPr lang="en-US" sz="22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198ABF-1028-3735-5E0E-85FDDC3122E8}"/>
              </a:ext>
            </a:extLst>
          </p:cNvPr>
          <p:cNvSpPr/>
          <p:nvPr/>
        </p:nvSpPr>
        <p:spPr>
          <a:xfrm>
            <a:off x="6785723" y="6083660"/>
            <a:ext cx="26356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b="1" dirty="0" err="1">
                <a:solidFill>
                  <a:srgbClr val="FF0000"/>
                </a:solidFill>
              </a:rPr>
              <a:t>Replace</a:t>
            </a:r>
            <a:r>
              <a:rPr lang="nl-BE" sz="2200" b="1" dirty="0">
                <a:solidFill>
                  <a:srgbClr val="FF0000"/>
                </a:solidFill>
              </a:rPr>
              <a:t> </a:t>
            </a:r>
            <a:r>
              <a:rPr lang="nl-BE" sz="2200" b="1" dirty="0" err="1">
                <a:solidFill>
                  <a:srgbClr val="FF0000"/>
                </a:solidFill>
              </a:rPr>
              <a:t>substring</a:t>
            </a:r>
            <a:endParaRPr lang="en-US" sz="2200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B07632E0-0116-87EB-A135-2C0DE3537208}"/>
              </a:ext>
            </a:extLst>
          </p:cNvPr>
          <p:cNvSpPr/>
          <p:nvPr/>
        </p:nvSpPr>
        <p:spPr>
          <a:xfrm>
            <a:off x="6785723" y="7212626"/>
            <a:ext cx="29674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b="1" dirty="0" err="1">
                <a:solidFill>
                  <a:srgbClr val="FF0000"/>
                </a:solidFill>
              </a:rPr>
              <a:t>Find</a:t>
            </a:r>
            <a:r>
              <a:rPr lang="nl-BE" sz="2200" b="1" dirty="0">
                <a:solidFill>
                  <a:srgbClr val="FF0000"/>
                </a:solidFill>
              </a:rPr>
              <a:t> index </a:t>
            </a:r>
            <a:r>
              <a:rPr lang="nl-BE" sz="2200" b="1" dirty="0" err="1">
                <a:solidFill>
                  <a:srgbClr val="FF0000"/>
                </a:solidFill>
              </a:rPr>
              <a:t>substring</a:t>
            </a:r>
            <a:endParaRPr lang="en-US" sz="2200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A549DE-6390-04AA-90A6-62CE14D4C8A8}"/>
              </a:ext>
            </a:extLst>
          </p:cNvPr>
          <p:cNvSpPr/>
          <p:nvPr/>
        </p:nvSpPr>
        <p:spPr>
          <a:xfrm>
            <a:off x="6785723" y="8279982"/>
            <a:ext cx="227337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b="1" dirty="0" err="1">
                <a:solidFill>
                  <a:srgbClr val="FF0000"/>
                </a:solidFill>
              </a:rPr>
              <a:t>Capitalize</a:t>
            </a:r>
            <a:r>
              <a:rPr lang="nl-BE" sz="2200" b="1" dirty="0">
                <a:solidFill>
                  <a:srgbClr val="FF0000"/>
                </a:solidFill>
              </a:rPr>
              <a:t> </a:t>
            </a:r>
            <a:r>
              <a:rPr lang="nl-BE" sz="2200" b="1" dirty="0" err="1">
                <a:solidFill>
                  <a:srgbClr val="FF0000"/>
                </a:solidFill>
              </a:rPr>
              <a:t>sring</a:t>
            </a:r>
            <a:endParaRPr lang="en-US" sz="2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FF0805-4D67-A696-75FB-4C6028A51872}"/>
              </a:ext>
            </a:extLst>
          </p:cNvPr>
          <p:cNvSpPr txBox="1"/>
          <p:nvPr/>
        </p:nvSpPr>
        <p:spPr>
          <a:xfrm>
            <a:off x="10431448" y="5105832"/>
            <a:ext cx="6240811" cy="12803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b="1" dirty="0" err="1"/>
              <a:t>Note</a:t>
            </a:r>
            <a:r>
              <a:rPr lang="nl-BE" sz="2200" b="1" dirty="0"/>
              <a:t>:</a:t>
            </a:r>
          </a:p>
          <a:p>
            <a:pPr algn="l">
              <a:lnSpc>
                <a:spcPct val="120000"/>
              </a:lnSpc>
            </a:pPr>
            <a:endParaRPr lang="nl-BE" sz="2200" dirty="0"/>
          </a:p>
          <a:p>
            <a:pPr algn="l">
              <a:lnSpc>
                <a:spcPct val="120000"/>
              </a:lnSpc>
            </a:pPr>
            <a:r>
              <a:rPr lang="nl-BE" sz="2200" dirty="0" err="1"/>
              <a:t>Creates</a:t>
            </a:r>
            <a:r>
              <a:rPr lang="nl-BE" sz="2200" dirty="0"/>
              <a:t> new object </a:t>
            </a:r>
            <a:r>
              <a:rPr lang="nl-BE" sz="2200" dirty="0">
                <a:latin typeface="Consolas" panose="020B0609020204030204" pitchFamily="49" charset="0"/>
              </a:rPr>
              <a:t>-&gt;</a:t>
            </a:r>
            <a:r>
              <a:rPr lang="nl-BE" sz="2200" dirty="0"/>
              <a:t> </a:t>
            </a:r>
            <a:r>
              <a:rPr lang="nl-BE" sz="2200" dirty="0" err="1"/>
              <a:t>original</a:t>
            </a:r>
            <a:r>
              <a:rPr lang="nl-BE" sz="2200" dirty="0"/>
              <a:t> string </a:t>
            </a:r>
            <a:r>
              <a:rPr lang="nl-BE" sz="2200" dirty="0" err="1"/>
              <a:t>stays</a:t>
            </a:r>
            <a:r>
              <a:rPr lang="nl-BE" sz="2200" dirty="0"/>
              <a:t> intact</a:t>
            </a:r>
            <a:endParaRPr lang="en-US" sz="22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04AC32C-00A1-B24D-EFF6-018FEB09676E}"/>
              </a:ext>
            </a:extLst>
          </p:cNvPr>
          <p:cNvSpPr txBox="1"/>
          <p:nvPr/>
        </p:nvSpPr>
        <p:spPr>
          <a:xfrm>
            <a:off x="10431447" y="7263286"/>
            <a:ext cx="6109429" cy="11328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b="1" dirty="0"/>
              <a:t>Full list:</a:t>
            </a:r>
          </a:p>
          <a:p>
            <a:pPr algn="l">
              <a:lnSpc>
                <a:spcPct val="120000"/>
              </a:lnSpc>
            </a:pPr>
            <a:endParaRPr lang="nl-BE" sz="1800" dirty="0"/>
          </a:p>
          <a:p>
            <a:pPr>
              <a:lnSpc>
                <a:spcPct val="120000"/>
              </a:lnSpc>
            </a:pPr>
            <a:r>
              <a:rPr lang="nl-BE" sz="1800" dirty="0">
                <a:hlinkClick r:id="rId2"/>
              </a:rPr>
              <a:t>https://www.w3schools.com/python/python_ref_string.asp</a:t>
            </a:r>
            <a:r>
              <a:rPr lang="nl-BE" sz="1800" dirty="0"/>
              <a:t> 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390472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27" grpId="0"/>
      <p:bldP spid="28" grpId="0"/>
      <p:bldP spid="29" grpId="0"/>
      <p:bldP spid="10" grpId="0"/>
      <p:bldP spid="3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C88B8-27EA-C8D2-591E-82FBA8BA42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F55A48B-4322-1A98-36DA-B0D0C5696E0D}"/>
              </a:ext>
            </a:extLst>
          </p:cNvPr>
          <p:cNvGrpSpPr/>
          <p:nvPr/>
        </p:nvGrpSpPr>
        <p:grpSpPr>
          <a:xfrm>
            <a:off x="2092152" y="1754982"/>
            <a:ext cx="13154369" cy="6058963"/>
            <a:chOff x="8529802" y="3486189"/>
            <a:chExt cx="8256623" cy="34913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FBC7EFC-DE48-57EA-14DD-EBF6C9E8ECED}"/>
                </a:ext>
              </a:extLst>
            </p:cNvPr>
            <p:cNvSpPr/>
            <p:nvPr/>
          </p:nvSpPr>
          <p:spPr>
            <a:xfrm>
              <a:off x="8529802" y="3486189"/>
              <a:ext cx="8194490" cy="3491346"/>
            </a:xfrm>
            <a:prstGeom prst="roundRect">
              <a:avLst>
                <a:gd name="adj" fmla="val 6123"/>
              </a:avLst>
            </a:prstGeom>
            <a:solidFill>
              <a:srgbClr val="FFFFFF"/>
            </a:solidFill>
            <a:ln w="31750">
              <a:solidFill>
                <a:srgbClr val="1E64C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4F81C58-3AC3-3B76-DB88-6165C62D6F22}"/>
                </a:ext>
              </a:extLst>
            </p:cNvPr>
            <p:cNvSpPr txBox="1"/>
            <p:nvPr/>
          </p:nvSpPr>
          <p:spPr>
            <a:xfrm>
              <a:off x="8722997" y="3757303"/>
              <a:ext cx="8063428" cy="2673175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nl-BE" sz="2200" b="1" dirty="0"/>
                <a:t>Question: </a:t>
              </a:r>
              <a:r>
                <a:rPr lang="nl-BE" sz="2200" dirty="0"/>
                <a:t>Write a program </a:t>
              </a:r>
              <a:r>
                <a:rPr lang="nl-BE" sz="2200" dirty="0" err="1"/>
                <a:t>that</a:t>
              </a:r>
              <a:r>
                <a:rPr lang="nl-BE" sz="2200" dirty="0"/>
                <a:t> </a:t>
              </a:r>
              <a:r>
                <a:rPr lang="nl-BE" sz="2200" dirty="0" err="1"/>
                <a:t>extracts</a:t>
              </a:r>
              <a:r>
                <a:rPr lang="nl-BE" sz="2200" dirty="0"/>
                <a:t> </a:t>
              </a:r>
              <a:r>
                <a:rPr lang="nl-BE" sz="2200" dirty="0" err="1"/>
                <a:t>the</a:t>
              </a:r>
              <a:r>
                <a:rPr lang="nl-BE" sz="2200" dirty="0"/>
                <a:t> genus </a:t>
              </a:r>
              <a:r>
                <a:rPr lang="nl-BE" sz="2200" dirty="0" err="1"/>
                <a:t>from</a:t>
              </a:r>
              <a:r>
                <a:rPr lang="nl-BE" sz="2200" dirty="0"/>
                <a:t> (</a:t>
              </a:r>
              <a:r>
                <a:rPr lang="nl-BE" sz="2200" dirty="0" err="1"/>
                <a:t>any</a:t>
              </a:r>
              <a:r>
                <a:rPr lang="nl-BE" sz="2200" dirty="0"/>
                <a:t>) </a:t>
              </a:r>
              <a:r>
                <a:rPr lang="nl-BE" sz="2200" dirty="0" err="1"/>
                <a:t>given</a:t>
              </a:r>
              <a:r>
                <a:rPr lang="nl-BE" sz="2200" dirty="0"/>
                <a:t> species name </a:t>
              </a:r>
              <a:r>
                <a:rPr lang="nl-BE" sz="2200" dirty="0" err="1"/>
                <a:t>and</a:t>
              </a:r>
              <a:r>
                <a:rPr lang="nl-BE" sz="2200" dirty="0"/>
                <a:t> prints </a:t>
              </a:r>
              <a:r>
                <a:rPr lang="nl-BE" sz="2200" dirty="0" err="1"/>
                <a:t>it</a:t>
              </a:r>
              <a:r>
                <a:rPr lang="nl-BE" sz="2200" dirty="0"/>
                <a:t> </a:t>
              </a:r>
              <a:r>
                <a:rPr lang="nl-BE" sz="2200" dirty="0" err="1"/>
                <a:t>to</a:t>
              </a:r>
              <a:r>
                <a:rPr lang="nl-BE" sz="2200" dirty="0"/>
                <a:t> </a:t>
              </a:r>
              <a:r>
                <a:rPr lang="nl-BE" sz="2200" dirty="0" err="1"/>
                <a:t>the</a:t>
              </a:r>
              <a:r>
                <a:rPr lang="nl-BE" sz="2200" dirty="0"/>
                <a:t> screen.</a:t>
              </a:r>
            </a:p>
            <a:p>
              <a:pPr>
                <a:lnSpc>
                  <a:spcPct val="120000"/>
                </a:lnSpc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r>
                <a:rPr lang="nl-BE" sz="2200" dirty="0" err="1">
                  <a:latin typeface="Consolas" panose="020B0609020204030204" pitchFamily="49" charset="0"/>
                </a:rPr>
                <a:t>Implement</a:t>
              </a:r>
              <a:r>
                <a:rPr lang="nl-BE" sz="2200" dirty="0">
                  <a:latin typeface="Consolas" panose="020B0609020204030204" pitchFamily="49" charset="0"/>
                </a:rPr>
                <a:t> </a:t>
              </a:r>
              <a:r>
                <a:rPr lang="nl-BE" sz="2200" dirty="0" err="1">
                  <a:latin typeface="Consolas" panose="020B0609020204030204" pitchFamily="49" charset="0"/>
                </a:rPr>
                <a:t>this</a:t>
              </a:r>
              <a:r>
                <a:rPr lang="nl-BE" sz="2200" dirty="0">
                  <a:latin typeface="Consolas" panose="020B0609020204030204" pitchFamily="49" charset="0"/>
                </a:rPr>
                <a:t> </a:t>
              </a:r>
              <a:r>
                <a:rPr lang="nl-BE" sz="2200" dirty="0" err="1">
                  <a:latin typeface="Consolas" panose="020B0609020204030204" pitchFamily="49" charset="0"/>
                </a:rPr>
                <a:t>for</a:t>
              </a:r>
              <a:r>
                <a:rPr lang="nl-BE" sz="2200" dirty="0">
                  <a:latin typeface="Consolas" panose="020B0609020204030204" pitchFamily="49" charset="0"/>
                </a:rPr>
                <a:t> x = ‘Bacillus </a:t>
              </a:r>
              <a:r>
                <a:rPr lang="nl-BE" sz="2200" dirty="0" err="1">
                  <a:latin typeface="Consolas" panose="020B0609020204030204" pitchFamily="49" charset="0"/>
                </a:rPr>
                <a:t>anthracis</a:t>
              </a:r>
              <a:r>
                <a:rPr lang="nl-BE" sz="2200" dirty="0">
                  <a:latin typeface="Consolas" panose="020B0609020204030204" pitchFamily="49" charset="0"/>
                </a:rPr>
                <a:t>’ </a:t>
              </a: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2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endParaRPr lang="nl-BE" sz="2500" dirty="0">
                <a:latin typeface="Consolas" panose="020B0609020204030204" pitchFamily="49" charset="0"/>
              </a:endParaRPr>
            </a:p>
            <a:p>
              <a:pPr marL="457200" indent="-457200">
                <a:lnSpc>
                  <a:spcPct val="120000"/>
                </a:lnSpc>
                <a:buAutoNum type="arabicParenBoth"/>
              </a:pPr>
              <a:r>
                <a:rPr lang="nl-BE" sz="2500" dirty="0">
                  <a:latin typeface="Consolas" panose="020B0609020204030204" pitchFamily="49" charset="0"/>
                </a:rPr>
                <a:t> Make </a:t>
              </a:r>
              <a:r>
                <a:rPr lang="nl-BE" sz="2500" dirty="0" err="1">
                  <a:latin typeface="Consolas" panose="020B0609020204030204" pitchFamily="49" charset="0"/>
                </a:rPr>
                <a:t>your</a:t>
              </a:r>
              <a:r>
                <a:rPr lang="nl-BE" sz="2500" dirty="0">
                  <a:latin typeface="Consolas" panose="020B0609020204030204" pitchFamily="49" charset="0"/>
                </a:rPr>
                <a:t> code more </a:t>
              </a:r>
              <a:r>
                <a:rPr lang="nl-BE" sz="2500" dirty="0" err="1">
                  <a:latin typeface="Consolas" panose="020B0609020204030204" pitchFamily="49" charset="0"/>
                </a:rPr>
                <a:t>generic</a:t>
              </a:r>
              <a:r>
                <a:rPr lang="nl-BE" sz="2500" dirty="0">
                  <a:latin typeface="Consolas" panose="020B0609020204030204" pitchFamily="49" charset="0"/>
                </a:rPr>
                <a:t>: make </a:t>
              </a:r>
              <a:r>
                <a:rPr lang="nl-BE" sz="2500" dirty="0" err="1">
                  <a:latin typeface="Consolas" panose="020B0609020204030204" pitchFamily="49" charset="0"/>
                </a:rPr>
                <a:t>it</a:t>
              </a:r>
              <a:r>
                <a:rPr lang="nl-BE" sz="2500" dirty="0">
                  <a:latin typeface="Consolas" panose="020B0609020204030204" pitchFamily="49" charset="0"/>
                </a:rPr>
                <a:t> </a:t>
              </a:r>
              <a:r>
                <a:rPr lang="nl-BE" sz="2500" dirty="0" err="1">
                  <a:latin typeface="Consolas" panose="020B0609020204030204" pitchFamily="49" charset="0"/>
                </a:rPr>
                <a:t>work</a:t>
              </a:r>
              <a:r>
                <a:rPr lang="nl-BE" sz="2500" dirty="0">
                  <a:latin typeface="Consolas" panose="020B0609020204030204" pitchFamily="49" charset="0"/>
                </a:rPr>
                <a:t> </a:t>
              </a:r>
              <a:r>
                <a:rPr lang="nl-BE" sz="2500" dirty="0" err="1">
                  <a:latin typeface="Consolas" panose="020B0609020204030204" pitchFamily="49" charset="0"/>
                </a:rPr>
                <a:t>for</a:t>
              </a:r>
              <a:r>
                <a:rPr lang="nl-BE" sz="2500" dirty="0">
                  <a:latin typeface="Consolas" panose="020B0609020204030204" pitchFamily="49" charset="0"/>
                </a:rPr>
                <a:t> </a:t>
              </a:r>
              <a:r>
                <a:rPr lang="nl-BE" sz="2500" dirty="0" err="1">
                  <a:latin typeface="Consolas" panose="020B0609020204030204" pitchFamily="49" charset="0"/>
                </a:rPr>
                <a:t>any</a:t>
              </a:r>
              <a:r>
                <a:rPr lang="nl-BE" sz="2500" dirty="0">
                  <a:latin typeface="Consolas" panose="020B0609020204030204" pitchFamily="49" charset="0"/>
                </a:rPr>
                <a:t> species</a:t>
              </a:r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81CC22D-53D7-AD99-549D-B29181E4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26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255F0E92-167E-4169-86BE-F829AD6BBE18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illustration</a:t>
            </a:r>
            <a:endParaRPr lang="nl-NL" u="none" dirty="0"/>
          </a:p>
        </p:txBody>
      </p:sp>
      <p:graphicFrame>
        <p:nvGraphicFramePr>
          <p:cNvPr id="2" name="Tabel 1">
            <a:extLst>
              <a:ext uri="{FF2B5EF4-FFF2-40B4-BE49-F238E27FC236}">
                <a16:creationId xmlns:a16="http://schemas.microsoft.com/office/drawing/2014/main" id="{694D9381-B6A5-7673-C06B-15766DCDE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0779753"/>
              </p:ext>
            </p:extLst>
          </p:nvPr>
        </p:nvGraphicFramePr>
        <p:xfrm>
          <a:off x="4972557" y="4207400"/>
          <a:ext cx="8117101" cy="889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5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  <a:gridCol w="450685">
                  <a:extLst>
                    <a:ext uri="{9D8B030D-6E8A-4147-A177-3AD203B41FA5}">
                      <a16:colId xmlns:a16="http://schemas.microsoft.com/office/drawing/2014/main" val="2001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280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endParaRPr lang="en-US" sz="2800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8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9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10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11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12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13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14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15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16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800" dirty="0">
                          <a:solidFill>
                            <a:schemeClr val="tx2">
                              <a:lumMod val="60000"/>
                              <a:lumOff val="40000"/>
                            </a:schemeClr>
                          </a:solidFill>
                        </a:rPr>
                        <a:t>17</a:t>
                      </a:r>
                      <a:endParaRPr lang="en-US" sz="1800" dirty="0">
                        <a:solidFill>
                          <a:schemeClr val="tx2">
                            <a:lumMod val="60000"/>
                            <a:lumOff val="40000"/>
                          </a:schemeClr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Tekstvak 20">
            <a:extLst>
              <a:ext uri="{FF2B5EF4-FFF2-40B4-BE49-F238E27FC236}">
                <a16:creationId xmlns:a16="http://schemas.microsoft.com/office/drawing/2014/main" id="{DF6A1B59-1145-66FB-BC2A-F647C1972122}"/>
              </a:ext>
            </a:extLst>
          </p:cNvPr>
          <p:cNvSpPr txBox="1"/>
          <p:nvPr/>
        </p:nvSpPr>
        <p:spPr>
          <a:xfrm>
            <a:off x="3828109" y="4674875"/>
            <a:ext cx="921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FF0000"/>
                </a:solidFill>
              </a:rPr>
              <a:t>Index</a:t>
            </a:r>
            <a:endParaRPr lang="en-US" sz="1800" dirty="0">
              <a:solidFill>
                <a:srgbClr val="FF0000"/>
              </a:solidFill>
            </a:endParaRPr>
          </a:p>
        </p:txBody>
      </p:sp>
      <p:cxnSp>
        <p:nvCxnSpPr>
          <p:cNvPr id="5" name="Rechte verbindingslijn met pijl 25">
            <a:extLst>
              <a:ext uri="{FF2B5EF4-FFF2-40B4-BE49-F238E27FC236}">
                <a16:creationId xmlns:a16="http://schemas.microsoft.com/office/drawing/2014/main" id="{50E0CDEA-EE2A-45BF-E282-9E6F2A0F1EB3}"/>
              </a:ext>
            </a:extLst>
          </p:cNvPr>
          <p:cNvCxnSpPr/>
          <p:nvPr/>
        </p:nvCxnSpPr>
        <p:spPr>
          <a:xfrm flipV="1">
            <a:off x="4627556" y="4886495"/>
            <a:ext cx="244530" cy="21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kstvak 34">
            <a:extLst>
              <a:ext uri="{FF2B5EF4-FFF2-40B4-BE49-F238E27FC236}">
                <a16:creationId xmlns:a16="http://schemas.microsoft.com/office/drawing/2014/main" id="{9A3437A5-3540-7E57-1C09-8191CF2E2BDC}"/>
              </a:ext>
            </a:extLst>
          </p:cNvPr>
          <p:cNvSpPr txBox="1"/>
          <p:nvPr/>
        </p:nvSpPr>
        <p:spPr>
          <a:xfrm>
            <a:off x="4627556" y="5455046"/>
            <a:ext cx="12362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Starts at 0</a:t>
            </a:r>
          </a:p>
        </p:txBody>
      </p:sp>
      <p:sp>
        <p:nvSpPr>
          <p:cNvPr id="7" name="Tekstvak 35">
            <a:extLst>
              <a:ext uri="{FF2B5EF4-FFF2-40B4-BE49-F238E27FC236}">
                <a16:creationId xmlns:a16="http://schemas.microsoft.com/office/drawing/2014/main" id="{5B5A8761-8A86-91B0-F616-B6BE8216765E}"/>
              </a:ext>
            </a:extLst>
          </p:cNvPr>
          <p:cNvSpPr txBox="1"/>
          <p:nvPr/>
        </p:nvSpPr>
        <p:spPr>
          <a:xfrm>
            <a:off x="7767145" y="5455046"/>
            <a:ext cx="3369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800" dirty="0">
                <a:solidFill>
                  <a:srgbClr val="00B050"/>
                </a:solidFill>
              </a:rPr>
              <a:t>Index </a:t>
            </a:r>
            <a:r>
              <a:rPr lang="nl-BE" sz="1800" dirty="0" err="1">
                <a:solidFill>
                  <a:srgbClr val="00B050"/>
                </a:solidFill>
              </a:rPr>
              <a:t>for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each</a:t>
            </a:r>
            <a:r>
              <a:rPr lang="nl-BE" sz="1800" dirty="0">
                <a:solidFill>
                  <a:srgbClr val="00B050"/>
                </a:solidFill>
              </a:rPr>
              <a:t> </a:t>
            </a:r>
            <a:r>
              <a:rPr lang="nl-BE" sz="1800" dirty="0" err="1">
                <a:solidFill>
                  <a:srgbClr val="00B050"/>
                </a:solidFill>
              </a:rPr>
              <a:t>character</a:t>
            </a:r>
            <a:endParaRPr lang="en-US" sz="1800" dirty="0">
              <a:solidFill>
                <a:srgbClr val="00B050"/>
              </a:solidFill>
            </a:endParaRPr>
          </a:p>
        </p:txBody>
      </p:sp>
      <p:cxnSp>
        <p:nvCxnSpPr>
          <p:cNvPr id="9" name="Rechte verbindingslijn met pijl 25">
            <a:extLst>
              <a:ext uri="{FF2B5EF4-FFF2-40B4-BE49-F238E27FC236}">
                <a16:creationId xmlns:a16="http://schemas.microsoft.com/office/drawing/2014/main" id="{4679A479-6AE2-EE17-E05D-EDF83CD94034}"/>
              </a:ext>
            </a:extLst>
          </p:cNvPr>
          <p:cNvCxnSpPr>
            <a:cxnSpLocks/>
          </p:cNvCxnSpPr>
          <p:nvPr/>
        </p:nvCxnSpPr>
        <p:spPr>
          <a:xfrm flipV="1">
            <a:off x="5167222" y="5203735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Rechte verbindingslijn met pijl 25">
            <a:extLst>
              <a:ext uri="{FF2B5EF4-FFF2-40B4-BE49-F238E27FC236}">
                <a16:creationId xmlns:a16="http://schemas.microsoft.com/office/drawing/2014/main" id="{063F2CB4-B31C-36DB-0C72-3176188295F3}"/>
              </a:ext>
            </a:extLst>
          </p:cNvPr>
          <p:cNvCxnSpPr>
            <a:cxnSpLocks/>
          </p:cNvCxnSpPr>
          <p:nvPr/>
        </p:nvCxnSpPr>
        <p:spPr>
          <a:xfrm flipV="1">
            <a:off x="8823235" y="5203735"/>
            <a:ext cx="0" cy="251311"/>
          </a:xfrm>
          <a:prstGeom prst="straightConnector1">
            <a:avLst/>
          </a:prstGeom>
          <a:ln w="28575">
            <a:solidFill>
              <a:srgbClr val="669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23592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275F99-E8C0-539D-3988-885716FCC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BA026E9-E0A0-E11E-B357-5E4260C2D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27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AFB9B043-E828-87EF-4E9A-4969C43F72F3}"/>
              </a:ext>
            </a:extLst>
          </p:cNvPr>
          <p:cNvSpPr txBox="1">
            <a:spLocks/>
          </p:cNvSpPr>
          <p:nvPr/>
        </p:nvSpPr>
        <p:spPr>
          <a:xfrm>
            <a:off x="982517" y="404400"/>
            <a:ext cx="16022947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String </a:t>
            </a:r>
            <a:r>
              <a:rPr lang="nl-NL" u="none" dirty="0" err="1"/>
              <a:t>opertors</a:t>
            </a:r>
            <a:endParaRPr lang="nl-NL" u="none" dirty="0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72556B17-FBD1-5012-04C4-B792DD3427E5}"/>
              </a:ext>
            </a:extLst>
          </p:cNvPr>
          <p:cNvSpPr/>
          <p:nvPr/>
        </p:nvSpPr>
        <p:spPr>
          <a:xfrm>
            <a:off x="1184396" y="2171600"/>
            <a:ext cx="716081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534451D-4D8A-82CE-140F-381A6AF75220}"/>
              </a:ext>
            </a:extLst>
          </p:cNvPr>
          <p:cNvSpPr/>
          <p:nvPr/>
        </p:nvSpPr>
        <p:spPr>
          <a:xfrm>
            <a:off x="1184396" y="4282213"/>
            <a:ext cx="7160819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x 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helloJohn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x 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hellohellohellohellohello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EC85314-4D0F-4DCA-C48F-DFCD780474E3}"/>
              </a:ext>
            </a:extLst>
          </p:cNvPr>
          <p:cNvSpPr txBox="1"/>
          <p:nvPr/>
        </p:nvSpPr>
        <p:spPr>
          <a:xfrm>
            <a:off x="4954387" y="4282213"/>
            <a:ext cx="2249334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Concatenation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B8941F0-5D6D-19B9-55E9-0CD4BA9974FD}"/>
              </a:ext>
            </a:extLst>
          </p:cNvPr>
          <p:cNvSpPr txBox="1"/>
          <p:nvPr/>
        </p:nvSpPr>
        <p:spPr>
          <a:xfrm>
            <a:off x="4954387" y="5363693"/>
            <a:ext cx="1766830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Duplication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0617FF-419F-A2B0-F4A4-59A20AAC64A0}"/>
              </a:ext>
            </a:extLst>
          </p:cNvPr>
          <p:cNvSpPr txBox="1"/>
          <p:nvPr/>
        </p:nvSpPr>
        <p:spPr>
          <a:xfrm>
            <a:off x="982516" y="1378589"/>
            <a:ext cx="12484100" cy="529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operators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+</a:t>
            </a:r>
            <a:r>
              <a:rPr lang="en-US" dirty="0"/>
              <a:t> and </a:t>
            </a:r>
            <a:r>
              <a:rPr lang="en-US" dirty="0">
                <a:solidFill>
                  <a:schemeClr val="tx2"/>
                </a:solidFill>
                <a:latin typeface="Consolas" panose="020B0609020204030204" pitchFamily="49" charset="0"/>
              </a:rPr>
              <a:t>*</a:t>
            </a:r>
            <a:r>
              <a:rPr lang="en-US" dirty="0"/>
              <a:t> have different functionality</a:t>
            </a:r>
            <a:endParaRPr lang="en-US" noProof="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AA18A60-028C-43B9-4A44-CEFD914D5905}"/>
              </a:ext>
            </a:extLst>
          </p:cNvPr>
          <p:cNvSpPr/>
          <p:nvPr/>
        </p:nvSpPr>
        <p:spPr>
          <a:xfrm>
            <a:off x="9434947" y="2171600"/>
            <a:ext cx="716081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'2.1'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2.1</a:t>
            </a:r>
            <a:endParaRPr lang="en-US" sz="2400" dirty="0">
              <a:solidFill>
                <a:srgbClr val="CE9178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D0E1A-BB71-0CBA-A71B-30864BE2ED79}"/>
              </a:ext>
            </a:extLst>
          </p:cNvPr>
          <p:cNvSpPr/>
          <p:nvPr/>
        </p:nvSpPr>
        <p:spPr>
          <a:xfrm>
            <a:off x="9434948" y="4282213"/>
            <a:ext cx="7160819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x 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* 2</a:t>
            </a:r>
            <a:endParaRPr lang="en-US" sz="2400" dirty="0">
              <a:solidFill>
                <a:srgbClr val="4FC1FF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'2.12.1'</a:t>
            </a:r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y </a:t>
            </a:r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*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</a:p>
          <a:p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4.2</a:t>
            </a:r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590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  <p:bldP spid="30" grpId="0" animBg="1"/>
      <p:bldP spid="35" grpId="0"/>
      <p:bldP spid="36" grpId="0"/>
      <p:bldP spid="6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1A42-E02B-2992-5B52-7187E04C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1011DD1E-22EC-0F77-EE34-E713E2106DAF}"/>
              </a:ext>
            </a:extLst>
          </p:cNvPr>
          <p:cNvGrpSpPr/>
          <p:nvPr/>
        </p:nvGrpSpPr>
        <p:grpSpPr>
          <a:xfrm>
            <a:off x="2092152" y="2099368"/>
            <a:ext cx="13154369" cy="2163874"/>
            <a:chOff x="8529802" y="3486189"/>
            <a:chExt cx="8256623" cy="3491346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5EE6A046-E003-3EDF-C60E-A9ED293753EF}"/>
                </a:ext>
              </a:extLst>
            </p:cNvPr>
            <p:cNvSpPr/>
            <p:nvPr/>
          </p:nvSpPr>
          <p:spPr>
            <a:xfrm>
              <a:off x="8529802" y="3486189"/>
              <a:ext cx="8194490" cy="3491346"/>
            </a:xfrm>
            <a:prstGeom prst="roundRect">
              <a:avLst>
                <a:gd name="adj" fmla="val 6123"/>
              </a:avLst>
            </a:prstGeom>
            <a:solidFill>
              <a:srgbClr val="FFFFFF"/>
            </a:solidFill>
            <a:ln w="31750">
              <a:solidFill>
                <a:srgbClr val="1E64C8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9CC00EAA-BBD7-64C9-77D3-F91967CB25FA}"/>
                </a:ext>
              </a:extLst>
            </p:cNvPr>
            <p:cNvSpPr txBox="1"/>
            <p:nvPr/>
          </p:nvSpPr>
          <p:spPr>
            <a:xfrm>
              <a:off x="8722997" y="3757303"/>
              <a:ext cx="8063428" cy="73777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>
                <a:lnSpc>
                  <a:spcPct val="120000"/>
                </a:lnSpc>
              </a:pPr>
              <a:r>
                <a:rPr lang="nl-BE" sz="2200" b="1" dirty="0"/>
                <a:t>Question: </a:t>
              </a:r>
              <a:r>
                <a:rPr lang="nl-BE" sz="2200" dirty="0"/>
                <a:t>Print </a:t>
              </a:r>
              <a:r>
                <a:rPr lang="nl-BE" sz="2200" dirty="0" err="1"/>
                <a:t>the</a:t>
              </a:r>
              <a:r>
                <a:rPr lang="nl-BE" sz="2200" dirty="0"/>
                <a:t> string </a:t>
              </a:r>
              <a:r>
                <a:rPr lang="nl-BE" sz="2200" dirty="0">
                  <a:latin typeface="Consolas" panose="020B0609020204030204" pitchFamily="49" charset="0"/>
                </a:rPr>
                <a:t>‘joeoeoeoeoeoeoeoeoeoeoeoeoeoeoeoeoeoeoeoeoeoeoeoeoeoeoeoeoeoeoeoeoeoeoeoeoeoeoeoeoeoeoeoeoeoeoeoeoeoeoeoeoeoepie’ </a:t>
              </a:r>
              <a:r>
                <a:rPr lang="nl-BE" sz="2200" dirty="0"/>
                <a:t>on </a:t>
              </a:r>
              <a:r>
                <a:rPr lang="nl-BE" sz="2200" dirty="0" err="1"/>
                <a:t>the</a:t>
              </a:r>
              <a:r>
                <a:rPr lang="nl-BE" sz="2200" dirty="0"/>
                <a:t> screen (</a:t>
              </a:r>
              <a:r>
                <a:rPr lang="nl-BE" sz="2200" dirty="0" err="1"/>
                <a:t>about</a:t>
              </a:r>
              <a:r>
                <a:rPr lang="nl-BE" sz="2200" dirty="0"/>
                <a:t> 50 </a:t>
              </a:r>
              <a:r>
                <a:rPr lang="nl-BE" sz="2200" dirty="0" err="1"/>
                <a:t>times</a:t>
              </a:r>
              <a:r>
                <a:rPr lang="nl-BE" sz="2200" dirty="0"/>
                <a:t> </a:t>
              </a:r>
              <a:r>
                <a:rPr lang="nl-BE" sz="2200" dirty="0" err="1"/>
                <a:t>an</a:t>
              </a:r>
              <a:r>
                <a:rPr lang="nl-BE" sz="2200" dirty="0"/>
                <a:t> </a:t>
              </a:r>
              <a:r>
                <a:rPr lang="nl-BE" sz="2200" dirty="0">
                  <a:latin typeface="Consolas" panose="020B0609020204030204" pitchFamily="49" charset="0"/>
                </a:rPr>
                <a:t>oe</a:t>
              </a:r>
              <a:r>
                <a:rPr lang="nl-BE" sz="2200" dirty="0"/>
                <a:t>) </a:t>
              </a:r>
            </a:p>
          </p:txBody>
        </p:sp>
      </p:grp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AB5BF06-1819-5A9A-3625-C1D0DFDFC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28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921C4207-0AAD-7DB3-E602-F93B7ABBB1EE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illustration</a:t>
            </a:r>
            <a:endParaRPr lang="nl-NL" u="none" dirty="0"/>
          </a:p>
        </p:txBody>
      </p:sp>
    </p:spTree>
    <p:extLst>
      <p:ext uri="{BB962C8B-B14F-4D97-AF65-F5344CB8AC3E}">
        <p14:creationId xmlns:p14="http://schemas.microsoft.com/office/powerpoint/2010/main" val="270446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659A98-0112-12DA-EB2D-0B09B2482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B2D57BF-E31D-F88A-0CB0-FF97AF80C4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29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6E6F2604-A8D6-D6CD-1960-FC00CBCFD63F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Type casting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E692C2CB-3C59-DDBB-0369-186AE244643E}"/>
              </a:ext>
            </a:extLst>
          </p:cNvPr>
          <p:cNvSpPr/>
          <p:nvPr/>
        </p:nvSpPr>
        <p:spPr>
          <a:xfrm>
            <a:off x="2576945" y="1590818"/>
            <a:ext cx="4583876" cy="2755075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ADC1E20-912A-DE9F-A8A6-48EA2832CE3C}"/>
              </a:ext>
            </a:extLst>
          </p:cNvPr>
          <p:cNvSpPr/>
          <p:nvPr/>
        </p:nvSpPr>
        <p:spPr>
          <a:xfrm>
            <a:off x="9177647" y="1590817"/>
            <a:ext cx="4583876" cy="2755075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23DFA6C-6CCB-07BF-0C31-9EDE3445345D}"/>
              </a:ext>
            </a:extLst>
          </p:cNvPr>
          <p:cNvSpPr/>
          <p:nvPr/>
        </p:nvSpPr>
        <p:spPr>
          <a:xfrm>
            <a:off x="5900057" y="5229637"/>
            <a:ext cx="4583876" cy="2755075"/>
          </a:xfrm>
          <a:prstGeom prst="ellipse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6" name="Arrow: Up-Down 5">
            <a:extLst>
              <a:ext uri="{FF2B5EF4-FFF2-40B4-BE49-F238E27FC236}">
                <a16:creationId xmlns:a16="http://schemas.microsoft.com/office/drawing/2014/main" id="{7DB87CDC-B231-32E4-1EBF-E96DB436339B}"/>
              </a:ext>
            </a:extLst>
          </p:cNvPr>
          <p:cNvSpPr/>
          <p:nvPr/>
        </p:nvSpPr>
        <p:spPr>
          <a:xfrm rot="19667823">
            <a:off x="6305797" y="4361908"/>
            <a:ext cx="320634" cy="902525"/>
          </a:xfrm>
          <a:prstGeom prst="up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Arrow: Up-Down 6">
            <a:extLst>
              <a:ext uri="{FF2B5EF4-FFF2-40B4-BE49-F238E27FC236}">
                <a16:creationId xmlns:a16="http://schemas.microsoft.com/office/drawing/2014/main" id="{8835E4EC-7216-71EA-6E9B-F61AF2C84D4A}"/>
              </a:ext>
            </a:extLst>
          </p:cNvPr>
          <p:cNvSpPr/>
          <p:nvPr/>
        </p:nvSpPr>
        <p:spPr>
          <a:xfrm rot="1932177" flipH="1">
            <a:off x="9641397" y="4361909"/>
            <a:ext cx="320634" cy="902525"/>
          </a:xfrm>
          <a:prstGeom prst="up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9" name="Arrow: Up-Down 8">
            <a:extLst>
              <a:ext uri="{FF2B5EF4-FFF2-40B4-BE49-F238E27FC236}">
                <a16:creationId xmlns:a16="http://schemas.microsoft.com/office/drawing/2014/main" id="{6B3BCF5A-EB27-D7D1-77D4-1D4DC76CB5F4}"/>
              </a:ext>
            </a:extLst>
          </p:cNvPr>
          <p:cNvSpPr/>
          <p:nvPr/>
        </p:nvSpPr>
        <p:spPr>
          <a:xfrm rot="16200000">
            <a:off x="8132879" y="2517091"/>
            <a:ext cx="320634" cy="902525"/>
          </a:xfrm>
          <a:prstGeom prst="up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CC1AA2B-E742-DAFC-CD61-278FC75D92BB}"/>
              </a:ext>
            </a:extLst>
          </p:cNvPr>
          <p:cNvSpPr txBox="1"/>
          <p:nvPr/>
        </p:nvSpPr>
        <p:spPr>
          <a:xfrm>
            <a:off x="4188297" y="2296421"/>
            <a:ext cx="1183337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Integer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F8607DA-1B87-B82E-DEEE-105E17F7E98B}"/>
              </a:ext>
            </a:extLst>
          </p:cNvPr>
          <p:cNvSpPr txBox="1"/>
          <p:nvPr/>
        </p:nvSpPr>
        <p:spPr>
          <a:xfrm>
            <a:off x="10046643" y="2438447"/>
            <a:ext cx="3103735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Double </a:t>
            </a:r>
            <a:r>
              <a:rPr lang="nl-BE" sz="2500" dirty="0" err="1"/>
              <a:t>floating</a:t>
            </a:r>
            <a:r>
              <a:rPr lang="nl-BE" sz="2500" dirty="0"/>
              <a:t> point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07BFFEE-CA75-4AD2-844A-9F001639FBC1}"/>
              </a:ext>
            </a:extLst>
          </p:cNvPr>
          <p:cNvSpPr txBox="1"/>
          <p:nvPr/>
        </p:nvSpPr>
        <p:spPr>
          <a:xfrm>
            <a:off x="7705302" y="5959480"/>
            <a:ext cx="1021433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String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F2BAADC-84ED-9AEC-F012-D1755AA31734}"/>
              </a:ext>
            </a:extLst>
          </p:cNvPr>
          <p:cNvSpPr txBox="1"/>
          <p:nvPr/>
        </p:nvSpPr>
        <p:spPr>
          <a:xfrm>
            <a:off x="4335724" y="2992599"/>
            <a:ext cx="1066318" cy="52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>
                <a:latin typeface="Consolas" panose="020B0609020204030204" pitchFamily="49" charset="0"/>
              </a:rPr>
              <a:t>int()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364AA7A-812A-5528-A46A-DD2D6DAD1DFB}"/>
              </a:ext>
            </a:extLst>
          </p:cNvPr>
          <p:cNvSpPr txBox="1"/>
          <p:nvPr/>
        </p:nvSpPr>
        <p:spPr>
          <a:xfrm>
            <a:off x="10982223" y="3003016"/>
            <a:ext cx="1418978" cy="52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latin typeface="Consolas" panose="020B0609020204030204" pitchFamily="49" charset="0"/>
              </a:rPr>
              <a:t>float</a:t>
            </a:r>
            <a:r>
              <a:rPr lang="nl-BE" sz="25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DF8D2F9-44D5-C639-27B7-0A629965C297}"/>
              </a:ext>
            </a:extLst>
          </p:cNvPr>
          <p:cNvSpPr txBox="1"/>
          <p:nvPr/>
        </p:nvSpPr>
        <p:spPr>
          <a:xfrm>
            <a:off x="7583707" y="6607174"/>
            <a:ext cx="1066318" cy="5210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latin typeface="Consolas" panose="020B0609020204030204" pitchFamily="49" charset="0"/>
              </a:rPr>
              <a:t>str</a:t>
            </a:r>
            <a:r>
              <a:rPr lang="nl-BE" sz="2500" dirty="0"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B41728C-420F-E3D1-0B91-7D1D01C79B7E}"/>
              </a:ext>
            </a:extLst>
          </p:cNvPr>
          <p:cNvSpPr/>
          <p:nvPr/>
        </p:nvSpPr>
        <p:spPr>
          <a:xfrm>
            <a:off x="276105" y="8267660"/>
            <a:ext cx="396466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27.5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27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CFBBBC-98A6-02F4-C45E-25A92DDDAB99}"/>
              </a:ext>
            </a:extLst>
          </p:cNvPr>
          <p:cNvSpPr/>
          <p:nvPr/>
        </p:nvSpPr>
        <p:spPr>
          <a:xfrm>
            <a:off x="4578520" y="8267660"/>
            <a:ext cx="396466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pt-BR" sz="2400" dirty="0">
                <a:solidFill>
                  <a:srgbClr val="B5CEA8"/>
                </a:solidFill>
                <a:latin typeface="Consolas" panose="020B0609020204030204" pitchFamily="49" charset="0"/>
              </a:rPr>
              <a:t>27.5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‘27.5’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42A050-8046-F973-3BCB-9311DDCB8589}"/>
              </a:ext>
            </a:extLst>
          </p:cNvPr>
          <p:cNvSpPr/>
          <p:nvPr/>
        </p:nvSpPr>
        <p:spPr>
          <a:xfrm>
            <a:off x="8835159" y="8267660"/>
            <a:ext cx="396466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'5000'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5000.0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96C3CB3-BA24-4647-6E56-0BFCD29572D1}"/>
              </a:ext>
            </a:extLst>
          </p:cNvPr>
          <p:cNvSpPr/>
          <p:nvPr/>
        </p:nvSpPr>
        <p:spPr>
          <a:xfrm>
            <a:off x="13150378" y="8267660"/>
            <a:ext cx="3964664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pt-BR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pt-BR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'hello'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FF0000"/>
                </a:solidFill>
                <a:latin typeface="Consolas" panose="020B0609020204030204" pitchFamily="49" charset="0"/>
              </a:rPr>
              <a:t>ValueError</a:t>
            </a:r>
            <a:r>
              <a:rPr lang="en-US" sz="2400" dirty="0">
                <a:solidFill>
                  <a:srgbClr val="FF0000"/>
                </a:solidFill>
                <a:latin typeface="Consolas" panose="020B0609020204030204" pitchFamily="49" charset="0"/>
              </a:rPr>
              <a:t>&gt;</a:t>
            </a:r>
          </a:p>
        </p:txBody>
      </p:sp>
    </p:spTree>
    <p:extLst>
      <p:ext uri="{BB962C8B-B14F-4D97-AF65-F5344CB8AC3E}">
        <p14:creationId xmlns:p14="http://schemas.microsoft.com/office/powerpoint/2010/main" val="22282215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1703876-74A1-22D7-4696-C00C6432ABAE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50000"/>
          </a:blip>
          <a:stretch>
            <a:fillRect/>
          </a:stretch>
        </p:blipFill>
        <p:spPr>
          <a:xfrm>
            <a:off x="-1" y="0"/>
            <a:ext cx="17338676" cy="9767298"/>
          </a:xfrm>
          <a:prstGeom prst="rect">
            <a:avLst/>
          </a:prstGeom>
        </p:spPr>
      </p:pic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u="none" dirty="0" err="1"/>
              <a:t>Lecture</a:t>
            </a:r>
            <a:r>
              <a:rPr lang="nl-NL" u="none" dirty="0"/>
              <a:t> </a:t>
            </a:r>
            <a:r>
              <a:rPr lang="nl-NL" u="none" dirty="0" err="1"/>
              <a:t>overview</a:t>
            </a:r>
            <a:endParaRPr lang="nl-NL" u="non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</a:t>
            </a:fld>
            <a:endParaRPr lang="nl-BE" noProof="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FE10D-32BD-4AC4-B9B0-D10FD45EF7BA}"/>
              </a:ext>
            </a:extLst>
          </p:cNvPr>
          <p:cNvSpPr/>
          <p:nvPr/>
        </p:nvSpPr>
        <p:spPr>
          <a:xfrm>
            <a:off x="913245" y="1115693"/>
            <a:ext cx="15599155" cy="41894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20000"/>
              </a:lnSpc>
              <a:spcAft>
                <a:spcPts val="0"/>
              </a:spcAft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1 (half a day)</a:t>
            </a:r>
            <a:endParaRPr lang="nl-BE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About the teacher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Why programming?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Getting started with Python: executing Python programs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Python: Working with numbers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Python: Data types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flow (conditional execution and loops (start))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3E0194-25B8-7C9F-0088-0EAF7D9A54C2}"/>
              </a:ext>
            </a:extLst>
          </p:cNvPr>
          <p:cNvSpPr/>
          <p:nvPr/>
        </p:nvSpPr>
        <p:spPr>
          <a:xfrm>
            <a:off x="996372" y="5305173"/>
            <a:ext cx="15599155" cy="30076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</a:pPr>
            <a:r>
              <a:rPr lang="en-US" sz="32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Day 2 (half a day)</a:t>
            </a:r>
            <a:endParaRPr lang="nl-BE" sz="3200" b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Control flow (continued)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IO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Lists</a:t>
            </a:r>
          </a:p>
          <a:p>
            <a:pPr marL="993084" lvl="1" indent="-342900">
              <a:lnSpc>
                <a:spcPct val="120000"/>
              </a:lnSpc>
              <a:buFont typeface="+mj-lt"/>
              <a:buAutoNum type="arabicPeriod"/>
            </a:pP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Scientific Python (</a:t>
            </a:r>
            <a:r>
              <a:rPr lang="en-US" sz="32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Numpy</a:t>
            </a:r>
            <a:r>
              <a:rPr lang="en-US" sz="32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and Matplotlib)</a:t>
            </a:r>
          </a:p>
        </p:txBody>
      </p:sp>
    </p:spTree>
    <p:extLst>
      <p:ext uri="{BB962C8B-B14F-4D97-AF65-F5344CB8AC3E}">
        <p14:creationId xmlns:p14="http://schemas.microsoft.com/office/powerpoint/2010/main" val="134162612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39E6B-CBF4-2CEB-A0E1-74E406D1B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A7A3DDC6-84C8-2E56-26E0-7B23B69A43FD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008396B-966E-1BEA-AAB8-009C1ECB6A1B}"/>
              </a:ext>
            </a:extLst>
          </p:cNvPr>
          <p:cNvSpPr/>
          <p:nvPr/>
        </p:nvSpPr>
        <p:spPr>
          <a:xfrm>
            <a:off x="1272354" y="2047068"/>
            <a:ext cx="1541544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# logical expression =&gt; read: 5 greater than 2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6    # logical expression =&gt; read: 5 equal to 6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DBE9015-336B-DCC3-4339-B83AEEA6ED26}"/>
              </a:ext>
            </a:extLst>
          </p:cNvPr>
          <p:cNvSpPr/>
          <p:nvPr/>
        </p:nvSpPr>
        <p:spPr>
          <a:xfrm>
            <a:off x="1272354" y="3391733"/>
            <a:ext cx="6885643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rue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D56DAC26-AB14-1538-864D-11DB377E891D}"/>
              </a:ext>
            </a:extLst>
          </p:cNvPr>
          <p:cNvSpPr/>
          <p:nvPr/>
        </p:nvSpPr>
        <p:spPr>
          <a:xfrm>
            <a:off x="1272354" y="4622561"/>
            <a:ext cx="6897868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E049C07-C9F7-4338-1531-808CCD6AE8E1}"/>
              </a:ext>
            </a:extLst>
          </p:cNvPr>
          <p:cNvSpPr txBox="1"/>
          <p:nvPr/>
        </p:nvSpPr>
        <p:spPr>
          <a:xfrm>
            <a:off x="982518" y="5986383"/>
            <a:ext cx="3139001" cy="5277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Relational</a:t>
            </a:r>
            <a:r>
              <a:rPr lang="nl-BE" sz="2500" dirty="0"/>
              <a:t> operators</a:t>
            </a:r>
            <a:endParaRPr lang="en-US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733A108-DF0C-DDE6-608C-935A5863B7D9}"/>
              </a:ext>
            </a:extLst>
          </p:cNvPr>
          <p:cNvSpPr/>
          <p:nvPr/>
        </p:nvSpPr>
        <p:spPr>
          <a:xfrm>
            <a:off x="1272354" y="6639050"/>
            <a:ext cx="15415446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 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greater than</a:t>
            </a:r>
          </a:p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greater than or equal to</a:t>
            </a:r>
          </a:p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less than</a:t>
            </a:r>
          </a:p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less than or equal to</a:t>
            </a:r>
          </a:p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equal to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!=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      # not equal to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A2907CD-BA3F-CCCE-8061-A4DD6328278F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Booleans</a:t>
            </a:r>
            <a:r>
              <a:rPr lang="nl-NL" u="none" dirty="0"/>
              <a:t> (</a:t>
            </a:r>
            <a:r>
              <a:rPr lang="nl-NL" u="none" dirty="0" err="1"/>
              <a:t>bool</a:t>
            </a:r>
            <a:r>
              <a:rPr lang="nl-NL" u="none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EC86D7-9964-C874-21FD-B8038D269631}"/>
              </a:ext>
            </a:extLst>
          </p:cNvPr>
          <p:cNvSpPr txBox="1"/>
          <p:nvPr/>
        </p:nvSpPr>
        <p:spPr>
          <a:xfrm>
            <a:off x="982518" y="1264756"/>
            <a:ext cx="12484100" cy="5216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</a:pPr>
            <a:r>
              <a:rPr lang="en-US" dirty="0"/>
              <a:t>Assessing relationships between objects (mostly equality and order)</a:t>
            </a:r>
            <a:endParaRPr lang="en-US" noProof="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142BF8B-10CF-772A-59A7-9F39D74882BD}"/>
              </a:ext>
            </a:extLst>
          </p:cNvPr>
          <p:cNvSpPr/>
          <p:nvPr/>
        </p:nvSpPr>
        <p:spPr>
          <a:xfrm>
            <a:off x="8372104" y="3391733"/>
            <a:ext cx="831569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bool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C9D8265-C198-4BE6-E8BD-3FCBC5931A6F}"/>
              </a:ext>
            </a:extLst>
          </p:cNvPr>
          <p:cNvSpPr/>
          <p:nvPr/>
        </p:nvSpPr>
        <p:spPr>
          <a:xfrm>
            <a:off x="8372103" y="4622561"/>
            <a:ext cx="8315695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EC9B0"/>
                </a:solidFill>
                <a:latin typeface="Consolas" panose="020B0609020204030204" pitchFamily="49" charset="0"/>
              </a:rPr>
              <a:t>type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bool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5079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/>
      <p:bldP spid="34" grpId="0" animBg="1"/>
      <p:bldP spid="4" grpId="0" animBg="1"/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498CF1-04EB-3A81-46E2-93069A267F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4E63419-B9E7-95D0-9170-3E633A832DFF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828E80A-BA29-ABCD-2015-871D34140FC4}"/>
              </a:ext>
            </a:extLst>
          </p:cNvPr>
          <p:cNvSpPr txBox="1"/>
          <p:nvPr/>
        </p:nvSpPr>
        <p:spPr>
          <a:xfrm>
            <a:off x="982518" y="1482070"/>
            <a:ext cx="4530407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Relational</a:t>
            </a:r>
            <a:r>
              <a:rPr lang="nl-BE" sz="2500" dirty="0"/>
              <a:t> operators on strings</a:t>
            </a:r>
            <a:endParaRPr lang="en-US" sz="25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1C9AF362-0830-70A8-FDB5-005B06EEECA8}"/>
              </a:ext>
            </a:extLst>
          </p:cNvPr>
          <p:cNvSpPr/>
          <p:nvPr/>
        </p:nvSpPr>
        <p:spPr>
          <a:xfrm>
            <a:off x="1272354" y="2143050"/>
            <a:ext cx="15415446" cy="8556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'egg'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'elephant'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9D5314-6A10-7003-7537-BB2C04D323E9}"/>
              </a:ext>
            </a:extLst>
          </p:cNvPr>
          <p:cNvSpPr/>
          <p:nvPr/>
        </p:nvSpPr>
        <p:spPr>
          <a:xfrm>
            <a:off x="1272354" y="3268572"/>
            <a:ext cx="15415446" cy="8556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'egg'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'elephant'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D4809CF-DA57-690A-82DA-F96E5E5BA4FF}"/>
              </a:ext>
            </a:extLst>
          </p:cNvPr>
          <p:cNvSpPr/>
          <p:nvPr/>
        </p:nvSpPr>
        <p:spPr>
          <a:xfrm>
            <a:off x="1920338" y="5259202"/>
            <a:ext cx="13956971" cy="2659406"/>
          </a:xfrm>
          <a:prstGeom prst="roundRect">
            <a:avLst>
              <a:gd name="adj" fmla="val 6123"/>
            </a:avLst>
          </a:prstGeom>
          <a:solidFill>
            <a:srgbClr val="FFFFFF"/>
          </a:solidFill>
          <a:ln w="31750">
            <a:solidFill>
              <a:srgbClr val="1E64C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7B63B88-1F88-F0F2-FE8D-A32A899643CA}"/>
              </a:ext>
            </a:extLst>
          </p:cNvPr>
          <p:cNvSpPr txBox="1"/>
          <p:nvPr/>
        </p:nvSpPr>
        <p:spPr>
          <a:xfrm>
            <a:off x="2143565" y="5417730"/>
            <a:ext cx="13733744" cy="25008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200" b="1" dirty="0"/>
              <a:t>Question: </a:t>
            </a:r>
            <a:r>
              <a:rPr lang="nl-BE" sz="2200" dirty="0" err="1"/>
              <a:t>What</a:t>
            </a:r>
            <a:r>
              <a:rPr lang="nl-BE" sz="2200" dirty="0"/>
              <a:t> is </a:t>
            </a:r>
            <a:r>
              <a:rPr lang="nl-BE" sz="2200" dirty="0" err="1"/>
              <a:t>the</a:t>
            </a:r>
            <a:r>
              <a:rPr lang="nl-BE" sz="2200" dirty="0"/>
              <a:t> output of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following</a:t>
            </a:r>
            <a:r>
              <a:rPr lang="nl-BE" sz="2200" dirty="0"/>
              <a:t> </a:t>
            </a:r>
            <a:r>
              <a:rPr lang="nl-BE" sz="2200" dirty="0" err="1"/>
              <a:t>logical</a:t>
            </a:r>
            <a:r>
              <a:rPr lang="nl-BE" sz="2200" dirty="0"/>
              <a:t> </a:t>
            </a:r>
            <a:r>
              <a:rPr lang="nl-BE" sz="2200" dirty="0" err="1"/>
              <a:t>expressions</a:t>
            </a:r>
            <a:r>
              <a:rPr lang="nl-BE" sz="2200" dirty="0"/>
              <a:t>?</a:t>
            </a:r>
          </a:p>
          <a:p>
            <a:pPr>
              <a:lnSpc>
                <a:spcPct val="120000"/>
              </a:lnSpc>
            </a:pPr>
            <a:endParaRPr lang="nl-BE" sz="22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‘2’ * 4 &lt; ‘7’</a:t>
            </a:r>
          </a:p>
          <a:p>
            <a:pPr>
              <a:lnSpc>
                <a:spcPct val="120000"/>
              </a:lnSpc>
            </a:pPr>
            <a:endParaRPr lang="nl-BE" sz="22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8 % 2 == 0</a:t>
            </a:r>
          </a:p>
          <a:p>
            <a:pPr>
              <a:lnSpc>
                <a:spcPct val="120000"/>
              </a:lnSpc>
            </a:pPr>
            <a:endParaRPr lang="nl-BE" sz="2200" dirty="0"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13B1CB2-A440-158B-2826-AD4741E31829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Booleans</a:t>
            </a:r>
            <a:r>
              <a:rPr lang="nl-NL" u="none" dirty="0"/>
              <a:t> (</a:t>
            </a:r>
            <a:r>
              <a:rPr lang="nl-NL" u="none" dirty="0" err="1"/>
              <a:t>bool</a:t>
            </a:r>
            <a:r>
              <a:rPr lang="nl-NL" u="non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395650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12BD96-7536-C6F3-90C5-F80440135B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C340DE62-D34B-BABA-BD54-6480348F947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AEB7A67-077F-D464-9D6E-CC6058306F2B}"/>
              </a:ext>
            </a:extLst>
          </p:cNvPr>
          <p:cNvSpPr txBox="1"/>
          <p:nvPr/>
        </p:nvSpPr>
        <p:spPr>
          <a:xfrm>
            <a:off x="982518" y="1407255"/>
            <a:ext cx="7749494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The ‘is part of’ </a:t>
            </a:r>
            <a:r>
              <a:rPr lang="nl-BE" sz="2500" dirty="0" err="1"/>
              <a:t>relationship</a:t>
            </a:r>
            <a:r>
              <a:rPr lang="nl-BE" sz="2500" dirty="0"/>
              <a:t>: </a:t>
            </a:r>
            <a:r>
              <a:rPr lang="nl-BE" sz="2500" dirty="0" err="1"/>
              <a:t>the</a:t>
            </a:r>
            <a:r>
              <a:rPr lang="nl-BE" sz="2500" dirty="0"/>
              <a:t>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in</a:t>
            </a:r>
            <a:r>
              <a:rPr lang="nl-BE" sz="2500" dirty="0"/>
              <a:t> operator on strings</a:t>
            </a:r>
            <a:endParaRPr lang="en-US" sz="25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DEA10F-4AE1-155B-529C-98A6E71DAEE9}"/>
              </a:ext>
            </a:extLst>
          </p:cNvPr>
          <p:cNvSpPr/>
          <p:nvPr/>
        </p:nvSpPr>
        <p:spPr>
          <a:xfrm>
            <a:off x="1272354" y="2065470"/>
            <a:ext cx="15415446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 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'bananas'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'an'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rue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67C68AC-F9E4-6DB7-829C-7F170C569FEE}"/>
              </a:ext>
            </a:extLst>
          </p:cNvPr>
          <p:cNvSpPr/>
          <p:nvPr/>
        </p:nvSpPr>
        <p:spPr>
          <a:xfrm>
            <a:off x="1272354" y="3491367"/>
            <a:ext cx="1541544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't'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BCACCC6-9091-0B94-C555-9D994E8A0C92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Booleans</a:t>
            </a:r>
            <a:r>
              <a:rPr lang="nl-NL" u="none" dirty="0"/>
              <a:t> (</a:t>
            </a:r>
            <a:r>
              <a:rPr lang="nl-NL" u="none" dirty="0" err="1"/>
              <a:t>bool</a:t>
            </a:r>
            <a:r>
              <a:rPr lang="nl-NL" u="none" dirty="0"/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4B6B7F-CAD7-A998-FA54-8C19154F0066}"/>
              </a:ext>
            </a:extLst>
          </p:cNvPr>
          <p:cNvSpPr txBox="1"/>
          <p:nvPr/>
        </p:nvSpPr>
        <p:spPr>
          <a:xfrm>
            <a:off x="982518" y="4876800"/>
            <a:ext cx="4591321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Logical</a:t>
            </a:r>
            <a:r>
              <a:rPr lang="nl-BE" sz="2500" dirty="0"/>
              <a:t> operators: </a:t>
            </a:r>
            <a:r>
              <a:rPr lang="nl-BE" sz="2500" dirty="0" err="1">
                <a:solidFill>
                  <a:schemeClr val="tx2"/>
                </a:solidFill>
                <a:latin typeface="Consolas" panose="020B0609020204030204" pitchFamily="49" charset="0"/>
              </a:rPr>
              <a:t>and</a:t>
            </a:r>
            <a:r>
              <a:rPr lang="nl-BE" sz="2500" dirty="0"/>
              <a:t>,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or</a:t>
            </a:r>
            <a:r>
              <a:rPr lang="nl-BE" sz="2500" dirty="0"/>
              <a:t>, </a:t>
            </a:r>
            <a:r>
              <a:rPr lang="nl-BE" sz="2500" dirty="0" err="1">
                <a:solidFill>
                  <a:schemeClr val="tx2"/>
                </a:solidFill>
                <a:latin typeface="Consolas" panose="020B0609020204030204" pitchFamily="49" charset="0"/>
              </a:rPr>
              <a:t>not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1FA50E4-814D-A2A1-DCD1-CCE76A78B19F}"/>
              </a:ext>
            </a:extLst>
          </p:cNvPr>
          <p:cNvSpPr/>
          <p:nvPr/>
        </p:nvSpPr>
        <p:spPr>
          <a:xfrm>
            <a:off x="1272354" y="5535015"/>
            <a:ext cx="15415446" cy="122495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 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'bananas'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'an'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and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   # logical conjunction (both operands true &lt;==&gt; true) 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021B0B-1EEA-73C4-DE83-39D70943F610}"/>
              </a:ext>
            </a:extLst>
          </p:cNvPr>
          <p:cNvSpPr/>
          <p:nvPr/>
        </p:nvSpPr>
        <p:spPr>
          <a:xfrm>
            <a:off x="1272354" y="7121287"/>
            <a:ext cx="1541544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'an'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or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    # logical disjunction (at least one operand true &lt;==&gt; true) 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true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1EE0DD-6C16-AC24-1635-D450A9A49713}"/>
              </a:ext>
            </a:extLst>
          </p:cNvPr>
          <p:cNvSpPr/>
          <p:nvPr/>
        </p:nvSpPr>
        <p:spPr>
          <a:xfrm>
            <a:off x="1272354" y="8338086"/>
            <a:ext cx="15415446" cy="8556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'an'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569CD6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           # negation (flips the truth value of its operand)</a:t>
            </a:r>
          </a:p>
          <a:p>
            <a:r>
              <a:rPr lang="nl-BE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false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6848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animBg="1"/>
      <p:bldP spid="5" grpId="0" animBg="1"/>
      <p:bldP spid="6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0062D9-ADA3-C59A-8118-C5F8F0920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66ECB-4A40-A7ED-379F-2BD9A5B23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Time </a:t>
            </a:r>
            <a:r>
              <a:rPr lang="nl-BE" u="none" dirty="0" err="1"/>
              <a:t>for</a:t>
            </a:r>
            <a:r>
              <a:rPr lang="nl-BE" u="none" dirty="0"/>
              <a:t> </a:t>
            </a:r>
            <a:r>
              <a:rPr lang="nl-BE" u="none" dirty="0" err="1"/>
              <a:t>some</a:t>
            </a:r>
            <a:r>
              <a:rPr lang="nl-BE" u="none" dirty="0"/>
              <a:t> </a:t>
            </a:r>
            <a:r>
              <a:rPr lang="nl-BE" u="none" dirty="0" err="1"/>
              <a:t>practice</a:t>
            </a:r>
            <a:endParaRPr lang="nl-BE" u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A3C36A-25CD-1918-0EA8-955FC7664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33</a:t>
            </a:fld>
            <a:endParaRPr lang="nl-BE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8FCBBA2-3445-EE9E-7E76-051E238DADA0}"/>
              </a:ext>
            </a:extLst>
          </p:cNvPr>
          <p:cNvSpPr txBox="1"/>
          <p:nvPr/>
        </p:nvSpPr>
        <p:spPr>
          <a:xfrm>
            <a:off x="984498" y="1569860"/>
            <a:ext cx="8064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https://github.com/jverwaer/pythonBasics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499A8E6-3290-F9C9-1233-D3F2A1E189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578025"/>
            <a:ext cx="9481992" cy="5282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8C1067-26EA-A98F-00E0-2961861A69ED}"/>
              </a:ext>
            </a:extLst>
          </p:cNvPr>
          <p:cNvSpPr/>
          <p:nvPr/>
        </p:nvSpPr>
        <p:spPr>
          <a:xfrm>
            <a:off x="2268188" y="5486400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0CAEE095-A99E-FC25-B4A6-94D02FD3D8D3}"/>
              </a:ext>
            </a:extLst>
          </p:cNvPr>
          <p:cNvCxnSpPr/>
          <p:nvPr/>
        </p:nvCxnSpPr>
        <p:spPr>
          <a:xfrm rot="16200000" flipH="1">
            <a:off x="4764747" y="2945080"/>
            <a:ext cx="2196935" cy="819397"/>
          </a:xfrm>
          <a:prstGeom prst="curvedConnector3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44CA1597-304E-ACB1-2527-041B37FBBB92}"/>
              </a:ext>
            </a:extLst>
          </p:cNvPr>
          <p:cNvSpPr/>
          <p:nvPr/>
        </p:nvSpPr>
        <p:spPr>
          <a:xfrm rot="16200000">
            <a:off x="9886208" y="985898"/>
            <a:ext cx="570015" cy="1721922"/>
          </a:xfrm>
          <a:prstGeom prst="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52BC6ED-EED8-DA25-776D-A1AC514D4AA0}"/>
              </a:ext>
            </a:extLst>
          </p:cNvPr>
          <p:cNvSpPr txBox="1"/>
          <p:nvPr/>
        </p:nvSpPr>
        <p:spPr>
          <a:xfrm>
            <a:off x="11293433" y="1577869"/>
            <a:ext cx="3423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 err="1"/>
              <a:t>BasicDataTypes</a:t>
            </a:r>
            <a:endParaRPr lang="nl-BE" sz="3000" dirty="0"/>
          </a:p>
        </p:txBody>
      </p:sp>
    </p:spTree>
    <p:extLst>
      <p:ext uri="{BB962C8B-B14F-4D97-AF65-F5344CB8AC3E}">
        <p14:creationId xmlns:p14="http://schemas.microsoft.com/office/powerpoint/2010/main" val="28551077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ACA3F-D625-217A-580D-E659686E1C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54AE8920-2696-C7CE-D974-B00F0B6E8F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/>
              <a:t>Control flow: </a:t>
            </a:r>
            <a:r>
              <a:rPr lang="nl-NL" sz="4000" dirty="0" err="1"/>
              <a:t>conditional</a:t>
            </a:r>
            <a:r>
              <a:rPr lang="nl-NL" sz="4000" dirty="0"/>
              <a:t> </a:t>
            </a:r>
            <a:r>
              <a:rPr lang="nl-NL" sz="4000" dirty="0" err="1"/>
              <a:t>executiOn</a:t>
            </a:r>
            <a:r>
              <a:rPr lang="nl-NL" sz="4000" dirty="0"/>
              <a:t> </a:t>
            </a:r>
            <a:r>
              <a:rPr lang="nl-NL" sz="4000" dirty="0" err="1"/>
              <a:t>and</a:t>
            </a:r>
            <a:r>
              <a:rPr lang="nl-NL" sz="4000" dirty="0"/>
              <a:t> loops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38C971-F892-5640-BF06-A03CD2D2DD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316888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DA2CD-F8AA-0D9F-41F1-0C23EF27A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8644A9AB-52F0-2D0C-1C7F-06D80E8F6BFF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3C751692-ACA7-E509-89E5-C45CD27412C9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IF/</a:t>
            </a:r>
            <a:r>
              <a:rPr lang="nl-NL" u="none" dirty="0" err="1"/>
              <a:t>else</a:t>
            </a:r>
            <a:r>
              <a:rPr lang="nl-NL" u="none" dirty="0"/>
              <a:t>-statement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477E3C-DC28-99A3-12BF-77C99E4D953B}"/>
              </a:ext>
            </a:extLst>
          </p:cNvPr>
          <p:cNvSpPr/>
          <p:nvPr/>
        </p:nvSpPr>
        <p:spPr>
          <a:xfrm>
            <a:off x="1272354" y="2649810"/>
            <a:ext cx="15415446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'is positive'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else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number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'is negative'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"That's it for now"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38B7AE5-B460-5635-DBA8-000E0B63A5FA}"/>
              </a:ext>
            </a:extLst>
          </p:cNvPr>
          <p:cNvSpPr/>
          <p:nvPr/>
        </p:nvSpPr>
        <p:spPr>
          <a:xfrm>
            <a:off x="1272354" y="5301300"/>
            <a:ext cx="15415446" cy="8556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10 is positive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That's it for now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D3943D6-AAE4-50EC-62CF-9082AAC3C18E}"/>
              </a:ext>
            </a:extLst>
          </p:cNvPr>
          <p:cNvSpPr/>
          <p:nvPr/>
        </p:nvSpPr>
        <p:spPr>
          <a:xfrm>
            <a:off x="1833088" y="3075709"/>
            <a:ext cx="1753985" cy="34082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FEFEC2B-38E9-06D3-871B-716DC7E6823E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3587073" y="3246120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B8114A2-BAE1-08D8-529F-542C5C0A0FC6}"/>
              </a:ext>
            </a:extLst>
          </p:cNvPr>
          <p:cNvSpPr txBox="1"/>
          <p:nvPr/>
        </p:nvSpPr>
        <p:spPr>
          <a:xfrm>
            <a:off x="5573814" y="2937068"/>
            <a:ext cx="4259499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Condition</a:t>
            </a:r>
            <a:r>
              <a:rPr lang="nl-BE" sz="2500" dirty="0">
                <a:solidFill>
                  <a:srgbClr val="FF0000"/>
                </a:solidFill>
              </a:rPr>
              <a:t>: </a:t>
            </a:r>
            <a:r>
              <a:rPr lang="nl-BE" sz="2500" dirty="0" err="1">
                <a:solidFill>
                  <a:srgbClr val="FF0000"/>
                </a:solidFill>
              </a:rPr>
              <a:t>logical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expression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4C41DA-0A2D-9D02-A339-ACF066E87135}"/>
              </a:ext>
            </a:extLst>
          </p:cNvPr>
          <p:cNvCxnSpPr>
            <a:cxnSpLocks/>
          </p:cNvCxnSpPr>
          <p:nvPr/>
        </p:nvCxnSpPr>
        <p:spPr>
          <a:xfrm>
            <a:off x="6869330" y="3631276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1BE6223A-95D8-3DD3-3954-0AFFFC156776}"/>
              </a:ext>
            </a:extLst>
          </p:cNvPr>
          <p:cNvCxnSpPr>
            <a:cxnSpLocks/>
          </p:cNvCxnSpPr>
          <p:nvPr/>
        </p:nvCxnSpPr>
        <p:spPr>
          <a:xfrm>
            <a:off x="6869330" y="4371109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28C58F50-2BB2-756B-171B-0163B36FD5A8}"/>
              </a:ext>
            </a:extLst>
          </p:cNvPr>
          <p:cNvSpPr txBox="1"/>
          <p:nvPr/>
        </p:nvSpPr>
        <p:spPr>
          <a:xfrm>
            <a:off x="8764632" y="3364459"/>
            <a:ext cx="5426486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If</a:t>
            </a:r>
            <a:r>
              <a:rPr lang="nl-BE" sz="2500" dirty="0">
                <a:solidFill>
                  <a:srgbClr val="FF0000"/>
                </a:solidFill>
              </a:rPr>
              <a:t>-suite (</a:t>
            </a:r>
            <a:r>
              <a:rPr lang="nl-BE" sz="2500" dirty="0" err="1">
                <a:solidFill>
                  <a:srgbClr val="FF0000"/>
                </a:solidFill>
              </a:rPr>
              <a:t>exectuted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if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condition</a:t>
            </a:r>
            <a:r>
              <a:rPr lang="nl-BE" sz="2500" dirty="0">
                <a:solidFill>
                  <a:srgbClr val="FF0000"/>
                </a:solidFill>
              </a:rPr>
              <a:t> is </a:t>
            </a:r>
            <a:r>
              <a:rPr lang="nl-BE" sz="2500" dirty="0" err="1">
                <a:solidFill>
                  <a:srgbClr val="FF0000"/>
                </a:solidFill>
              </a:rPr>
              <a:t>true</a:t>
            </a:r>
            <a:r>
              <a:rPr lang="nl-BE" sz="2500" dirty="0">
                <a:solidFill>
                  <a:srgbClr val="FF0000"/>
                </a:solidFill>
              </a:rPr>
              <a:t>)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E9A127DA-62F0-9222-67DA-CF8232709B5D}"/>
              </a:ext>
            </a:extLst>
          </p:cNvPr>
          <p:cNvSpPr txBox="1"/>
          <p:nvPr/>
        </p:nvSpPr>
        <p:spPr>
          <a:xfrm>
            <a:off x="8764632" y="4046993"/>
            <a:ext cx="5957080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else</a:t>
            </a:r>
            <a:r>
              <a:rPr lang="nl-BE" sz="2500" dirty="0">
                <a:solidFill>
                  <a:srgbClr val="FF0000"/>
                </a:solidFill>
              </a:rPr>
              <a:t>-suite (</a:t>
            </a:r>
            <a:r>
              <a:rPr lang="nl-BE" sz="2500" dirty="0" err="1">
                <a:solidFill>
                  <a:srgbClr val="FF0000"/>
                </a:solidFill>
              </a:rPr>
              <a:t>exectuted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if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condition</a:t>
            </a:r>
            <a:r>
              <a:rPr lang="nl-BE" sz="2500" dirty="0">
                <a:solidFill>
                  <a:srgbClr val="FF0000"/>
                </a:solidFill>
              </a:rPr>
              <a:t> is </a:t>
            </a:r>
            <a:r>
              <a:rPr lang="nl-BE" sz="2500" dirty="0" err="1">
                <a:solidFill>
                  <a:srgbClr val="FF0000"/>
                </a:solidFill>
              </a:rPr>
              <a:t>false</a:t>
            </a:r>
            <a:r>
              <a:rPr lang="nl-BE" sz="2500" dirty="0">
                <a:solidFill>
                  <a:srgbClr val="FF0000"/>
                </a:solidFill>
              </a:rPr>
              <a:t>)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ACE1A3A-1005-55C4-DF11-471F18FBC6F5}"/>
              </a:ext>
            </a:extLst>
          </p:cNvPr>
          <p:cNvCxnSpPr>
            <a:cxnSpLocks/>
          </p:cNvCxnSpPr>
          <p:nvPr/>
        </p:nvCxnSpPr>
        <p:spPr>
          <a:xfrm>
            <a:off x="5921679" y="4772891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8D08C39A-C996-20EE-DD36-16695F80117E}"/>
              </a:ext>
            </a:extLst>
          </p:cNvPr>
          <p:cNvSpPr txBox="1"/>
          <p:nvPr/>
        </p:nvSpPr>
        <p:spPr>
          <a:xfrm>
            <a:off x="7816981" y="4458275"/>
            <a:ext cx="5352747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Not</a:t>
            </a:r>
            <a:r>
              <a:rPr lang="nl-BE" sz="2500" dirty="0">
                <a:solidFill>
                  <a:srgbClr val="FF0000"/>
                </a:solidFill>
              </a:rPr>
              <a:t> part of </a:t>
            </a:r>
            <a:r>
              <a:rPr lang="nl-BE" sz="2500" dirty="0" err="1">
                <a:solidFill>
                  <a:srgbClr val="FF0000"/>
                </a:solidFill>
              </a:rPr>
              <a:t>if</a:t>
            </a:r>
            <a:r>
              <a:rPr lang="nl-BE" sz="2500" dirty="0">
                <a:solidFill>
                  <a:srgbClr val="FF0000"/>
                </a:solidFill>
              </a:rPr>
              <a:t>/</a:t>
            </a:r>
            <a:r>
              <a:rPr lang="nl-BE" sz="2500" dirty="0" err="1">
                <a:solidFill>
                  <a:srgbClr val="FF0000"/>
                </a:solidFill>
              </a:rPr>
              <a:t>else</a:t>
            </a:r>
            <a:r>
              <a:rPr lang="nl-BE" sz="2500" dirty="0">
                <a:solidFill>
                  <a:srgbClr val="FF0000"/>
                </a:solidFill>
              </a:rPr>
              <a:t> (</a:t>
            </a:r>
            <a:r>
              <a:rPr lang="en-US" sz="2500" dirty="0">
                <a:solidFill>
                  <a:srgbClr val="FF0000"/>
                </a:solidFill>
              </a:rPr>
              <a:t>always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executed</a:t>
            </a:r>
            <a:r>
              <a:rPr lang="nl-BE" sz="2500" dirty="0">
                <a:solidFill>
                  <a:srgbClr val="FF0000"/>
                </a:solidFill>
              </a:rPr>
              <a:t>)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8A12B89B-ECD3-F232-D200-6712525DB0BA}"/>
              </a:ext>
            </a:extLst>
          </p:cNvPr>
          <p:cNvSpPr txBox="1"/>
          <p:nvPr/>
        </p:nvSpPr>
        <p:spPr>
          <a:xfrm>
            <a:off x="982518" y="1555351"/>
            <a:ext cx="11372024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b="1" dirty="0" err="1"/>
              <a:t>If</a:t>
            </a:r>
            <a:r>
              <a:rPr lang="nl-BE" sz="2500" b="1" dirty="0"/>
              <a:t>/</a:t>
            </a:r>
            <a:r>
              <a:rPr lang="nl-BE" sz="2500" b="1" dirty="0" err="1"/>
              <a:t>else</a:t>
            </a:r>
            <a:r>
              <a:rPr lang="nl-BE" sz="2500" dirty="0"/>
              <a:t>: a </a:t>
            </a:r>
            <a:r>
              <a:rPr lang="nl-BE" sz="2500" dirty="0" err="1">
                <a:solidFill>
                  <a:schemeClr val="tx2"/>
                </a:solidFill>
              </a:rPr>
              <a:t>condition</a:t>
            </a:r>
            <a:r>
              <a:rPr lang="nl-BE" sz="2500" dirty="0"/>
              <a:t> (</a:t>
            </a:r>
            <a:r>
              <a:rPr lang="nl-BE" sz="2500" dirty="0" err="1"/>
              <a:t>logical</a:t>
            </a:r>
            <a:r>
              <a:rPr lang="nl-BE" sz="2500" dirty="0"/>
              <a:t> </a:t>
            </a:r>
            <a:r>
              <a:rPr lang="nl-BE" sz="2500" dirty="0" err="1"/>
              <a:t>expression</a:t>
            </a:r>
            <a:r>
              <a:rPr lang="nl-BE" sz="2500" dirty="0"/>
              <a:t>) </a:t>
            </a:r>
            <a:r>
              <a:rPr lang="nl-BE" sz="2500" dirty="0" err="1"/>
              <a:t>determines</a:t>
            </a:r>
            <a:r>
              <a:rPr lang="nl-BE" sz="2500" dirty="0"/>
              <a:t> </a:t>
            </a:r>
            <a:r>
              <a:rPr lang="nl-BE" sz="2500" b="1" dirty="0" err="1"/>
              <a:t>what</a:t>
            </a:r>
            <a:r>
              <a:rPr lang="nl-BE" sz="2500" b="1" dirty="0"/>
              <a:t> code </a:t>
            </a:r>
            <a:r>
              <a:rPr lang="nl-BE" sz="2500" dirty="0" err="1"/>
              <a:t>will</a:t>
            </a:r>
            <a:r>
              <a:rPr lang="nl-BE" sz="2500" dirty="0"/>
              <a:t> </a:t>
            </a:r>
            <a:r>
              <a:rPr lang="nl-BE" sz="2500" dirty="0" err="1"/>
              <a:t>be</a:t>
            </a:r>
            <a:r>
              <a:rPr lang="nl-BE" sz="2500" dirty="0"/>
              <a:t> </a:t>
            </a:r>
            <a:r>
              <a:rPr lang="nl-BE" sz="2500" dirty="0" err="1"/>
              <a:t>executed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411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0" grpId="0"/>
      <p:bldP spid="36" grpId="0"/>
      <p:bldP spid="37" grpId="0"/>
      <p:bldP spid="3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0C5DD-DBD0-A760-F12A-A8BE62C917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4CDEEFCE-EF00-13B7-08E2-DBFE02A0EF6D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4189BB10-6596-3D98-8879-E051683DA074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While</a:t>
            </a:r>
            <a:r>
              <a:rPr lang="nl-NL" u="none" dirty="0"/>
              <a:t>-loops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81102DC-3929-8EFF-A250-36D9849E28AC}"/>
              </a:ext>
            </a:extLst>
          </p:cNvPr>
          <p:cNvSpPr/>
          <p:nvPr/>
        </p:nvSpPr>
        <p:spPr>
          <a:xfrm>
            <a:off x="1272354" y="2649810"/>
            <a:ext cx="15415446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while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&lt;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"That's it for now"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4192143-F486-84CB-7338-2FECFE76D76D}"/>
              </a:ext>
            </a:extLst>
          </p:cNvPr>
          <p:cNvSpPr/>
          <p:nvPr/>
        </p:nvSpPr>
        <p:spPr>
          <a:xfrm>
            <a:off x="1272354" y="4906707"/>
            <a:ext cx="15415446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6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7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8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9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10</a:t>
            </a:r>
            <a:endParaRPr lang="en-US" sz="2400" dirty="0"/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That's it for now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22F1A7E-2F8B-B17B-7999-D8C3BE7B9FF3}"/>
              </a:ext>
            </a:extLst>
          </p:cNvPr>
          <p:cNvSpPr/>
          <p:nvPr/>
        </p:nvSpPr>
        <p:spPr>
          <a:xfrm>
            <a:off x="2335876" y="3075709"/>
            <a:ext cx="1251197" cy="340822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5E73681-1539-7715-D9C0-C0BAC81FC791}"/>
              </a:ext>
            </a:extLst>
          </p:cNvPr>
          <p:cNvCxnSpPr>
            <a:cxnSpLocks/>
            <a:stCxn id="30" idx="3"/>
          </p:cNvCxnSpPr>
          <p:nvPr/>
        </p:nvCxnSpPr>
        <p:spPr>
          <a:xfrm>
            <a:off x="3587073" y="3246120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072F381-4FCA-D2AA-7BEA-8C8042D6B573}"/>
              </a:ext>
            </a:extLst>
          </p:cNvPr>
          <p:cNvSpPr txBox="1"/>
          <p:nvPr/>
        </p:nvSpPr>
        <p:spPr>
          <a:xfrm>
            <a:off x="5573814" y="2937068"/>
            <a:ext cx="4259499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Condition</a:t>
            </a:r>
            <a:r>
              <a:rPr lang="nl-BE" sz="2500" dirty="0">
                <a:solidFill>
                  <a:srgbClr val="FF0000"/>
                </a:solidFill>
              </a:rPr>
              <a:t>: </a:t>
            </a:r>
            <a:r>
              <a:rPr lang="nl-BE" sz="2500" dirty="0" err="1">
                <a:solidFill>
                  <a:srgbClr val="FF0000"/>
                </a:solidFill>
              </a:rPr>
              <a:t>logical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expression</a:t>
            </a:r>
            <a:endParaRPr lang="en-US" sz="2500" dirty="0">
              <a:solidFill>
                <a:srgbClr val="FF0000"/>
              </a:solidFill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4976FCFF-62B8-EAB4-C2EF-07085E6186F4}"/>
              </a:ext>
            </a:extLst>
          </p:cNvPr>
          <p:cNvCxnSpPr>
            <a:cxnSpLocks/>
          </p:cNvCxnSpPr>
          <p:nvPr/>
        </p:nvCxnSpPr>
        <p:spPr>
          <a:xfrm>
            <a:off x="4275759" y="3805844"/>
            <a:ext cx="1895302" cy="0"/>
          </a:xfrm>
          <a:prstGeom prst="straightConnector1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6367063-C52D-968F-96C2-03B680195768}"/>
              </a:ext>
            </a:extLst>
          </p:cNvPr>
          <p:cNvSpPr txBox="1"/>
          <p:nvPr/>
        </p:nvSpPr>
        <p:spPr>
          <a:xfrm>
            <a:off x="6171061" y="3522451"/>
            <a:ext cx="924964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>
                <a:solidFill>
                  <a:srgbClr val="FF0000"/>
                </a:solidFill>
              </a:rPr>
              <a:t>while</a:t>
            </a:r>
            <a:r>
              <a:rPr lang="nl-BE" sz="2500" dirty="0">
                <a:solidFill>
                  <a:srgbClr val="FF0000"/>
                </a:solidFill>
              </a:rPr>
              <a:t>-suite (</a:t>
            </a:r>
            <a:r>
              <a:rPr lang="nl-BE" sz="2500" dirty="0" err="1">
                <a:solidFill>
                  <a:srgbClr val="FF0000"/>
                </a:solidFill>
              </a:rPr>
              <a:t>exectuted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repeatedly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untill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condition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becomes</a:t>
            </a:r>
            <a:r>
              <a:rPr lang="nl-BE" sz="2500" dirty="0">
                <a:solidFill>
                  <a:srgbClr val="FF0000"/>
                </a:solidFill>
              </a:rPr>
              <a:t> </a:t>
            </a:r>
            <a:r>
              <a:rPr lang="nl-BE" sz="2500" dirty="0" err="1">
                <a:solidFill>
                  <a:srgbClr val="FF0000"/>
                </a:solidFill>
              </a:rPr>
              <a:t>false</a:t>
            </a:r>
            <a:r>
              <a:rPr lang="nl-BE" sz="2500" dirty="0">
                <a:solidFill>
                  <a:srgbClr val="FF0000"/>
                </a:solidFill>
              </a:rPr>
              <a:t>)</a:t>
            </a:r>
            <a:endParaRPr lang="en-US" sz="2500" dirty="0">
              <a:solidFill>
                <a:srgbClr val="FF0000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53DFB6A-C0F2-AA20-D13F-6DB6DB0A208A}"/>
              </a:ext>
            </a:extLst>
          </p:cNvPr>
          <p:cNvSpPr txBox="1"/>
          <p:nvPr/>
        </p:nvSpPr>
        <p:spPr>
          <a:xfrm>
            <a:off x="982518" y="1555351"/>
            <a:ext cx="12942967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b="1" dirty="0" err="1"/>
              <a:t>while</a:t>
            </a:r>
            <a:r>
              <a:rPr lang="nl-BE" sz="2500" dirty="0"/>
              <a:t>: a </a:t>
            </a:r>
            <a:r>
              <a:rPr lang="nl-BE" sz="2500" dirty="0" err="1">
                <a:solidFill>
                  <a:schemeClr val="tx2"/>
                </a:solidFill>
              </a:rPr>
              <a:t>condition</a:t>
            </a:r>
            <a:r>
              <a:rPr lang="nl-BE" sz="2500" dirty="0"/>
              <a:t> (</a:t>
            </a:r>
            <a:r>
              <a:rPr lang="nl-BE" sz="2500" dirty="0" err="1"/>
              <a:t>logical</a:t>
            </a:r>
            <a:r>
              <a:rPr lang="nl-BE" sz="2500" dirty="0"/>
              <a:t> </a:t>
            </a:r>
            <a:r>
              <a:rPr lang="nl-BE" sz="2500" dirty="0" err="1"/>
              <a:t>expression</a:t>
            </a:r>
            <a:r>
              <a:rPr lang="nl-BE" sz="2500" dirty="0"/>
              <a:t>) </a:t>
            </a:r>
            <a:r>
              <a:rPr lang="nl-BE" sz="2500" dirty="0" err="1"/>
              <a:t>determines</a:t>
            </a:r>
            <a:r>
              <a:rPr lang="nl-BE" sz="2500" dirty="0"/>
              <a:t> </a:t>
            </a:r>
            <a:r>
              <a:rPr lang="nl-BE" sz="2500" b="1" dirty="0" err="1"/>
              <a:t>how</a:t>
            </a:r>
            <a:r>
              <a:rPr lang="nl-BE" sz="2500" b="1" dirty="0"/>
              <a:t> </a:t>
            </a:r>
            <a:r>
              <a:rPr lang="nl-BE" sz="2500" b="1" dirty="0" err="1"/>
              <a:t>many</a:t>
            </a:r>
            <a:r>
              <a:rPr lang="nl-BE" sz="2500" b="1" dirty="0"/>
              <a:t> </a:t>
            </a:r>
            <a:r>
              <a:rPr lang="nl-BE" sz="2500" b="1" dirty="0" err="1"/>
              <a:t>times</a:t>
            </a:r>
            <a:r>
              <a:rPr lang="nl-BE" sz="2500" b="1" dirty="0"/>
              <a:t> </a:t>
            </a:r>
            <a:r>
              <a:rPr lang="nl-BE" sz="2500" dirty="0"/>
              <a:t>code we </a:t>
            </a:r>
            <a:r>
              <a:rPr lang="nl-BE" sz="2500" dirty="0" err="1"/>
              <a:t>be</a:t>
            </a:r>
            <a:r>
              <a:rPr lang="nl-BE" sz="2500" dirty="0"/>
              <a:t> </a:t>
            </a:r>
            <a:r>
              <a:rPr lang="nl-BE" sz="2500" dirty="0" err="1"/>
              <a:t>executed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425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4" grpId="0"/>
      <p:bldP spid="3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E49F0-A545-1E36-6ED0-4E81C8FF3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5BD3DBF9-DC00-B517-299C-85D537D88E40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F3D76EE-6327-9BB2-2F7D-CB592DD9BEDF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for</a:t>
            </a:r>
            <a:r>
              <a:rPr lang="nl-NL" u="none" dirty="0"/>
              <a:t>-loops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5FD91FA8-2200-776F-6512-A377A2532EAC}"/>
              </a:ext>
            </a:extLst>
          </p:cNvPr>
          <p:cNvSpPr txBox="1"/>
          <p:nvPr/>
        </p:nvSpPr>
        <p:spPr>
          <a:xfrm>
            <a:off x="982518" y="1435870"/>
            <a:ext cx="9631163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b="1" dirty="0"/>
              <a:t>For</a:t>
            </a:r>
            <a:r>
              <a:rPr lang="nl-BE" sz="2500" dirty="0"/>
              <a:t>: </a:t>
            </a:r>
            <a:r>
              <a:rPr lang="nl-BE" sz="2500" dirty="0" err="1"/>
              <a:t>iterate</a:t>
            </a:r>
            <a:r>
              <a:rPr lang="nl-BE" sz="2500" dirty="0"/>
              <a:t> over a </a:t>
            </a:r>
            <a:r>
              <a:rPr lang="nl-BE" sz="2500" b="1" dirty="0" err="1"/>
              <a:t>sequence</a:t>
            </a:r>
            <a:r>
              <a:rPr lang="nl-BE" sz="2500" b="1" dirty="0"/>
              <a:t> </a:t>
            </a:r>
            <a:r>
              <a:rPr lang="nl-BE" sz="2500" dirty="0"/>
              <a:t>of </a:t>
            </a:r>
            <a:r>
              <a:rPr lang="nl-BE" sz="2500" dirty="0" err="1"/>
              <a:t>values</a:t>
            </a:r>
            <a:r>
              <a:rPr lang="nl-BE" sz="2500" dirty="0"/>
              <a:t> (</a:t>
            </a:r>
            <a:r>
              <a:rPr lang="nl-BE" sz="2500" dirty="0" err="1"/>
              <a:t>Pythonic</a:t>
            </a:r>
            <a:r>
              <a:rPr lang="nl-BE" sz="2500" dirty="0"/>
              <a:t> term: </a:t>
            </a:r>
            <a:r>
              <a:rPr lang="nl-BE" sz="2500" dirty="0" err="1"/>
              <a:t>an</a:t>
            </a:r>
            <a:r>
              <a:rPr lang="nl-BE" sz="2500" dirty="0"/>
              <a:t> </a:t>
            </a:r>
            <a:r>
              <a:rPr lang="nl-BE" sz="2500" dirty="0" err="1"/>
              <a:t>iterable</a:t>
            </a:r>
            <a:r>
              <a:rPr lang="nl-BE" sz="2500" dirty="0"/>
              <a:t>)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F653BCA-B45A-3565-E65C-A2212B897713}"/>
              </a:ext>
            </a:extLst>
          </p:cNvPr>
          <p:cNvSpPr/>
          <p:nvPr/>
        </p:nvSpPr>
        <p:spPr>
          <a:xfrm>
            <a:off x="1869535" y="2188271"/>
            <a:ext cx="5155740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5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9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2CFE60-57FC-DA75-784D-3DA994849BA7}"/>
              </a:ext>
            </a:extLst>
          </p:cNvPr>
          <p:cNvSpPr/>
          <p:nvPr/>
        </p:nvSpPr>
        <p:spPr>
          <a:xfrm>
            <a:off x="8996023" y="2188271"/>
            <a:ext cx="4978099" cy="769441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"okay"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975B913-7613-C60D-C7B9-BEC1EFE66E2D}"/>
              </a:ext>
            </a:extLst>
          </p:cNvPr>
          <p:cNvSpPr/>
          <p:nvPr/>
        </p:nvSpPr>
        <p:spPr>
          <a:xfrm>
            <a:off x="1869535" y="3121487"/>
            <a:ext cx="5155740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5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6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7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8</a:t>
            </a:r>
            <a:endParaRPr lang="en-US" sz="24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2401680-AB42-5042-67EB-6C0582C165F2}"/>
              </a:ext>
            </a:extLst>
          </p:cNvPr>
          <p:cNvSpPr/>
          <p:nvPr/>
        </p:nvSpPr>
        <p:spPr>
          <a:xfrm>
            <a:off x="8996023" y="3121487"/>
            <a:ext cx="4978099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o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k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a 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y</a:t>
            </a:r>
            <a:endParaRPr lang="en-US" sz="24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1D044A7C-21FE-E659-C18C-2BD914E47EF6}"/>
              </a:ext>
            </a:extLst>
          </p:cNvPr>
          <p:cNvSpPr txBox="1"/>
          <p:nvPr/>
        </p:nvSpPr>
        <p:spPr>
          <a:xfrm>
            <a:off x="1505032" y="4986544"/>
            <a:ext cx="4796441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A bit more </a:t>
            </a:r>
            <a:r>
              <a:rPr lang="nl-BE" sz="2500" dirty="0" err="1"/>
              <a:t>challenging</a:t>
            </a:r>
            <a:r>
              <a:rPr lang="nl-BE" sz="2500" dirty="0"/>
              <a:t> </a:t>
            </a:r>
            <a:r>
              <a:rPr lang="nl-BE" sz="2500" dirty="0" err="1"/>
              <a:t>examples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005F631-900D-9511-AAE8-7F8C0E8CFC05}"/>
              </a:ext>
            </a:extLst>
          </p:cNvPr>
          <p:cNvSpPr/>
          <p:nvPr/>
        </p:nvSpPr>
        <p:spPr>
          <a:xfrm>
            <a:off x="1869535" y="5800994"/>
            <a:ext cx="5155740" cy="17851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4EC9B0"/>
                </a:solidFill>
                <a:latin typeface="Consolas" panose="020B0609020204030204" pitchFamily="49" charset="0"/>
              </a:rPr>
              <a:t>range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%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a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total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F545B12-6FAA-93F4-25F6-FF233B4337DB}"/>
              </a:ext>
            </a:extLst>
          </p:cNvPr>
          <p:cNvSpPr/>
          <p:nvPr/>
        </p:nvSpPr>
        <p:spPr>
          <a:xfrm>
            <a:off x="8996023" y="5800994"/>
            <a:ext cx="4978099" cy="178510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''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in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"okay people"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</a:t>
            </a:r>
            <a:r>
              <a:rPr lang="en-US" sz="22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569CD6"/>
                </a:solidFill>
                <a:latin typeface="Consolas" panose="020B0609020204030204" pitchFamily="49" charset="0"/>
              </a:rPr>
              <a:t>not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== </a:t>
            </a:r>
            <a:r>
              <a:rPr lang="en-US" sz="2200" dirty="0">
                <a:solidFill>
                  <a:srgbClr val="CE9178"/>
                </a:solidFill>
                <a:latin typeface="Consolas" panose="020B0609020204030204" pitchFamily="49" charset="0"/>
              </a:rPr>
              <a:t>'e'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       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char</a:t>
            </a:r>
            <a:endParaRPr lang="en-US" sz="22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9CDCFE"/>
                </a:solidFill>
                <a:latin typeface="Consolas" panose="020B0609020204030204" pitchFamily="49" charset="0"/>
              </a:rPr>
              <a:t>res</a:t>
            </a:r>
            <a:r>
              <a:rPr lang="en-US" sz="22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AF9E6A-EF19-2D98-20E1-AEA5B76CFCBE}"/>
              </a:ext>
            </a:extLst>
          </p:cNvPr>
          <p:cNvSpPr/>
          <p:nvPr/>
        </p:nvSpPr>
        <p:spPr>
          <a:xfrm>
            <a:off x="1869535" y="7851186"/>
            <a:ext cx="515574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20</a:t>
            </a:r>
            <a:endParaRPr lang="en-US" sz="24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6406AD0-762E-6FC6-B526-537FAABED6FA}"/>
              </a:ext>
            </a:extLst>
          </p:cNvPr>
          <p:cNvSpPr/>
          <p:nvPr/>
        </p:nvSpPr>
        <p:spPr>
          <a:xfrm>
            <a:off x="8996022" y="7851185"/>
            <a:ext cx="4978100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o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kay 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popl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592485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30" grpId="0" animBg="1"/>
      <p:bldP spid="31" grpId="0" animBg="1"/>
      <p:bldP spid="35" grpId="0" animBg="1"/>
      <p:bldP spid="38" grpId="0"/>
      <p:bldP spid="13" grpId="0" animBg="1"/>
      <p:bldP spid="17" grpId="0" animBg="1"/>
      <p:bldP spid="18" grpId="0" animBg="1"/>
      <p:bldP spid="21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16BBF-ADBF-928A-C726-1BD0D44F1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E79B-4A41-1097-1262-50FD238D3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Time </a:t>
            </a:r>
            <a:r>
              <a:rPr lang="nl-BE" u="none" dirty="0" err="1"/>
              <a:t>for</a:t>
            </a:r>
            <a:r>
              <a:rPr lang="nl-BE" u="none" dirty="0"/>
              <a:t> </a:t>
            </a:r>
            <a:r>
              <a:rPr lang="nl-BE" u="none" dirty="0" err="1"/>
              <a:t>some</a:t>
            </a:r>
            <a:r>
              <a:rPr lang="nl-BE" u="none" dirty="0"/>
              <a:t> </a:t>
            </a:r>
            <a:r>
              <a:rPr lang="nl-BE" u="none" dirty="0" err="1"/>
              <a:t>practice</a:t>
            </a:r>
            <a:endParaRPr lang="nl-BE" u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2E7F3-3F95-EDAD-F7AF-0A15AD35D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38</a:t>
            </a:fld>
            <a:endParaRPr lang="nl-BE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509E3-D147-B13E-85C6-5ABB33B482AF}"/>
              </a:ext>
            </a:extLst>
          </p:cNvPr>
          <p:cNvSpPr txBox="1"/>
          <p:nvPr/>
        </p:nvSpPr>
        <p:spPr>
          <a:xfrm>
            <a:off x="984498" y="1569860"/>
            <a:ext cx="8064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https://github.com/jverwaer/pythonBasics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B744833-B128-0D30-6261-87E284264C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578025"/>
            <a:ext cx="9481992" cy="5282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0B87668-AE35-8F7B-1E09-41D3A87467C1}"/>
              </a:ext>
            </a:extLst>
          </p:cNvPr>
          <p:cNvSpPr/>
          <p:nvPr/>
        </p:nvSpPr>
        <p:spPr>
          <a:xfrm>
            <a:off x="2268188" y="5486400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AEC5D14-FA28-6C7F-13D4-AE83731DC90D}"/>
              </a:ext>
            </a:extLst>
          </p:cNvPr>
          <p:cNvCxnSpPr/>
          <p:nvPr/>
        </p:nvCxnSpPr>
        <p:spPr>
          <a:xfrm rot="16200000" flipH="1">
            <a:off x="4764747" y="2945080"/>
            <a:ext cx="2196935" cy="819397"/>
          </a:xfrm>
          <a:prstGeom prst="curvedConnector3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C411FBDA-3CC4-CA9D-E266-392A6DF8CF87}"/>
              </a:ext>
            </a:extLst>
          </p:cNvPr>
          <p:cNvSpPr/>
          <p:nvPr/>
        </p:nvSpPr>
        <p:spPr>
          <a:xfrm rot="16200000">
            <a:off x="9886208" y="985898"/>
            <a:ext cx="570015" cy="1721922"/>
          </a:xfrm>
          <a:prstGeom prst="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40EE57-37E8-0F38-F981-B8D3B4A689EC}"/>
              </a:ext>
            </a:extLst>
          </p:cNvPr>
          <p:cNvSpPr txBox="1"/>
          <p:nvPr/>
        </p:nvSpPr>
        <p:spPr>
          <a:xfrm>
            <a:off x="11483439" y="1577869"/>
            <a:ext cx="3423227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 err="1"/>
              <a:t>ControlStructures</a:t>
            </a:r>
            <a:endParaRPr lang="nl-BE" sz="3000" dirty="0"/>
          </a:p>
        </p:txBody>
      </p:sp>
    </p:spTree>
    <p:extLst>
      <p:ext uri="{BB962C8B-B14F-4D97-AF65-F5344CB8AC3E}">
        <p14:creationId xmlns:p14="http://schemas.microsoft.com/office/powerpoint/2010/main" val="187260071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/>
              <a:t>File I/O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39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1386522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 err="1"/>
              <a:t>About</a:t>
            </a:r>
            <a:r>
              <a:rPr lang="nl-NL" sz="4000" dirty="0"/>
              <a:t> </a:t>
            </a:r>
            <a:r>
              <a:rPr lang="nl-NL" sz="4000" dirty="0" err="1"/>
              <a:t>the</a:t>
            </a:r>
            <a:r>
              <a:rPr lang="nl-NL" sz="4000" dirty="0"/>
              <a:t> teacher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36295980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 dirty="0"/>
              <a:t>The iris dataset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2BB74F28-A5DE-466E-AA51-A739B88E83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118" y="1833950"/>
            <a:ext cx="15480029" cy="626502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31AF4F7-7F44-4D62-8CF8-E911FDC0E628}"/>
              </a:ext>
            </a:extLst>
          </p:cNvPr>
          <p:cNvSpPr/>
          <p:nvPr/>
        </p:nvSpPr>
        <p:spPr>
          <a:xfrm>
            <a:off x="1687133" y="6529589"/>
            <a:ext cx="4610636" cy="1351425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DEAA42A-486A-4E46-B769-A5A2C76A9D99}"/>
              </a:ext>
            </a:extLst>
          </p:cNvPr>
          <p:cNvSpPr/>
          <p:nvPr/>
        </p:nvSpPr>
        <p:spPr>
          <a:xfrm>
            <a:off x="719071" y="2058474"/>
            <a:ext cx="4610636" cy="771875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DEB7C5E-ACEF-4EFB-B158-75A1F9BC21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32572" y="2981217"/>
            <a:ext cx="7138004" cy="3548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67000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/>
              <a:t>Reading </a:t>
            </a:r>
            <a:r>
              <a:rPr lang="nl-NL" u="none" dirty="0" err="1"/>
              <a:t>from</a:t>
            </a:r>
            <a:r>
              <a:rPr lang="nl-NL" u="none" dirty="0"/>
              <a:t> files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9CBC56-C6AA-4749-AB5D-BB3064E4AD43}"/>
              </a:ext>
            </a:extLst>
          </p:cNvPr>
          <p:cNvSpPr txBox="1"/>
          <p:nvPr/>
        </p:nvSpPr>
        <p:spPr>
          <a:xfrm>
            <a:off x="982518" y="1543792"/>
            <a:ext cx="9948557" cy="232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read</a:t>
            </a:r>
            <a:r>
              <a:rPr lang="nl-BE" sz="2500" dirty="0"/>
              <a:t> a file, </a:t>
            </a:r>
            <a:r>
              <a:rPr lang="nl-BE" sz="2500" dirty="0" err="1"/>
              <a:t>you</a:t>
            </a:r>
            <a:r>
              <a:rPr lang="nl-BE" sz="2500" dirty="0"/>
              <a:t> </a:t>
            </a:r>
            <a:r>
              <a:rPr lang="nl-BE" sz="2500" dirty="0" err="1"/>
              <a:t>need</a:t>
            </a:r>
            <a:r>
              <a:rPr lang="nl-BE" sz="2500" dirty="0"/>
              <a:t> </a:t>
            </a:r>
            <a:r>
              <a:rPr lang="nl-BE" sz="2500" dirty="0" err="1"/>
              <a:t>the</a:t>
            </a:r>
            <a:r>
              <a:rPr lang="nl-BE" sz="2500" dirty="0"/>
              <a:t> </a:t>
            </a:r>
            <a:r>
              <a:rPr lang="nl-BE" sz="2500" b="1" dirty="0" err="1">
                <a:solidFill>
                  <a:schemeClr val="tx2"/>
                </a:solidFill>
              </a:rPr>
              <a:t>path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it</a:t>
            </a:r>
            <a:r>
              <a:rPr lang="nl-BE" sz="2500" dirty="0"/>
              <a:t> (or a </a:t>
            </a:r>
            <a:r>
              <a:rPr lang="nl-BE" sz="2500" dirty="0" err="1"/>
              <a:t>url</a:t>
            </a:r>
            <a:r>
              <a:rPr lang="nl-BE" sz="2500" dirty="0"/>
              <a:t> in case of online data)</a:t>
            </a:r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1</a:t>
            </a:r>
            <a:r>
              <a:rPr lang="nl-BE" sz="2500" dirty="0"/>
              <a:t>: </a:t>
            </a:r>
            <a:r>
              <a:rPr lang="nl-BE" sz="2500" dirty="0" err="1">
                <a:solidFill>
                  <a:schemeClr val="tx2"/>
                </a:solidFill>
              </a:rPr>
              <a:t>create</a:t>
            </a:r>
            <a:r>
              <a:rPr lang="nl-BE" sz="2500" dirty="0"/>
              <a:t> </a:t>
            </a:r>
            <a:r>
              <a:rPr lang="nl-BE" sz="2500" dirty="0" err="1">
                <a:solidFill>
                  <a:schemeClr val="tx2"/>
                </a:solidFill>
              </a:rPr>
              <a:t>connection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file </a:t>
            </a:r>
            <a:r>
              <a:rPr lang="nl-BE" sz="2500" dirty="0" err="1"/>
              <a:t>with</a:t>
            </a:r>
            <a:r>
              <a:rPr lang="nl-BE" sz="2500" dirty="0"/>
              <a:t> </a:t>
            </a:r>
            <a:r>
              <a:rPr lang="nl-BE" sz="2500" dirty="0">
                <a:latin typeface="Consolas" panose="020B0609020204030204" pitchFamily="49" charset="0"/>
              </a:rPr>
              <a:t>open(…, mode = ‘r’)</a:t>
            </a:r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2</a:t>
            </a:r>
            <a:r>
              <a:rPr lang="nl-BE" sz="2500" dirty="0"/>
              <a:t>: </a:t>
            </a:r>
            <a:r>
              <a:rPr lang="nl-BE" sz="2500" dirty="0" err="1">
                <a:solidFill>
                  <a:schemeClr val="tx2"/>
                </a:solidFill>
              </a:rPr>
              <a:t>read</a:t>
            </a:r>
            <a:r>
              <a:rPr lang="nl-BE" sz="2500" dirty="0"/>
              <a:t> line </a:t>
            </a:r>
            <a:r>
              <a:rPr lang="nl-BE" sz="2500" dirty="0" err="1"/>
              <a:t>by</a:t>
            </a:r>
            <a:r>
              <a:rPr lang="nl-BE" sz="2500" dirty="0"/>
              <a:t> line </a:t>
            </a:r>
            <a:r>
              <a:rPr lang="nl-BE" sz="2500" dirty="0" err="1"/>
              <a:t>using</a:t>
            </a:r>
            <a:r>
              <a:rPr lang="nl-BE" sz="2500" dirty="0"/>
              <a:t> </a:t>
            </a:r>
            <a:r>
              <a:rPr lang="nl-BE" sz="2500" dirty="0" err="1">
                <a:latin typeface="Consolas" panose="020B0609020204030204" pitchFamily="49" charset="0"/>
              </a:rPr>
              <a:t>for</a:t>
            </a:r>
            <a:r>
              <a:rPr lang="nl-BE" sz="2500" dirty="0"/>
              <a:t> loop</a:t>
            </a:r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3</a:t>
            </a:r>
            <a:r>
              <a:rPr lang="nl-BE" sz="2500" dirty="0"/>
              <a:t>: </a:t>
            </a:r>
            <a:r>
              <a:rPr lang="nl-BE" sz="2500" dirty="0">
                <a:solidFill>
                  <a:schemeClr val="tx2"/>
                </a:solidFill>
              </a:rPr>
              <a:t>close</a:t>
            </a:r>
            <a:r>
              <a:rPr lang="nl-BE" sz="2500" dirty="0"/>
              <a:t> </a:t>
            </a:r>
            <a:r>
              <a:rPr lang="nl-BE" sz="2500" dirty="0" err="1">
                <a:solidFill>
                  <a:schemeClr val="tx2"/>
                </a:solidFill>
              </a:rPr>
              <a:t>connection</a:t>
            </a:r>
            <a:r>
              <a:rPr lang="nl-BE" sz="2500" dirty="0"/>
              <a:t> </a:t>
            </a:r>
            <a:r>
              <a:rPr lang="nl-BE" sz="2500" dirty="0" err="1"/>
              <a:t>with</a:t>
            </a:r>
            <a:r>
              <a:rPr lang="nl-BE" sz="2500" dirty="0"/>
              <a:t> </a:t>
            </a:r>
            <a:r>
              <a:rPr lang="nl-BE" sz="2500" dirty="0">
                <a:latin typeface="Consolas" panose="020B0609020204030204" pitchFamily="49" charset="0"/>
              </a:rPr>
              <a:t>.close()</a:t>
            </a:r>
            <a:endParaRPr lang="en-US" sz="2500" dirty="0">
              <a:latin typeface="Consolas" panose="020B0609020204030204" pitchFamily="49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50793CA-CF7B-4A47-AAD8-67580CE213A3}"/>
              </a:ext>
            </a:extLst>
          </p:cNvPr>
          <p:cNvSpPr/>
          <p:nvPr/>
        </p:nvSpPr>
        <p:spPr>
          <a:xfrm>
            <a:off x="864050" y="4424156"/>
            <a:ext cx="15415446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'files/iris.csv'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(relative path)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C586C0"/>
                </a:solidFill>
                <a:latin typeface="Consolas" panose="020B0609020204030204" pitchFamily="49" charset="0"/>
              </a:rPr>
              <a:t>for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:</a:t>
            </a:r>
          </a:p>
          <a:p>
            <a:pPr lvl="1"/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[: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])</a:t>
            </a:r>
          </a:p>
          <a:p>
            <a:pPr>
              <a:buNone/>
            </a:pP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  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Sep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5.1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4.9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4.7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…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984ED9-0A7B-F506-0412-002E26393D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58463" y="4613439"/>
            <a:ext cx="6235712" cy="30998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7060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0AB5BB-8559-0B53-4630-DDEA995C8C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38CD4AF9-01CA-DC40-06E2-34D787D32B82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83983C5C-EC1F-D00F-AFCC-530797769446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Writing</a:t>
            </a:r>
            <a:r>
              <a:rPr lang="nl-NL" u="none" dirty="0"/>
              <a:t> </a:t>
            </a:r>
            <a:r>
              <a:rPr lang="nl-NL" u="none" dirty="0" err="1"/>
              <a:t>to</a:t>
            </a:r>
            <a:r>
              <a:rPr lang="nl-NL" u="none" dirty="0"/>
              <a:t> files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9468AB-AB75-53C7-2010-10094A44164D}"/>
              </a:ext>
            </a:extLst>
          </p:cNvPr>
          <p:cNvSpPr/>
          <p:nvPr/>
        </p:nvSpPr>
        <p:spPr>
          <a:xfrm>
            <a:off x="982518" y="4755479"/>
            <a:ext cx="15415446" cy="267765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open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'files/myNEWfile.csv'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'w'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9955"/>
                </a:solidFill>
                <a:latin typeface="Consolas" panose="020B0609020204030204" pitchFamily="49" charset="0"/>
              </a:rPr>
              <a:t># (relative path)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'my'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,  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'name'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'is'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,  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'John'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file 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)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f</a:t>
            </a:r>
            <a:r>
              <a:rPr lang="en-US" sz="2400" dirty="0" err="1">
                <a:solidFill>
                  <a:srgbClr val="CCCCCC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US" sz="2400" dirty="0">
                <a:solidFill>
                  <a:srgbClr val="CCCCCC"/>
                </a:solidFill>
                <a:latin typeface="Consolas" panose="020B0609020204030204" pitchFamily="49" charset="0"/>
              </a:rPr>
              <a:t>()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77F341-4B97-3921-0EB6-501F52951CAB}"/>
              </a:ext>
            </a:extLst>
          </p:cNvPr>
          <p:cNvSpPr txBox="1"/>
          <p:nvPr/>
        </p:nvSpPr>
        <p:spPr>
          <a:xfrm>
            <a:off x="982518" y="1743894"/>
            <a:ext cx="10240047" cy="23294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write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a file, </a:t>
            </a:r>
            <a:r>
              <a:rPr lang="nl-BE" sz="2500" dirty="0" err="1"/>
              <a:t>you</a:t>
            </a:r>
            <a:r>
              <a:rPr lang="nl-BE" sz="2500" dirty="0"/>
              <a:t> </a:t>
            </a:r>
            <a:r>
              <a:rPr lang="nl-BE" sz="2500" dirty="0" err="1"/>
              <a:t>need</a:t>
            </a:r>
            <a:r>
              <a:rPr lang="nl-BE" sz="2500" dirty="0"/>
              <a:t> </a:t>
            </a:r>
            <a:r>
              <a:rPr lang="nl-BE" sz="2500" dirty="0" err="1"/>
              <a:t>the</a:t>
            </a:r>
            <a:r>
              <a:rPr lang="nl-BE" sz="2500" dirty="0"/>
              <a:t> </a:t>
            </a:r>
            <a:r>
              <a:rPr lang="nl-BE" sz="2500" b="1" dirty="0" err="1">
                <a:solidFill>
                  <a:schemeClr val="tx2"/>
                </a:solidFill>
              </a:rPr>
              <a:t>path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it</a:t>
            </a:r>
            <a:r>
              <a:rPr lang="nl-BE" sz="2500" dirty="0"/>
              <a:t> (or a </a:t>
            </a:r>
            <a:r>
              <a:rPr lang="nl-BE" sz="2500" dirty="0" err="1"/>
              <a:t>url</a:t>
            </a:r>
            <a:r>
              <a:rPr lang="nl-BE" sz="2500" dirty="0"/>
              <a:t> in case of online data)</a:t>
            </a:r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1</a:t>
            </a:r>
            <a:r>
              <a:rPr lang="nl-BE" sz="2500" dirty="0"/>
              <a:t>: </a:t>
            </a:r>
            <a:r>
              <a:rPr lang="nl-BE" sz="2500" dirty="0" err="1">
                <a:solidFill>
                  <a:schemeClr val="tx2"/>
                </a:solidFill>
              </a:rPr>
              <a:t>create</a:t>
            </a:r>
            <a:r>
              <a:rPr lang="nl-BE" sz="2500" dirty="0"/>
              <a:t> </a:t>
            </a:r>
            <a:r>
              <a:rPr lang="nl-BE" sz="2500" dirty="0" err="1">
                <a:solidFill>
                  <a:schemeClr val="tx2"/>
                </a:solidFill>
              </a:rPr>
              <a:t>connection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file </a:t>
            </a:r>
            <a:r>
              <a:rPr lang="nl-BE" sz="2500" dirty="0" err="1"/>
              <a:t>with</a:t>
            </a:r>
            <a:r>
              <a:rPr lang="nl-BE" sz="2500" dirty="0"/>
              <a:t> </a:t>
            </a:r>
            <a:r>
              <a:rPr lang="nl-BE" sz="2500" dirty="0">
                <a:latin typeface="Consolas" panose="020B0609020204030204" pitchFamily="49" charset="0"/>
              </a:rPr>
              <a:t>open(…, mode = ‘w’)</a:t>
            </a:r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2</a:t>
            </a:r>
            <a:r>
              <a:rPr lang="nl-BE" sz="2500" dirty="0"/>
              <a:t>: </a:t>
            </a:r>
            <a:r>
              <a:rPr lang="nl-BE" sz="2500" dirty="0" err="1">
                <a:solidFill>
                  <a:schemeClr val="tx2"/>
                </a:solidFill>
              </a:rPr>
              <a:t>write</a:t>
            </a:r>
            <a:r>
              <a:rPr lang="nl-BE" sz="2500" dirty="0"/>
              <a:t> line </a:t>
            </a:r>
            <a:r>
              <a:rPr lang="nl-BE" sz="2500" dirty="0" err="1"/>
              <a:t>by</a:t>
            </a:r>
            <a:r>
              <a:rPr lang="nl-BE" sz="2500" dirty="0"/>
              <a:t> line </a:t>
            </a:r>
            <a:r>
              <a:rPr lang="nl-BE" sz="2500" dirty="0" err="1"/>
              <a:t>using</a:t>
            </a:r>
            <a:r>
              <a:rPr lang="nl-BE" sz="2500" dirty="0"/>
              <a:t>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print(…, file = f)</a:t>
            </a:r>
            <a:endParaRPr lang="nl-BE" sz="2500" dirty="0"/>
          </a:p>
          <a:p>
            <a:pPr marL="993084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500" b="1" dirty="0"/>
              <a:t>STEP 3</a:t>
            </a:r>
            <a:r>
              <a:rPr lang="nl-BE" sz="2500" dirty="0"/>
              <a:t>: </a:t>
            </a:r>
            <a:r>
              <a:rPr lang="nl-BE" sz="2500" dirty="0">
                <a:solidFill>
                  <a:schemeClr val="tx2"/>
                </a:solidFill>
              </a:rPr>
              <a:t>close</a:t>
            </a:r>
            <a:r>
              <a:rPr lang="nl-BE" sz="2500" dirty="0"/>
              <a:t> </a:t>
            </a:r>
            <a:r>
              <a:rPr lang="nl-BE" sz="2500" dirty="0" err="1">
                <a:solidFill>
                  <a:schemeClr val="tx2"/>
                </a:solidFill>
              </a:rPr>
              <a:t>connection</a:t>
            </a:r>
            <a:r>
              <a:rPr lang="nl-BE" sz="2500" dirty="0"/>
              <a:t> </a:t>
            </a:r>
            <a:r>
              <a:rPr lang="nl-BE" sz="2500" dirty="0" err="1"/>
              <a:t>with</a:t>
            </a:r>
            <a:r>
              <a:rPr lang="nl-BE" sz="2500" dirty="0"/>
              <a:t> </a:t>
            </a:r>
            <a:r>
              <a:rPr lang="nl-BE" sz="2500" dirty="0">
                <a:latin typeface="Consolas" panose="020B0609020204030204" pitchFamily="49" charset="0"/>
              </a:rPr>
              <a:t>.close()</a:t>
            </a:r>
            <a:endParaRPr lang="en-US" sz="2500" dirty="0">
              <a:latin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C45ECCB-6F9B-DB66-7034-A0337D4FA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81436" y="5543920"/>
            <a:ext cx="5436578" cy="2923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3784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456D85-2F49-CDF3-5AB3-C02A8F3371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DE1686-AEBB-7C5E-F3FD-219AAD8D18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Time </a:t>
            </a:r>
            <a:r>
              <a:rPr lang="nl-BE" u="none" dirty="0" err="1"/>
              <a:t>for</a:t>
            </a:r>
            <a:r>
              <a:rPr lang="nl-BE" u="none" dirty="0"/>
              <a:t> </a:t>
            </a:r>
            <a:r>
              <a:rPr lang="nl-BE" u="none" dirty="0" err="1"/>
              <a:t>some</a:t>
            </a:r>
            <a:r>
              <a:rPr lang="nl-BE" u="none" dirty="0"/>
              <a:t> </a:t>
            </a:r>
            <a:r>
              <a:rPr lang="nl-BE" u="none" dirty="0" err="1"/>
              <a:t>practice</a:t>
            </a:r>
            <a:endParaRPr lang="nl-BE" u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954FCC-19AB-F053-A2CA-29015F908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43</a:t>
            </a:fld>
            <a:endParaRPr lang="nl-BE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7D4EDB0-3EB2-DB0A-F2BC-095B083BE41C}"/>
              </a:ext>
            </a:extLst>
          </p:cNvPr>
          <p:cNvSpPr txBox="1"/>
          <p:nvPr/>
        </p:nvSpPr>
        <p:spPr>
          <a:xfrm>
            <a:off x="984498" y="1569860"/>
            <a:ext cx="8064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https://github.com/jverwaer/pythonBasics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27D3E8-8B25-65DF-68A3-8A6E109CA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578025"/>
            <a:ext cx="9481992" cy="5282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E4F75E9C-ED5B-1FDC-8808-A8818952B8AD}"/>
              </a:ext>
            </a:extLst>
          </p:cNvPr>
          <p:cNvSpPr/>
          <p:nvPr/>
        </p:nvSpPr>
        <p:spPr>
          <a:xfrm>
            <a:off x="2268188" y="5486400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CC8D3A57-9045-15BB-40DE-546C70800C26}"/>
              </a:ext>
            </a:extLst>
          </p:cNvPr>
          <p:cNvCxnSpPr/>
          <p:nvPr/>
        </p:nvCxnSpPr>
        <p:spPr>
          <a:xfrm rot="16200000" flipH="1">
            <a:off x="4764747" y="2945080"/>
            <a:ext cx="2196935" cy="819397"/>
          </a:xfrm>
          <a:prstGeom prst="curvedConnector3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006C08F9-78E3-79E6-4F58-A60E3889043B}"/>
              </a:ext>
            </a:extLst>
          </p:cNvPr>
          <p:cNvSpPr/>
          <p:nvPr/>
        </p:nvSpPr>
        <p:spPr>
          <a:xfrm rot="16200000">
            <a:off x="9886208" y="985898"/>
            <a:ext cx="570015" cy="1721922"/>
          </a:xfrm>
          <a:prstGeom prst="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258D01-CCCA-3800-8E40-66A01597DB40}"/>
              </a:ext>
            </a:extLst>
          </p:cNvPr>
          <p:cNvSpPr txBox="1"/>
          <p:nvPr/>
        </p:nvSpPr>
        <p:spPr>
          <a:xfrm>
            <a:off x="11483440" y="1577869"/>
            <a:ext cx="17219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 err="1"/>
              <a:t>FileI</a:t>
            </a:r>
            <a:r>
              <a:rPr lang="nl-BE" sz="3000" dirty="0"/>
              <a:t>-O</a:t>
            </a:r>
          </a:p>
        </p:txBody>
      </p:sp>
    </p:spTree>
    <p:extLst>
      <p:ext uri="{BB962C8B-B14F-4D97-AF65-F5344CB8AC3E}">
        <p14:creationId xmlns:p14="http://schemas.microsoft.com/office/powerpoint/2010/main" val="14316417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2D943-5BD2-3667-4CF4-B210B32D6C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FD1CC7A-B286-3A01-27B1-6F60EBD211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 err="1"/>
              <a:t>lists</a:t>
            </a:r>
            <a:endParaRPr lang="nl-NL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380B4-B408-373E-53A8-745D99E3E7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44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591102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container type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1002080" y="1349306"/>
            <a:ext cx="7349384" cy="1988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Properties</a:t>
            </a:r>
            <a:r>
              <a:rPr lang="nl-BE" sz="2500" dirty="0"/>
              <a:t> of </a:t>
            </a:r>
            <a:r>
              <a:rPr lang="nl-BE" sz="2500" dirty="0" err="1"/>
              <a:t>lists</a:t>
            </a:r>
            <a:r>
              <a:rPr lang="nl-BE" sz="2500" dirty="0"/>
              <a:t>:</a:t>
            </a:r>
          </a:p>
          <a:p>
            <a:pPr algn="l">
              <a:lnSpc>
                <a:spcPct val="120000"/>
              </a:lnSpc>
            </a:pPr>
            <a:endParaRPr lang="nl-BE" sz="500" dirty="0"/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 err="1"/>
              <a:t>Heterogeneous</a:t>
            </a:r>
            <a:r>
              <a:rPr lang="nl-BE" sz="2500" dirty="0"/>
              <a:t> </a:t>
            </a:r>
            <a:r>
              <a:rPr lang="nl-BE" sz="2500" b="1" dirty="0">
                <a:solidFill>
                  <a:schemeClr val="tx2"/>
                </a:solidFill>
              </a:rPr>
              <a:t>container object</a:t>
            </a:r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b="1" dirty="0" err="1">
                <a:solidFill>
                  <a:schemeClr val="tx2"/>
                </a:solidFill>
              </a:rPr>
              <a:t>Sequence</a:t>
            </a:r>
            <a:r>
              <a:rPr lang="nl-BE" sz="2500" dirty="0"/>
              <a:t> type: </a:t>
            </a:r>
            <a:r>
              <a:rPr lang="nl-BE" sz="2500" dirty="0" err="1"/>
              <a:t>indexing</a:t>
            </a:r>
            <a:r>
              <a:rPr lang="nl-BE" sz="2500" dirty="0"/>
              <a:t>/</a:t>
            </a:r>
            <a:r>
              <a:rPr lang="nl-BE" sz="2500" dirty="0" err="1"/>
              <a:t>slicing</a:t>
            </a:r>
            <a:r>
              <a:rPr lang="nl-BE" sz="2500" dirty="0"/>
              <a:t> </a:t>
            </a:r>
            <a:r>
              <a:rPr lang="nl-BE" sz="2500" dirty="0" err="1"/>
              <a:t>cfr</a:t>
            </a:r>
            <a:r>
              <a:rPr lang="nl-BE" sz="2500" dirty="0"/>
              <a:t>. Strings</a:t>
            </a:r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b="1" dirty="0" err="1">
                <a:solidFill>
                  <a:schemeClr val="tx2"/>
                </a:solidFill>
              </a:rPr>
              <a:t>Mutable</a:t>
            </a:r>
            <a:r>
              <a:rPr lang="nl-BE" sz="2500" dirty="0"/>
              <a:t>: </a:t>
            </a:r>
            <a:r>
              <a:rPr lang="nl-BE" sz="2500" dirty="0" err="1"/>
              <a:t>can</a:t>
            </a:r>
            <a:r>
              <a:rPr lang="nl-BE" sz="2500" dirty="0"/>
              <a:t> change </a:t>
            </a:r>
            <a:r>
              <a:rPr lang="nl-BE" sz="2500" dirty="0" err="1"/>
              <a:t>after</a:t>
            </a:r>
            <a:r>
              <a:rPr lang="nl-BE" sz="2500" dirty="0"/>
              <a:t> </a:t>
            </a:r>
            <a:r>
              <a:rPr lang="nl-BE" sz="2500" dirty="0" err="1"/>
              <a:t>creation</a:t>
            </a:r>
            <a:endParaRPr lang="en-US" sz="25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5E5F160-4FCA-4673-8305-0EBC6162D6C7}"/>
              </a:ext>
            </a:extLst>
          </p:cNvPr>
          <p:cNvSpPr/>
          <p:nvPr/>
        </p:nvSpPr>
        <p:spPr>
          <a:xfrm>
            <a:off x="1419961" y="3738223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']</a:t>
            </a:r>
            <a:endParaRPr lang="en-US" sz="2400" dirty="0"/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34" name="Rechthoek 11">
            <a:extLst>
              <a:ext uri="{FF2B5EF4-FFF2-40B4-BE49-F238E27FC236}">
                <a16:creationId xmlns:a16="http://schemas.microsoft.com/office/drawing/2014/main" id="{0ED5FE16-7505-4244-8A4C-441CCEAE366B}"/>
              </a:ext>
            </a:extLst>
          </p:cNvPr>
          <p:cNvSpPr/>
          <p:nvPr/>
        </p:nvSpPr>
        <p:spPr>
          <a:xfrm>
            <a:off x="12826148" y="3463586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Tekstvak 12">
            <a:extLst>
              <a:ext uri="{FF2B5EF4-FFF2-40B4-BE49-F238E27FC236}">
                <a16:creationId xmlns:a16="http://schemas.microsoft.com/office/drawing/2014/main" id="{850D605E-03F7-4264-9700-80649177A9B1}"/>
              </a:ext>
            </a:extLst>
          </p:cNvPr>
          <p:cNvSpPr txBox="1"/>
          <p:nvPr/>
        </p:nvSpPr>
        <p:spPr>
          <a:xfrm>
            <a:off x="13444944" y="3139342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43" name="Rechthoek 15">
            <a:extLst>
              <a:ext uri="{FF2B5EF4-FFF2-40B4-BE49-F238E27FC236}">
                <a16:creationId xmlns:a16="http://schemas.microsoft.com/office/drawing/2014/main" id="{D0DBF4C0-C2B8-4F3E-96E5-BB39DD3242BE}"/>
              </a:ext>
            </a:extLst>
          </p:cNvPr>
          <p:cNvSpPr/>
          <p:nvPr/>
        </p:nvSpPr>
        <p:spPr>
          <a:xfrm>
            <a:off x="10524000" y="3463963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4" name="Tekstvak 16">
            <a:extLst>
              <a:ext uri="{FF2B5EF4-FFF2-40B4-BE49-F238E27FC236}">
                <a16:creationId xmlns:a16="http://schemas.microsoft.com/office/drawing/2014/main" id="{4FF9A147-AE05-4A3C-AE28-0F91828EB903}"/>
              </a:ext>
            </a:extLst>
          </p:cNvPr>
          <p:cNvSpPr txBox="1"/>
          <p:nvPr/>
        </p:nvSpPr>
        <p:spPr>
          <a:xfrm>
            <a:off x="10602970" y="3153353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45" name="Tekstvak 17">
            <a:extLst>
              <a:ext uri="{FF2B5EF4-FFF2-40B4-BE49-F238E27FC236}">
                <a16:creationId xmlns:a16="http://schemas.microsoft.com/office/drawing/2014/main" id="{C71E703A-9BFC-4725-94B6-6DE20C8E5818}"/>
              </a:ext>
            </a:extLst>
          </p:cNvPr>
          <p:cNvSpPr txBox="1"/>
          <p:nvPr/>
        </p:nvSpPr>
        <p:spPr>
          <a:xfrm>
            <a:off x="10716552" y="360469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46" name="Tekstvak 18">
            <a:extLst>
              <a:ext uri="{FF2B5EF4-FFF2-40B4-BE49-F238E27FC236}">
                <a16:creationId xmlns:a16="http://schemas.microsoft.com/office/drawing/2014/main" id="{9047DF55-DD59-4D91-8B89-54B1191C41F3}"/>
              </a:ext>
            </a:extLst>
          </p:cNvPr>
          <p:cNvSpPr txBox="1"/>
          <p:nvPr/>
        </p:nvSpPr>
        <p:spPr>
          <a:xfrm>
            <a:off x="13005645" y="3722242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47" name="Tekstvak 19">
            <a:extLst>
              <a:ext uri="{FF2B5EF4-FFF2-40B4-BE49-F238E27FC236}">
                <a16:creationId xmlns:a16="http://schemas.microsoft.com/office/drawing/2014/main" id="{380223BE-123D-417D-B709-32E621CD0913}"/>
              </a:ext>
            </a:extLst>
          </p:cNvPr>
          <p:cNvSpPr txBox="1"/>
          <p:nvPr/>
        </p:nvSpPr>
        <p:spPr>
          <a:xfrm>
            <a:off x="12970163" y="3524716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48" name="Rechte verbindingslijn met pijl 20">
            <a:extLst>
              <a:ext uri="{FF2B5EF4-FFF2-40B4-BE49-F238E27FC236}">
                <a16:creationId xmlns:a16="http://schemas.microsoft.com/office/drawing/2014/main" id="{E66ED975-6A02-437D-BA30-67A637EB0AD5}"/>
              </a:ext>
            </a:extLst>
          </p:cNvPr>
          <p:cNvCxnSpPr>
            <a:cxnSpLocks/>
            <a:stCxn id="45" idx="3"/>
            <a:endCxn id="46" idx="1"/>
          </p:cNvCxnSpPr>
          <p:nvPr/>
        </p:nvCxnSpPr>
        <p:spPr>
          <a:xfrm>
            <a:off x="12241325" y="3766280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kstvak 22">
            <a:extLst>
              <a:ext uri="{FF2B5EF4-FFF2-40B4-BE49-F238E27FC236}">
                <a16:creationId xmlns:a16="http://schemas.microsoft.com/office/drawing/2014/main" id="{A8C7AF18-C99A-4F34-B8D6-565402748554}"/>
              </a:ext>
            </a:extLst>
          </p:cNvPr>
          <p:cNvSpPr txBox="1"/>
          <p:nvPr/>
        </p:nvSpPr>
        <p:spPr>
          <a:xfrm>
            <a:off x="13150940" y="433871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50" name="Tekstvak 23">
            <a:extLst>
              <a:ext uri="{FF2B5EF4-FFF2-40B4-BE49-F238E27FC236}">
                <a16:creationId xmlns:a16="http://schemas.microsoft.com/office/drawing/2014/main" id="{94067BBC-45C0-44A9-91D4-A565C3E5B238}"/>
              </a:ext>
            </a:extLst>
          </p:cNvPr>
          <p:cNvSpPr txBox="1"/>
          <p:nvPr/>
        </p:nvSpPr>
        <p:spPr>
          <a:xfrm>
            <a:off x="13062815" y="4116843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51" name="Tekstvak 27">
            <a:extLst>
              <a:ext uri="{FF2B5EF4-FFF2-40B4-BE49-F238E27FC236}">
                <a16:creationId xmlns:a16="http://schemas.microsoft.com/office/drawing/2014/main" id="{1D383EF3-D813-4BA5-A63C-3326471E19BD}"/>
              </a:ext>
            </a:extLst>
          </p:cNvPr>
          <p:cNvSpPr txBox="1"/>
          <p:nvPr/>
        </p:nvSpPr>
        <p:spPr>
          <a:xfrm>
            <a:off x="13809085" y="461800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52" name="Tekstvak 28">
            <a:extLst>
              <a:ext uri="{FF2B5EF4-FFF2-40B4-BE49-F238E27FC236}">
                <a16:creationId xmlns:a16="http://schemas.microsoft.com/office/drawing/2014/main" id="{58D2FA5E-2A20-4AE3-BFB4-B16AD043A52F}"/>
              </a:ext>
            </a:extLst>
          </p:cNvPr>
          <p:cNvSpPr txBox="1"/>
          <p:nvPr/>
        </p:nvSpPr>
        <p:spPr>
          <a:xfrm>
            <a:off x="13715039" y="4419695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53" name="Tekstvak 29">
            <a:extLst>
              <a:ext uri="{FF2B5EF4-FFF2-40B4-BE49-F238E27FC236}">
                <a16:creationId xmlns:a16="http://schemas.microsoft.com/office/drawing/2014/main" id="{3595EFA8-6432-4E57-9D5C-14F830826842}"/>
              </a:ext>
            </a:extLst>
          </p:cNvPr>
          <p:cNvSpPr txBox="1"/>
          <p:nvPr/>
        </p:nvSpPr>
        <p:spPr>
          <a:xfrm>
            <a:off x="14571163" y="477958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54" name="Tekstvak 30">
            <a:extLst>
              <a:ext uri="{FF2B5EF4-FFF2-40B4-BE49-F238E27FC236}">
                <a16:creationId xmlns:a16="http://schemas.microsoft.com/office/drawing/2014/main" id="{5166918F-5E15-4FD8-9927-A53FF19E1C7C}"/>
              </a:ext>
            </a:extLst>
          </p:cNvPr>
          <p:cNvSpPr txBox="1"/>
          <p:nvPr/>
        </p:nvSpPr>
        <p:spPr>
          <a:xfrm>
            <a:off x="14474468" y="456769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cxnSp>
        <p:nvCxnSpPr>
          <p:cNvPr id="55" name="Rechte verbindingslijn met pijl 34">
            <a:extLst>
              <a:ext uri="{FF2B5EF4-FFF2-40B4-BE49-F238E27FC236}">
                <a16:creationId xmlns:a16="http://schemas.microsoft.com/office/drawing/2014/main" id="{2BCE33EB-2856-4428-99F9-DD85292AE969}"/>
              </a:ext>
            </a:extLst>
          </p:cNvPr>
          <p:cNvCxnSpPr>
            <a:cxnSpLocks/>
          </p:cNvCxnSpPr>
          <p:nvPr/>
        </p:nvCxnSpPr>
        <p:spPr>
          <a:xfrm>
            <a:off x="13420579" y="3979639"/>
            <a:ext cx="0" cy="320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Rechte verbindingslijn met pijl 36">
            <a:extLst>
              <a:ext uri="{FF2B5EF4-FFF2-40B4-BE49-F238E27FC236}">
                <a16:creationId xmlns:a16="http://schemas.microsoft.com/office/drawing/2014/main" id="{46A157A1-D42C-42BD-8CC1-6C1E041B2CBD}"/>
              </a:ext>
            </a:extLst>
          </p:cNvPr>
          <p:cNvCxnSpPr>
            <a:cxnSpLocks/>
          </p:cNvCxnSpPr>
          <p:nvPr/>
        </p:nvCxnSpPr>
        <p:spPr>
          <a:xfrm>
            <a:off x="14041484" y="3979639"/>
            <a:ext cx="0" cy="6245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Rechte verbindingslijn met pijl 39">
            <a:extLst>
              <a:ext uri="{FF2B5EF4-FFF2-40B4-BE49-F238E27FC236}">
                <a16:creationId xmlns:a16="http://schemas.microsoft.com/office/drawing/2014/main" id="{30B94209-6843-47FE-A9A7-DAD7A6B17F26}"/>
              </a:ext>
            </a:extLst>
          </p:cNvPr>
          <p:cNvCxnSpPr>
            <a:cxnSpLocks/>
            <a:endCxn id="53" idx="0"/>
          </p:cNvCxnSpPr>
          <p:nvPr/>
        </p:nvCxnSpPr>
        <p:spPr>
          <a:xfrm flipH="1">
            <a:off x="14811349" y="3979639"/>
            <a:ext cx="16220" cy="799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B72244D2-6EEB-4B0F-8EE5-D8720FCD1AE2}"/>
              </a:ext>
            </a:extLst>
          </p:cNvPr>
          <p:cNvSpPr/>
          <p:nvPr/>
        </p:nvSpPr>
        <p:spPr>
          <a:xfrm>
            <a:off x="3287868" y="6045145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[‘He', 'Ne', '</a:t>
            </a:r>
            <a:r>
              <a:rPr lang="en-US" sz="2800" dirty="0" err="1">
                <a:solidFill>
                  <a:schemeClr val="tx2"/>
                </a:solidFill>
                <a:latin typeface="Consolas" panose="020B0609020204030204" pitchFamily="49" charset="0"/>
              </a:rPr>
              <a:t>Ar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']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653404-7689-4D59-9F1D-00940834EA73}"/>
              </a:ext>
            </a:extLst>
          </p:cNvPr>
          <p:cNvSpPr/>
          <p:nvPr/>
        </p:nvSpPr>
        <p:spPr>
          <a:xfrm>
            <a:off x="2414074" y="6147964"/>
            <a:ext cx="583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List</a:t>
            </a:r>
            <a:endParaRPr lang="en-US" sz="2000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A99536C-94CD-437A-BAFD-5F464A05333A}"/>
              </a:ext>
            </a:extLst>
          </p:cNvPr>
          <p:cNvSpPr/>
          <p:nvPr/>
        </p:nvSpPr>
        <p:spPr>
          <a:xfrm>
            <a:off x="2186447" y="6569600"/>
            <a:ext cx="81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Index</a:t>
            </a:r>
            <a:endParaRPr lang="en-US" sz="2000" dirty="0"/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C8A6BC8-04F2-4B1E-BA3C-BEF0DBC66559}"/>
              </a:ext>
            </a:extLst>
          </p:cNvPr>
          <p:cNvCxnSpPr>
            <a:cxnSpLocks/>
            <a:stCxn id="26" idx="3"/>
          </p:cNvCxnSpPr>
          <p:nvPr/>
        </p:nvCxnSpPr>
        <p:spPr>
          <a:xfrm>
            <a:off x="2997888" y="6348019"/>
            <a:ext cx="325961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BF8E91E-B6C4-423E-B095-4D8C3FFF862C}"/>
              </a:ext>
            </a:extLst>
          </p:cNvPr>
          <p:cNvCxnSpPr>
            <a:cxnSpLocks/>
          </p:cNvCxnSpPr>
          <p:nvPr/>
        </p:nvCxnSpPr>
        <p:spPr>
          <a:xfrm>
            <a:off x="2997888" y="6769655"/>
            <a:ext cx="325961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E2988348-7A72-485E-A753-1D18F4275A6C}"/>
              </a:ext>
            </a:extLst>
          </p:cNvPr>
          <p:cNvSpPr/>
          <p:nvPr/>
        </p:nvSpPr>
        <p:spPr>
          <a:xfrm>
            <a:off x="3766928" y="656836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0</a:t>
            </a:r>
            <a:endParaRPr lang="en-US" sz="20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A901A80-5166-47B8-9416-30522C73F811}"/>
              </a:ext>
            </a:extLst>
          </p:cNvPr>
          <p:cNvSpPr/>
          <p:nvPr/>
        </p:nvSpPr>
        <p:spPr>
          <a:xfrm>
            <a:off x="4991058" y="654807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1</a:t>
            </a:r>
            <a:endParaRPr lang="en-US" sz="20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9BD84A-B3EE-4DB3-9A1F-7BB5C80B932B}"/>
              </a:ext>
            </a:extLst>
          </p:cNvPr>
          <p:cNvSpPr/>
          <p:nvPr/>
        </p:nvSpPr>
        <p:spPr>
          <a:xfrm>
            <a:off x="6155933" y="656836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2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8892356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30" grpId="0"/>
      <p:bldP spid="31" grpId="0"/>
      <p:bldP spid="32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container type</a:t>
            </a:r>
          </a:p>
        </p:txBody>
      </p:sp>
      <p:sp>
        <p:nvSpPr>
          <p:cNvPr id="15" name="Rechthoek 11">
            <a:extLst>
              <a:ext uri="{FF2B5EF4-FFF2-40B4-BE49-F238E27FC236}">
                <a16:creationId xmlns:a16="http://schemas.microsoft.com/office/drawing/2014/main" id="{714309D4-B266-4B8B-8CAE-14E57D22096F}"/>
              </a:ext>
            </a:extLst>
          </p:cNvPr>
          <p:cNvSpPr/>
          <p:nvPr/>
        </p:nvSpPr>
        <p:spPr>
          <a:xfrm>
            <a:off x="12826148" y="3463586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kstvak 12">
            <a:extLst>
              <a:ext uri="{FF2B5EF4-FFF2-40B4-BE49-F238E27FC236}">
                <a16:creationId xmlns:a16="http://schemas.microsoft.com/office/drawing/2014/main" id="{854D26AB-432C-4580-8CE5-C7D828289A88}"/>
              </a:ext>
            </a:extLst>
          </p:cNvPr>
          <p:cNvSpPr txBox="1"/>
          <p:nvPr/>
        </p:nvSpPr>
        <p:spPr>
          <a:xfrm>
            <a:off x="13444944" y="3139342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17" name="Rechthoek 15">
            <a:extLst>
              <a:ext uri="{FF2B5EF4-FFF2-40B4-BE49-F238E27FC236}">
                <a16:creationId xmlns:a16="http://schemas.microsoft.com/office/drawing/2014/main" id="{2EBE52FD-F531-4146-8BBB-47BD0AB81093}"/>
              </a:ext>
            </a:extLst>
          </p:cNvPr>
          <p:cNvSpPr/>
          <p:nvPr/>
        </p:nvSpPr>
        <p:spPr>
          <a:xfrm>
            <a:off x="10524000" y="3463963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kstvak 16">
            <a:extLst>
              <a:ext uri="{FF2B5EF4-FFF2-40B4-BE49-F238E27FC236}">
                <a16:creationId xmlns:a16="http://schemas.microsoft.com/office/drawing/2014/main" id="{EFBDA0CC-0A76-4BD1-9CC0-68EBADA9281F}"/>
              </a:ext>
            </a:extLst>
          </p:cNvPr>
          <p:cNvSpPr txBox="1"/>
          <p:nvPr/>
        </p:nvSpPr>
        <p:spPr>
          <a:xfrm>
            <a:off x="10602970" y="3153353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19" name="Tekstvak 17">
            <a:extLst>
              <a:ext uri="{FF2B5EF4-FFF2-40B4-BE49-F238E27FC236}">
                <a16:creationId xmlns:a16="http://schemas.microsoft.com/office/drawing/2014/main" id="{329466F1-593D-41B3-97D9-5A159B74106B}"/>
              </a:ext>
            </a:extLst>
          </p:cNvPr>
          <p:cNvSpPr txBox="1"/>
          <p:nvPr/>
        </p:nvSpPr>
        <p:spPr>
          <a:xfrm>
            <a:off x="10716552" y="360469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20" name="Tekstvak 18">
            <a:extLst>
              <a:ext uri="{FF2B5EF4-FFF2-40B4-BE49-F238E27FC236}">
                <a16:creationId xmlns:a16="http://schemas.microsoft.com/office/drawing/2014/main" id="{4F3D5C31-D37E-407C-8950-2F8F3C44DB75}"/>
              </a:ext>
            </a:extLst>
          </p:cNvPr>
          <p:cNvSpPr txBox="1"/>
          <p:nvPr/>
        </p:nvSpPr>
        <p:spPr>
          <a:xfrm>
            <a:off x="13005645" y="3722242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21" name="Tekstvak 19">
            <a:extLst>
              <a:ext uri="{FF2B5EF4-FFF2-40B4-BE49-F238E27FC236}">
                <a16:creationId xmlns:a16="http://schemas.microsoft.com/office/drawing/2014/main" id="{E489C802-3E2E-42B6-9414-79CE01AD6176}"/>
              </a:ext>
            </a:extLst>
          </p:cNvPr>
          <p:cNvSpPr txBox="1"/>
          <p:nvPr/>
        </p:nvSpPr>
        <p:spPr>
          <a:xfrm>
            <a:off x="12970163" y="3524716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22" name="Rechte verbindingslijn met pijl 20">
            <a:extLst>
              <a:ext uri="{FF2B5EF4-FFF2-40B4-BE49-F238E27FC236}">
                <a16:creationId xmlns:a16="http://schemas.microsoft.com/office/drawing/2014/main" id="{6C01EE2A-FBB2-480C-9E4D-5F8595EC69C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2241325" y="3766280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03421C05-9B8A-4B75-98D1-63151B156147}"/>
              </a:ext>
            </a:extLst>
          </p:cNvPr>
          <p:cNvSpPr txBox="1"/>
          <p:nvPr/>
        </p:nvSpPr>
        <p:spPr>
          <a:xfrm>
            <a:off x="13150940" y="433871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3BB5760-C1BE-4F64-A33C-C0785DAEF81D}"/>
              </a:ext>
            </a:extLst>
          </p:cNvPr>
          <p:cNvSpPr txBox="1"/>
          <p:nvPr/>
        </p:nvSpPr>
        <p:spPr>
          <a:xfrm>
            <a:off x="13062815" y="4116843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5" name="Tekstvak 27">
            <a:extLst>
              <a:ext uri="{FF2B5EF4-FFF2-40B4-BE49-F238E27FC236}">
                <a16:creationId xmlns:a16="http://schemas.microsoft.com/office/drawing/2014/main" id="{B9AB5643-F2FE-4373-8536-38FAB27E10FE}"/>
              </a:ext>
            </a:extLst>
          </p:cNvPr>
          <p:cNvSpPr txBox="1"/>
          <p:nvPr/>
        </p:nvSpPr>
        <p:spPr>
          <a:xfrm>
            <a:off x="13809085" y="461800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C54858DE-8DB3-4F3C-B67F-2486A6F58B5B}"/>
              </a:ext>
            </a:extLst>
          </p:cNvPr>
          <p:cNvSpPr txBox="1"/>
          <p:nvPr/>
        </p:nvSpPr>
        <p:spPr>
          <a:xfrm>
            <a:off x="13715039" y="4419695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5EDD3ADB-F2D6-45FA-B26C-3C8B84DE59FE}"/>
              </a:ext>
            </a:extLst>
          </p:cNvPr>
          <p:cNvSpPr txBox="1"/>
          <p:nvPr/>
        </p:nvSpPr>
        <p:spPr>
          <a:xfrm>
            <a:off x="14571163" y="477958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28" name="Tekstvak 30">
            <a:extLst>
              <a:ext uri="{FF2B5EF4-FFF2-40B4-BE49-F238E27FC236}">
                <a16:creationId xmlns:a16="http://schemas.microsoft.com/office/drawing/2014/main" id="{121371EC-1399-4E1F-AE63-D31BF244084C}"/>
              </a:ext>
            </a:extLst>
          </p:cNvPr>
          <p:cNvSpPr txBox="1"/>
          <p:nvPr/>
        </p:nvSpPr>
        <p:spPr>
          <a:xfrm>
            <a:off x="14474468" y="456769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cxnSp>
        <p:nvCxnSpPr>
          <p:cNvPr id="29" name="Rechte verbindingslijn met pijl 34">
            <a:extLst>
              <a:ext uri="{FF2B5EF4-FFF2-40B4-BE49-F238E27FC236}">
                <a16:creationId xmlns:a16="http://schemas.microsoft.com/office/drawing/2014/main" id="{12AC1238-4890-494C-8BCC-562C3743F5E5}"/>
              </a:ext>
            </a:extLst>
          </p:cNvPr>
          <p:cNvCxnSpPr>
            <a:cxnSpLocks/>
          </p:cNvCxnSpPr>
          <p:nvPr/>
        </p:nvCxnSpPr>
        <p:spPr>
          <a:xfrm>
            <a:off x="13420579" y="3979639"/>
            <a:ext cx="0" cy="320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36">
            <a:extLst>
              <a:ext uri="{FF2B5EF4-FFF2-40B4-BE49-F238E27FC236}">
                <a16:creationId xmlns:a16="http://schemas.microsoft.com/office/drawing/2014/main" id="{0BA70F5C-A590-406F-B548-FCF5118CA7BB}"/>
              </a:ext>
            </a:extLst>
          </p:cNvPr>
          <p:cNvCxnSpPr>
            <a:cxnSpLocks/>
          </p:cNvCxnSpPr>
          <p:nvPr/>
        </p:nvCxnSpPr>
        <p:spPr>
          <a:xfrm>
            <a:off x="14041484" y="3979639"/>
            <a:ext cx="0" cy="6245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9">
            <a:extLst>
              <a:ext uri="{FF2B5EF4-FFF2-40B4-BE49-F238E27FC236}">
                <a16:creationId xmlns:a16="http://schemas.microsoft.com/office/drawing/2014/main" id="{48BE246A-9364-44BD-97D8-9CFF98020BC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4811349" y="3979639"/>
            <a:ext cx="16220" cy="799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kstvak 25">
            <a:extLst>
              <a:ext uri="{FF2B5EF4-FFF2-40B4-BE49-F238E27FC236}">
                <a16:creationId xmlns:a16="http://schemas.microsoft.com/office/drawing/2014/main" id="{77575DCA-4BA9-458D-9A43-9CBEBF466D74}"/>
              </a:ext>
            </a:extLst>
          </p:cNvPr>
          <p:cNvSpPr txBox="1"/>
          <p:nvPr/>
        </p:nvSpPr>
        <p:spPr>
          <a:xfrm>
            <a:off x="10714897" y="4161441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 err="1"/>
              <a:t>first_gas</a:t>
            </a:r>
            <a:endParaRPr lang="en-US" sz="1500" dirty="0"/>
          </a:p>
        </p:txBody>
      </p:sp>
      <p:cxnSp>
        <p:nvCxnSpPr>
          <p:cNvPr id="35" name="Rechte verbindingslijn met pijl 26">
            <a:extLst>
              <a:ext uri="{FF2B5EF4-FFF2-40B4-BE49-F238E27FC236}">
                <a16:creationId xmlns:a16="http://schemas.microsoft.com/office/drawing/2014/main" id="{32E485A7-3E70-493E-B194-06C70EFA45E0}"/>
              </a:ext>
            </a:extLst>
          </p:cNvPr>
          <p:cNvCxnSpPr>
            <a:cxnSpLocks/>
            <a:stCxn id="32" idx="3"/>
            <a:endCxn id="23" idx="1"/>
          </p:cNvCxnSpPr>
          <p:nvPr/>
        </p:nvCxnSpPr>
        <p:spPr>
          <a:xfrm>
            <a:off x="12239670" y="4323024"/>
            <a:ext cx="911270" cy="1772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kstvak 31">
            <a:extLst>
              <a:ext uri="{FF2B5EF4-FFF2-40B4-BE49-F238E27FC236}">
                <a16:creationId xmlns:a16="http://schemas.microsoft.com/office/drawing/2014/main" id="{9AD79B95-8369-4202-896C-9BCA8333F313}"/>
              </a:ext>
            </a:extLst>
          </p:cNvPr>
          <p:cNvSpPr txBox="1"/>
          <p:nvPr/>
        </p:nvSpPr>
        <p:spPr>
          <a:xfrm>
            <a:off x="10713243" y="4718185"/>
            <a:ext cx="152808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 err="1"/>
              <a:t>selection</a:t>
            </a:r>
            <a:endParaRPr lang="en-US" sz="1500" dirty="0"/>
          </a:p>
        </p:txBody>
      </p:sp>
      <p:sp>
        <p:nvSpPr>
          <p:cNvPr id="38" name="Tekstvak 32">
            <a:extLst>
              <a:ext uri="{FF2B5EF4-FFF2-40B4-BE49-F238E27FC236}">
                <a16:creationId xmlns:a16="http://schemas.microsoft.com/office/drawing/2014/main" id="{3AD54036-D8FA-49D6-997B-0077553F8F97}"/>
              </a:ext>
            </a:extLst>
          </p:cNvPr>
          <p:cNvSpPr txBox="1"/>
          <p:nvPr/>
        </p:nvSpPr>
        <p:spPr>
          <a:xfrm>
            <a:off x="12985857" y="5470823"/>
            <a:ext cx="250143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]</a:t>
            </a:r>
            <a:endParaRPr lang="en-US" sz="1500" i="1" dirty="0"/>
          </a:p>
        </p:txBody>
      </p:sp>
      <p:sp>
        <p:nvSpPr>
          <p:cNvPr id="39" name="Tekstvak 33">
            <a:extLst>
              <a:ext uri="{FF2B5EF4-FFF2-40B4-BE49-F238E27FC236}">
                <a16:creationId xmlns:a16="http://schemas.microsoft.com/office/drawing/2014/main" id="{E6789CFC-49BB-421E-B257-F5CC181FAC56}"/>
              </a:ext>
            </a:extLst>
          </p:cNvPr>
          <p:cNvSpPr txBox="1"/>
          <p:nvPr/>
        </p:nvSpPr>
        <p:spPr>
          <a:xfrm>
            <a:off x="12950375" y="5273297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40" name="Rechte verbindingslijn met pijl 35">
            <a:extLst>
              <a:ext uri="{FF2B5EF4-FFF2-40B4-BE49-F238E27FC236}">
                <a16:creationId xmlns:a16="http://schemas.microsoft.com/office/drawing/2014/main" id="{23764AD6-704F-4526-84AA-B623DC380203}"/>
              </a:ext>
            </a:extLst>
          </p:cNvPr>
          <p:cNvCxnSpPr>
            <a:cxnSpLocks/>
            <a:stCxn id="37" idx="3"/>
            <a:endCxn id="38" idx="1"/>
          </p:cNvCxnSpPr>
          <p:nvPr/>
        </p:nvCxnSpPr>
        <p:spPr>
          <a:xfrm>
            <a:off x="12241325" y="4879768"/>
            <a:ext cx="744532" cy="7526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chte verbindingslijn met pijl 37">
            <a:extLst>
              <a:ext uri="{FF2B5EF4-FFF2-40B4-BE49-F238E27FC236}">
                <a16:creationId xmlns:a16="http://schemas.microsoft.com/office/drawing/2014/main" id="{D4DD9EDB-37AE-4CD5-BAB8-A0FC61E12E45}"/>
              </a:ext>
            </a:extLst>
          </p:cNvPr>
          <p:cNvCxnSpPr>
            <a:cxnSpLocks/>
            <a:endCxn id="23" idx="2"/>
          </p:cNvCxnSpPr>
          <p:nvPr/>
        </p:nvCxnSpPr>
        <p:spPr>
          <a:xfrm flipH="1" flipV="1">
            <a:off x="13391126" y="4661881"/>
            <a:ext cx="96930" cy="89344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Rechte verbindingslijn met pijl 38">
            <a:extLst>
              <a:ext uri="{FF2B5EF4-FFF2-40B4-BE49-F238E27FC236}">
                <a16:creationId xmlns:a16="http://schemas.microsoft.com/office/drawing/2014/main" id="{E26C3829-5796-4C80-A877-AAB6690D3A80}"/>
              </a:ext>
            </a:extLst>
          </p:cNvPr>
          <p:cNvCxnSpPr>
            <a:cxnSpLocks/>
            <a:endCxn id="25" idx="2"/>
          </p:cNvCxnSpPr>
          <p:nvPr/>
        </p:nvCxnSpPr>
        <p:spPr>
          <a:xfrm flipH="1" flipV="1">
            <a:off x="14049271" y="4941171"/>
            <a:ext cx="209950" cy="57867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1002080" y="1349306"/>
            <a:ext cx="7349384" cy="198894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Properties</a:t>
            </a:r>
            <a:r>
              <a:rPr lang="nl-BE" sz="2500" dirty="0"/>
              <a:t> of </a:t>
            </a:r>
            <a:r>
              <a:rPr lang="nl-BE" sz="2500" dirty="0" err="1"/>
              <a:t>lists</a:t>
            </a:r>
            <a:r>
              <a:rPr lang="nl-BE" sz="2500" dirty="0"/>
              <a:t>:</a:t>
            </a:r>
          </a:p>
          <a:p>
            <a:pPr algn="l">
              <a:lnSpc>
                <a:spcPct val="120000"/>
              </a:lnSpc>
            </a:pPr>
            <a:endParaRPr lang="nl-BE" sz="500" dirty="0"/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dirty="0" err="1"/>
              <a:t>Heterogeneous</a:t>
            </a:r>
            <a:r>
              <a:rPr lang="nl-BE" sz="2500" dirty="0"/>
              <a:t> </a:t>
            </a:r>
            <a:r>
              <a:rPr lang="nl-BE" sz="2500" b="1" dirty="0">
                <a:solidFill>
                  <a:schemeClr val="tx2"/>
                </a:solidFill>
              </a:rPr>
              <a:t>container object</a:t>
            </a:r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b="1" dirty="0" err="1">
                <a:solidFill>
                  <a:schemeClr val="tx2"/>
                </a:solidFill>
              </a:rPr>
              <a:t>Sequence</a:t>
            </a:r>
            <a:r>
              <a:rPr lang="nl-BE" sz="2500" dirty="0"/>
              <a:t> type: </a:t>
            </a:r>
            <a:r>
              <a:rPr lang="nl-BE" sz="2500" dirty="0" err="1"/>
              <a:t>indexing</a:t>
            </a:r>
            <a:r>
              <a:rPr lang="nl-BE" sz="2500" dirty="0"/>
              <a:t>/</a:t>
            </a:r>
            <a:r>
              <a:rPr lang="nl-BE" sz="2500" dirty="0" err="1"/>
              <a:t>slicing</a:t>
            </a:r>
            <a:r>
              <a:rPr lang="nl-BE" sz="2500" dirty="0"/>
              <a:t> </a:t>
            </a:r>
            <a:r>
              <a:rPr lang="nl-BE" sz="2500" dirty="0" err="1"/>
              <a:t>cfr</a:t>
            </a:r>
            <a:r>
              <a:rPr lang="nl-BE" sz="2500" dirty="0"/>
              <a:t>. Strings</a:t>
            </a:r>
          </a:p>
          <a:p>
            <a:pPr marL="993084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nl-BE" sz="2500" b="1" dirty="0" err="1">
                <a:solidFill>
                  <a:schemeClr val="tx2"/>
                </a:solidFill>
              </a:rPr>
              <a:t>Mutable</a:t>
            </a:r>
            <a:r>
              <a:rPr lang="nl-BE" sz="2500" dirty="0"/>
              <a:t>: </a:t>
            </a:r>
            <a:r>
              <a:rPr lang="nl-BE" sz="2500" dirty="0" err="1"/>
              <a:t>can</a:t>
            </a:r>
            <a:r>
              <a:rPr lang="nl-BE" sz="2500" dirty="0"/>
              <a:t> change </a:t>
            </a:r>
            <a:r>
              <a:rPr lang="nl-BE" sz="2500" dirty="0" err="1"/>
              <a:t>after</a:t>
            </a:r>
            <a:r>
              <a:rPr lang="nl-BE" sz="2500" dirty="0"/>
              <a:t> </a:t>
            </a:r>
            <a:r>
              <a:rPr lang="nl-BE" sz="2500" dirty="0" err="1"/>
              <a:t>creation</a:t>
            </a:r>
            <a:endParaRPr lang="en-US" sz="25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B9BC9-3040-493A-B8D3-6844B7342EAA}"/>
              </a:ext>
            </a:extLst>
          </p:cNvPr>
          <p:cNvSpPr/>
          <p:nvPr/>
        </p:nvSpPr>
        <p:spPr>
          <a:xfrm>
            <a:off x="1419961" y="7303259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first_gas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selection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selection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'Ne']</a:t>
            </a:r>
            <a:endParaRPr lang="en-US" sz="2400" dirty="0"/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9418AFC4-DEC1-4FA4-AFE8-38462A51B9EF}"/>
              </a:ext>
            </a:extLst>
          </p:cNvPr>
          <p:cNvSpPr/>
          <p:nvPr/>
        </p:nvSpPr>
        <p:spPr>
          <a:xfrm>
            <a:off x="3287868" y="6045145"/>
            <a:ext cx="37337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[‘He', 'Ne', '</a:t>
            </a:r>
            <a:r>
              <a:rPr lang="en-US" sz="2800" dirty="0" err="1">
                <a:solidFill>
                  <a:schemeClr val="tx2"/>
                </a:solidFill>
                <a:latin typeface="Consolas" panose="020B0609020204030204" pitchFamily="49" charset="0"/>
              </a:rPr>
              <a:t>Ar</a:t>
            </a:r>
            <a:r>
              <a:rPr lang="en-US" sz="2800" dirty="0">
                <a:solidFill>
                  <a:schemeClr val="tx2"/>
                </a:solidFill>
                <a:latin typeface="Consolas" panose="020B0609020204030204" pitchFamily="49" charset="0"/>
              </a:rPr>
              <a:t>']</a:t>
            </a: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EA85B5-5717-40E9-B73B-A036D4F72B41}"/>
              </a:ext>
            </a:extLst>
          </p:cNvPr>
          <p:cNvSpPr/>
          <p:nvPr/>
        </p:nvSpPr>
        <p:spPr>
          <a:xfrm>
            <a:off x="1419961" y="3738223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']</a:t>
            </a:r>
            <a:endParaRPr lang="en-US" sz="2400" dirty="0"/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93368D0-F7B9-4EDC-B3AC-366876465C00}"/>
              </a:ext>
            </a:extLst>
          </p:cNvPr>
          <p:cNvSpPr/>
          <p:nvPr/>
        </p:nvSpPr>
        <p:spPr>
          <a:xfrm>
            <a:off x="2414074" y="6147964"/>
            <a:ext cx="58381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List</a:t>
            </a:r>
            <a:endParaRPr lang="en-US" sz="2000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16794321-6759-47CF-A62B-F618957EEC68}"/>
              </a:ext>
            </a:extLst>
          </p:cNvPr>
          <p:cNvSpPr/>
          <p:nvPr/>
        </p:nvSpPr>
        <p:spPr>
          <a:xfrm>
            <a:off x="2186447" y="6569600"/>
            <a:ext cx="81144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Index</a:t>
            </a:r>
            <a:endParaRPr lang="en-US" sz="2000" dirty="0"/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3A16E9B-1FAB-4F24-B390-FF76AAB0DA46}"/>
              </a:ext>
            </a:extLst>
          </p:cNvPr>
          <p:cNvCxnSpPr>
            <a:cxnSpLocks/>
            <a:stCxn id="71" idx="3"/>
          </p:cNvCxnSpPr>
          <p:nvPr/>
        </p:nvCxnSpPr>
        <p:spPr>
          <a:xfrm>
            <a:off x="2997888" y="6348019"/>
            <a:ext cx="325961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60965212-ECFE-441F-BFEE-E863C209D949}"/>
              </a:ext>
            </a:extLst>
          </p:cNvPr>
          <p:cNvCxnSpPr>
            <a:cxnSpLocks/>
          </p:cNvCxnSpPr>
          <p:nvPr/>
        </p:nvCxnSpPr>
        <p:spPr>
          <a:xfrm>
            <a:off x="2997888" y="6769655"/>
            <a:ext cx="325961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BD3966B3-8627-4BDD-A1F6-6D5693ECE149}"/>
              </a:ext>
            </a:extLst>
          </p:cNvPr>
          <p:cNvSpPr/>
          <p:nvPr/>
        </p:nvSpPr>
        <p:spPr>
          <a:xfrm>
            <a:off x="3766928" y="656836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0</a:t>
            </a:r>
            <a:endParaRPr lang="en-US" sz="2000" dirty="0"/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26B8A97C-1327-4452-8187-5D3907A204D3}"/>
              </a:ext>
            </a:extLst>
          </p:cNvPr>
          <p:cNvSpPr/>
          <p:nvPr/>
        </p:nvSpPr>
        <p:spPr>
          <a:xfrm>
            <a:off x="4991058" y="6548074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1</a:t>
            </a:r>
            <a:endParaRPr lang="en-US" sz="2000" dirty="0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7745E8E0-7F25-4A4E-902F-B912F78625E7}"/>
              </a:ext>
            </a:extLst>
          </p:cNvPr>
          <p:cNvSpPr/>
          <p:nvPr/>
        </p:nvSpPr>
        <p:spPr>
          <a:xfrm>
            <a:off x="6155933" y="6568365"/>
            <a:ext cx="327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000" dirty="0"/>
              <a:t>2</a:t>
            </a:r>
            <a:endParaRPr lang="en-US" sz="2000" dirty="0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F8EED1-D1EA-45E5-A875-133F17CEC9EF}"/>
              </a:ext>
            </a:extLst>
          </p:cNvPr>
          <p:cNvSpPr/>
          <p:nvPr/>
        </p:nvSpPr>
        <p:spPr>
          <a:xfrm>
            <a:off x="6813467" y="7323128"/>
            <a:ext cx="12522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 err="1">
                <a:solidFill>
                  <a:srgbClr val="FF0000"/>
                </a:solidFill>
              </a:rPr>
              <a:t>Indexing</a:t>
            </a:r>
            <a:endParaRPr lang="en-US" sz="2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811E3A-2C11-40F6-A620-A880B0ED038A}"/>
              </a:ext>
            </a:extLst>
          </p:cNvPr>
          <p:cNvSpPr/>
          <p:nvPr/>
        </p:nvSpPr>
        <p:spPr>
          <a:xfrm>
            <a:off x="6813467" y="8057311"/>
            <a:ext cx="1015021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 err="1">
                <a:solidFill>
                  <a:srgbClr val="FF0000"/>
                </a:solidFill>
              </a:rPr>
              <a:t>Slicing</a:t>
            </a:r>
            <a:endParaRPr lang="en-US" sz="2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A4E578-7EDB-415F-8917-4DCE2A710ED6}"/>
              </a:ext>
            </a:extLst>
          </p:cNvPr>
          <p:cNvCxnSpPr>
            <a:cxnSpLocks/>
          </p:cNvCxnSpPr>
          <p:nvPr/>
        </p:nvCxnSpPr>
        <p:spPr>
          <a:xfrm>
            <a:off x="5634488" y="7538571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3EEDA0-6DF4-47B7-B758-9A04EE82D959}"/>
              </a:ext>
            </a:extLst>
          </p:cNvPr>
          <p:cNvCxnSpPr>
            <a:cxnSpLocks/>
          </p:cNvCxnSpPr>
          <p:nvPr/>
        </p:nvCxnSpPr>
        <p:spPr>
          <a:xfrm>
            <a:off x="5634487" y="8272754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94033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</a:t>
            </a:r>
            <a:r>
              <a:rPr lang="nl-NL" u="none" dirty="0" err="1"/>
              <a:t>mutable</a:t>
            </a:r>
            <a:endParaRPr lang="nl-NL" u="none" dirty="0"/>
          </a:p>
        </p:txBody>
      </p:sp>
      <p:sp>
        <p:nvSpPr>
          <p:cNvPr id="15" name="Rechthoek 11">
            <a:extLst>
              <a:ext uri="{FF2B5EF4-FFF2-40B4-BE49-F238E27FC236}">
                <a16:creationId xmlns:a16="http://schemas.microsoft.com/office/drawing/2014/main" id="{714309D4-B266-4B8B-8CAE-14E57D22096F}"/>
              </a:ext>
            </a:extLst>
          </p:cNvPr>
          <p:cNvSpPr/>
          <p:nvPr/>
        </p:nvSpPr>
        <p:spPr>
          <a:xfrm>
            <a:off x="12889437" y="1444286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kstvak 12">
            <a:extLst>
              <a:ext uri="{FF2B5EF4-FFF2-40B4-BE49-F238E27FC236}">
                <a16:creationId xmlns:a16="http://schemas.microsoft.com/office/drawing/2014/main" id="{854D26AB-432C-4580-8CE5-C7D828289A88}"/>
              </a:ext>
            </a:extLst>
          </p:cNvPr>
          <p:cNvSpPr txBox="1"/>
          <p:nvPr/>
        </p:nvSpPr>
        <p:spPr>
          <a:xfrm>
            <a:off x="13508233" y="1120042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17" name="Rechthoek 15">
            <a:extLst>
              <a:ext uri="{FF2B5EF4-FFF2-40B4-BE49-F238E27FC236}">
                <a16:creationId xmlns:a16="http://schemas.microsoft.com/office/drawing/2014/main" id="{2EBE52FD-F531-4146-8BBB-47BD0AB81093}"/>
              </a:ext>
            </a:extLst>
          </p:cNvPr>
          <p:cNvSpPr/>
          <p:nvPr/>
        </p:nvSpPr>
        <p:spPr>
          <a:xfrm>
            <a:off x="10587289" y="1444663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kstvak 16">
            <a:extLst>
              <a:ext uri="{FF2B5EF4-FFF2-40B4-BE49-F238E27FC236}">
                <a16:creationId xmlns:a16="http://schemas.microsoft.com/office/drawing/2014/main" id="{EFBDA0CC-0A76-4BD1-9CC0-68EBADA9281F}"/>
              </a:ext>
            </a:extLst>
          </p:cNvPr>
          <p:cNvSpPr txBox="1"/>
          <p:nvPr/>
        </p:nvSpPr>
        <p:spPr>
          <a:xfrm>
            <a:off x="10666259" y="1134053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19" name="Tekstvak 17">
            <a:extLst>
              <a:ext uri="{FF2B5EF4-FFF2-40B4-BE49-F238E27FC236}">
                <a16:creationId xmlns:a16="http://schemas.microsoft.com/office/drawing/2014/main" id="{329466F1-593D-41B3-97D9-5A159B74106B}"/>
              </a:ext>
            </a:extLst>
          </p:cNvPr>
          <p:cNvSpPr txBox="1"/>
          <p:nvPr/>
        </p:nvSpPr>
        <p:spPr>
          <a:xfrm>
            <a:off x="10779841" y="158539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20" name="Tekstvak 18">
            <a:extLst>
              <a:ext uri="{FF2B5EF4-FFF2-40B4-BE49-F238E27FC236}">
                <a16:creationId xmlns:a16="http://schemas.microsoft.com/office/drawing/2014/main" id="{4F3D5C31-D37E-407C-8950-2F8F3C44DB75}"/>
              </a:ext>
            </a:extLst>
          </p:cNvPr>
          <p:cNvSpPr txBox="1"/>
          <p:nvPr/>
        </p:nvSpPr>
        <p:spPr>
          <a:xfrm>
            <a:off x="13068934" y="1702942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21" name="Tekstvak 19">
            <a:extLst>
              <a:ext uri="{FF2B5EF4-FFF2-40B4-BE49-F238E27FC236}">
                <a16:creationId xmlns:a16="http://schemas.microsoft.com/office/drawing/2014/main" id="{E489C802-3E2E-42B6-9414-79CE01AD6176}"/>
              </a:ext>
            </a:extLst>
          </p:cNvPr>
          <p:cNvSpPr txBox="1"/>
          <p:nvPr/>
        </p:nvSpPr>
        <p:spPr>
          <a:xfrm>
            <a:off x="13033452" y="1505416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22" name="Rechte verbindingslijn met pijl 20">
            <a:extLst>
              <a:ext uri="{FF2B5EF4-FFF2-40B4-BE49-F238E27FC236}">
                <a16:creationId xmlns:a16="http://schemas.microsoft.com/office/drawing/2014/main" id="{6C01EE2A-FBB2-480C-9E4D-5F8595EC69C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2304614" y="1746980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03421C05-9B8A-4B75-98D1-63151B156147}"/>
              </a:ext>
            </a:extLst>
          </p:cNvPr>
          <p:cNvSpPr txBox="1"/>
          <p:nvPr/>
        </p:nvSpPr>
        <p:spPr>
          <a:xfrm>
            <a:off x="13214229" y="231941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3BB5760-C1BE-4F64-A33C-C0785DAEF81D}"/>
              </a:ext>
            </a:extLst>
          </p:cNvPr>
          <p:cNvSpPr txBox="1"/>
          <p:nvPr/>
        </p:nvSpPr>
        <p:spPr>
          <a:xfrm>
            <a:off x="13126104" y="2097543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5" name="Tekstvak 27">
            <a:extLst>
              <a:ext uri="{FF2B5EF4-FFF2-40B4-BE49-F238E27FC236}">
                <a16:creationId xmlns:a16="http://schemas.microsoft.com/office/drawing/2014/main" id="{B9AB5643-F2FE-4373-8536-38FAB27E10FE}"/>
              </a:ext>
            </a:extLst>
          </p:cNvPr>
          <p:cNvSpPr txBox="1"/>
          <p:nvPr/>
        </p:nvSpPr>
        <p:spPr>
          <a:xfrm>
            <a:off x="13872374" y="259870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C54858DE-8DB3-4F3C-B67F-2486A6F58B5B}"/>
              </a:ext>
            </a:extLst>
          </p:cNvPr>
          <p:cNvSpPr txBox="1"/>
          <p:nvPr/>
        </p:nvSpPr>
        <p:spPr>
          <a:xfrm>
            <a:off x="13778328" y="2400395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5EDD3ADB-F2D6-45FA-B26C-3C8B84DE59FE}"/>
              </a:ext>
            </a:extLst>
          </p:cNvPr>
          <p:cNvSpPr txBox="1"/>
          <p:nvPr/>
        </p:nvSpPr>
        <p:spPr>
          <a:xfrm>
            <a:off x="14634452" y="276028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28" name="Tekstvak 30">
            <a:extLst>
              <a:ext uri="{FF2B5EF4-FFF2-40B4-BE49-F238E27FC236}">
                <a16:creationId xmlns:a16="http://schemas.microsoft.com/office/drawing/2014/main" id="{121371EC-1399-4E1F-AE63-D31BF244084C}"/>
              </a:ext>
            </a:extLst>
          </p:cNvPr>
          <p:cNvSpPr txBox="1"/>
          <p:nvPr/>
        </p:nvSpPr>
        <p:spPr>
          <a:xfrm>
            <a:off x="14537757" y="254839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cxnSp>
        <p:nvCxnSpPr>
          <p:cNvPr id="29" name="Rechte verbindingslijn met pijl 34">
            <a:extLst>
              <a:ext uri="{FF2B5EF4-FFF2-40B4-BE49-F238E27FC236}">
                <a16:creationId xmlns:a16="http://schemas.microsoft.com/office/drawing/2014/main" id="{12AC1238-4890-494C-8BCC-562C3743F5E5}"/>
              </a:ext>
            </a:extLst>
          </p:cNvPr>
          <p:cNvCxnSpPr>
            <a:cxnSpLocks/>
          </p:cNvCxnSpPr>
          <p:nvPr/>
        </p:nvCxnSpPr>
        <p:spPr>
          <a:xfrm>
            <a:off x="13483868" y="1960339"/>
            <a:ext cx="0" cy="320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Rechte verbindingslijn met pijl 36">
            <a:extLst>
              <a:ext uri="{FF2B5EF4-FFF2-40B4-BE49-F238E27FC236}">
                <a16:creationId xmlns:a16="http://schemas.microsoft.com/office/drawing/2014/main" id="{0BA70F5C-A590-406F-B548-FCF5118CA7BB}"/>
              </a:ext>
            </a:extLst>
          </p:cNvPr>
          <p:cNvCxnSpPr>
            <a:cxnSpLocks/>
          </p:cNvCxnSpPr>
          <p:nvPr/>
        </p:nvCxnSpPr>
        <p:spPr>
          <a:xfrm>
            <a:off x="14104773" y="1960339"/>
            <a:ext cx="0" cy="6245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chte verbindingslijn met pijl 39">
            <a:extLst>
              <a:ext uri="{FF2B5EF4-FFF2-40B4-BE49-F238E27FC236}">
                <a16:creationId xmlns:a16="http://schemas.microsoft.com/office/drawing/2014/main" id="{48BE246A-9364-44BD-97D8-9CFF98020BC4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4874638" y="1960339"/>
            <a:ext cx="16220" cy="799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1002080" y="1349306"/>
            <a:ext cx="365516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Changing</a:t>
            </a:r>
            <a:r>
              <a:rPr lang="nl-BE" sz="2500" dirty="0"/>
              <a:t> </a:t>
            </a:r>
            <a:r>
              <a:rPr lang="nl-BE" sz="2500" dirty="0" err="1"/>
              <a:t>an</a:t>
            </a:r>
            <a:r>
              <a:rPr lang="nl-BE" sz="2500" dirty="0"/>
              <a:t> </a:t>
            </a:r>
            <a:r>
              <a:rPr lang="nl-BE" sz="2500" dirty="0" err="1"/>
              <a:t>existing</a:t>
            </a:r>
            <a:r>
              <a:rPr lang="nl-BE" sz="2500" dirty="0"/>
              <a:t> list</a:t>
            </a:r>
            <a:endParaRPr lang="en-US" sz="2500" dirty="0"/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EA85B5-5717-40E9-B73B-A036D4F72B41}"/>
              </a:ext>
            </a:extLst>
          </p:cNvPr>
          <p:cNvSpPr/>
          <p:nvPr/>
        </p:nvSpPr>
        <p:spPr>
          <a:xfrm>
            <a:off x="1419961" y="2081839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']</a:t>
            </a:r>
            <a:endParaRPr lang="en-US" sz="2400" dirty="0"/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529039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</a:t>
            </a:r>
            <a:r>
              <a:rPr lang="nl-NL" u="none" dirty="0" err="1"/>
              <a:t>mutable</a:t>
            </a:r>
            <a:endParaRPr lang="nl-NL" u="none" dirty="0"/>
          </a:p>
        </p:txBody>
      </p:sp>
      <p:sp>
        <p:nvSpPr>
          <p:cNvPr id="15" name="Rechthoek 11">
            <a:extLst>
              <a:ext uri="{FF2B5EF4-FFF2-40B4-BE49-F238E27FC236}">
                <a16:creationId xmlns:a16="http://schemas.microsoft.com/office/drawing/2014/main" id="{714309D4-B266-4B8B-8CAE-14E57D22096F}"/>
              </a:ext>
            </a:extLst>
          </p:cNvPr>
          <p:cNvSpPr/>
          <p:nvPr/>
        </p:nvSpPr>
        <p:spPr>
          <a:xfrm>
            <a:off x="12889437" y="1444286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kstvak 12">
            <a:extLst>
              <a:ext uri="{FF2B5EF4-FFF2-40B4-BE49-F238E27FC236}">
                <a16:creationId xmlns:a16="http://schemas.microsoft.com/office/drawing/2014/main" id="{854D26AB-432C-4580-8CE5-C7D828289A88}"/>
              </a:ext>
            </a:extLst>
          </p:cNvPr>
          <p:cNvSpPr txBox="1"/>
          <p:nvPr/>
        </p:nvSpPr>
        <p:spPr>
          <a:xfrm>
            <a:off x="13508233" y="1120042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17" name="Rechthoek 15">
            <a:extLst>
              <a:ext uri="{FF2B5EF4-FFF2-40B4-BE49-F238E27FC236}">
                <a16:creationId xmlns:a16="http://schemas.microsoft.com/office/drawing/2014/main" id="{2EBE52FD-F531-4146-8BBB-47BD0AB81093}"/>
              </a:ext>
            </a:extLst>
          </p:cNvPr>
          <p:cNvSpPr/>
          <p:nvPr/>
        </p:nvSpPr>
        <p:spPr>
          <a:xfrm>
            <a:off x="10587289" y="1444663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kstvak 16">
            <a:extLst>
              <a:ext uri="{FF2B5EF4-FFF2-40B4-BE49-F238E27FC236}">
                <a16:creationId xmlns:a16="http://schemas.microsoft.com/office/drawing/2014/main" id="{EFBDA0CC-0A76-4BD1-9CC0-68EBADA9281F}"/>
              </a:ext>
            </a:extLst>
          </p:cNvPr>
          <p:cNvSpPr txBox="1"/>
          <p:nvPr/>
        </p:nvSpPr>
        <p:spPr>
          <a:xfrm>
            <a:off x="10666259" y="1134053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19" name="Tekstvak 17">
            <a:extLst>
              <a:ext uri="{FF2B5EF4-FFF2-40B4-BE49-F238E27FC236}">
                <a16:creationId xmlns:a16="http://schemas.microsoft.com/office/drawing/2014/main" id="{329466F1-593D-41B3-97D9-5A159B74106B}"/>
              </a:ext>
            </a:extLst>
          </p:cNvPr>
          <p:cNvSpPr txBox="1"/>
          <p:nvPr/>
        </p:nvSpPr>
        <p:spPr>
          <a:xfrm>
            <a:off x="10779841" y="158539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20" name="Tekstvak 18">
            <a:extLst>
              <a:ext uri="{FF2B5EF4-FFF2-40B4-BE49-F238E27FC236}">
                <a16:creationId xmlns:a16="http://schemas.microsoft.com/office/drawing/2014/main" id="{4F3D5C31-D37E-407C-8950-2F8F3C44DB75}"/>
              </a:ext>
            </a:extLst>
          </p:cNvPr>
          <p:cNvSpPr txBox="1"/>
          <p:nvPr/>
        </p:nvSpPr>
        <p:spPr>
          <a:xfrm>
            <a:off x="13068934" y="1702942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21" name="Tekstvak 19">
            <a:extLst>
              <a:ext uri="{FF2B5EF4-FFF2-40B4-BE49-F238E27FC236}">
                <a16:creationId xmlns:a16="http://schemas.microsoft.com/office/drawing/2014/main" id="{E489C802-3E2E-42B6-9414-79CE01AD6176}"/>
              </a:ext>
            </a:extLst>
          </p:cNvPr>
          <p:cNvSpPr txBox="1"/>
          <p:nvPr/>
        </p:nvSpPr>
        <p:spPr>
          <a:xfrm>
            <a:off x="13033452" y="1505416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22" name="Rechte verbindingslijn met pijl 20">
            <a:extLst>
              <a:ext uri="{FF2B5EF4-FFF2-40B4-BE49-F238E27FC236}">
                <a16:creationId xmlns:a16="http://schemas.microsoft.com/office/drawing/2014/main" id="{6C01EE2A-FBB2-480C-9E4D-5F8595EC69C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2304614" y="1746980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03421C05-9B8A-4B75-98D1-63151B156147}"/>
              </a:ext>
            </a:extLst>
          </p:cNvPr>
          <p:cNvSpPr txBox="1"/>
          <p:nvPr/>
        </p:nvSpPr>
        <p:spPr>
          <a:xfrm>
            <a:off x="13214229" y="231941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3BB5760-C1BE-4F64-A33C-C0785DAEF81D}"/>
              </a:ext>
            </a:extLst>
          </p:cNvPr>
          <p:cNvSpPr txBox="1"/>
          <p:nvPr/>
        </p:nvSpPr>
        <p:spPr>
          <a:xfrm>
            <a:off x="13126104" y="2097543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5" name="Tekstvak 27">
            <a:extLst>
              <a:ext uri="{FF2B5EF4-FFF2-40B4-BE49-F238E27FC236}">
                <a16:creationId xmlns:a16="http://schemas.microsoft.com/office/drawing/2014/main" id="{B9AB5643-F2FE-4373-8536-38FAB27E10FE}"/>
              </a:ext>
            </a:extLst>
          </p:cNvPr>
          <p:cNvSpPr txBox="1"/>
          <p:nvPr/>
        </p:nvSpPr>
        <p:spPr>
          <a:xfrm>
            <a:off x="13872374" y="259870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C54858DE-8DB3-4F3C-B67F-2486A6F58B5B}"/>
              </a:ext>
            </a:extLst>
          </p:cNvPr>
          <p:cNvSpPr txBox="1"/>
          <p:nvPr/>
        </p:nvSpPr>
        <p:spPr>
          <a:xfrm>
            <a:off x="13778328" y="2400395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5EDD3ADB-F2D6-45FA-B26C-3C8B84DE59FE}"/>
              </a:ext>
            </a:extLst>
          </p:cNvPr>
          <p:cNvSpPr txBox="1"/>
          <p:nvPr/>
        </p:nvSpPr>
        <p:spPr>
          <a:xfrm>
            <a:off x="14634452" y="276028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28" name="Tekstvak 30">
            <a:extLst>
              <a:ext uri="{FF2B5EF4-FFF2-40B4-BE49-F238E27FC236}">
                <a16:creationId xmlns:a16="http://schemas.microsoft.com/office/drawing/2014/main" id="{121371EC-1399-4E1F-AE63-D31BF244084C}"/>
              </a:ext>
            </a:extLst>
          </p:cNvPr>
          <p:cNvSpPr txBox="1"/>
          <p:nvPr/>
        </p:nvSpPr>
        <p:spPr>
          <a:xfrm>
            <a:off x="14537757" y="254839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1002080" y="1349306"/>
            <a:ext cx="365516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Changing</a:t>
            </a:r>
            <a:r>
              <a:rPr lang="nl-BE" sz="2500" dirty="0"/>
              <a:t> </a:t>
            </a:r>
            <a:r>
              <a:rPr lang="nl-BE" sz="2500" dirty="0" err="1"/>
              <a:t>an</a:t>
            </a:r>
            <a:r>
              <a:rPr lang="nl-BE" sz="2500" dirty="0"/>
              <a:t> </a:t>
            </a:r>
            <a:r>
              <a:rPr lang="nl-BE" sz="2500" dirty="0" err="1"/>
              <a:t>existing</a:t>
            </a:r>
            <a:r>
              <a:rPr lang="nl-BE" sz="2500" dirty="0"/>
              <a:t> list</a:t>
            </a:r>
            <a:endParaRPr lang="en-US" sz="25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B9BC9-3040-493A-B8D3-6844B7342EAA}"/>
              </a:ext>
            </a:extLst>
          </p:cNvPr>
          <p:cNvSpPr/>
          <p:nvPr/>
        </p:nvSpPr>
        <p:spPr>
          <a:xfrm>
            <a:off x="1419961" y="4241749"/>
            <a:ext cx="716081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'Ra'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EA85B5-5717-40E9-B73B-A036D4F72B41}"/>
              </a:ext>
            </a:extLst>
          </p:cNvPr>
          <p:cNvSpPr/>
          <p:nvPr/>
        </p:nvSpPr>
        <p:spPr>
          <a:xfrm>
            <a:off x="1419961" y="2081839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']</a:t>
            </a:r>
            <a:endParaRPr lang="en-US" sz="2400" dirty="0"/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F8EED1-D1EA-45E5-A875-133F17CEC9EF}"/>
              </a:ext>
            </a:extLst>
          </p:cNvPr>
          <p:cNvSpPr/>
          <p:nvPr/>
        </p:nvSpPr>
        <p:spPr>
          <a:xfrm>
            <a:off x="6737267" y="4261618"/>
            <a:ext cx="17235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Change </a:t>
            </a:r>
            <a:r>
              <a:rPr lang="nl-BE" sz="2200" dirty="0" err="1">
                <a:solidFill>
                  <a:srgbClr val="FF0000"/>
                </a:solidFill>
              </a:rPr>
              <a:t>one</a:t>
            </a:r>
            <a:endParaRPr lang="en-US" sz="2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811E3A-2C11-40F6-A620-A880B0ED038A}"/>
              </a:ext>
            </a:extLst>
          </p:cNvPr>
          <p:cNvSpPr/>
          <p:nvPr/>
        </p:nvSpPr>
        <p:spPr>
          <a:xfrm>
            <a:off x="6737267" y="4995801"/>
            <a:ext cx="18966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Change more</a:t>
            </a:r>
            <a:endParaRPr lang="en-US" sz="2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A4E578-7EDB-415F-8917-4DCE2A710ED6}"/>
              </a:ext>
            </a:extLst>
          </p:cNvPr>
          <p:cNvCxnSpPr>
            <a:cxnSpLocks/>
          </p:cNvCxnSpPr>
          <p:nvPr/>
        </p:nvCxnSpPr>
        <p:spPr>
          <a:xfrm>
            <a:off x="5634488" y="4477061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3EEDA0-6DF4-47B7-B758-9A04EE82D959}"/>
              </a:ext>
            </a:extLst>
          </p:cNvPr>
          <p:cNvCxnSpPr>
            <a:cxnSpLocks/>
          </p:cNvCxnSpPr>
          <p:nvPr/>
        </p:nvCxnSpPr>
        <p:spPr>
          <a:xfrm>
            <a:off x="5634487" y="5211244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000243-E444-44FF-892C-B7828DBC800A}"/>
              </a:ext>
            </a:extLst>
          </p:cNvPr>
          <p:cNvSpPr/>
          <p:nvPr/>
        </p:nvSpPr>
        <p:spPr>
          <a:xfrm>
            <a:off x="13068489" y="1964626"/>
            <a:ext cx="428625" cy="1447800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kstvak 22">
            <a:extLst>
              <a:ext uri="{FF2B5EF4-FFF2-40B4-BE49-F238E27FC236}">
                <a16:creationId xmlns:a16="http://schemas.microsoft.com/office/drawing/2014/main" id="{B7F7E01D-4C2B-450E-A163-B7B78BB4EACB}"/>
              </a:ext>
            </a:extLst>
          </p:cNvPr>
          <p:cNvSpPr txBox="1"/>
          <p:nvPr/>
        </p:nvSpPr>
        <p:spPr>
          <a:xfrm>
            <a:off x="13268047" y="3483862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Ra</a:t>
            </a:r>
            <a:endParaRPr lang="en-US" sz="1500" i="1" dirty="0"/>
          </a:p>
        </p:txBody>
      </p:sp>
      <p:sp>
        <p:nvSpPr>
          <p:cNvPr id="39" name="Tekstvak 23">
            <a:extLst>
              <a:ext uri="{FF2B5EF4-FFF2-40B4-BE49-F238E27FC236}">
                <a16:creationId xmlns:a16="http://schemas.microsoft.com/office/drawing/2014/main" id="{78DEF976-BDAE-4DAC-A308-412D1B78B048}"/>
              </a:ext>
            </a:extLst>
          </p:cNvPr>
          <p:cNvSpPr txBox="1"/>
          <p:nvPr/>
        </p:nvSpPr>
        <p:spPr>
          <a:xfrm>
            <a:off x="13179922" y="3261989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F30D8C-0933-4200-91A9-5528109760C5}"/>
              </a:ext>
            </a:extLst>
          </p:cNvPr>
          <p:cNvSpPr/>
          <p:nvPr/>
        </p:nvSpPr>
        <p:spPr>
          <a:xfrm>
            <a:off x="13695550" y="1973152"/>
            <a:ext cx="428625" cy="1970197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kstvak 22">
            <a:extLst>
              <a:ext uri="{FF2B5EF4-FFF2-40B4-BE49-F238E27FC236}">
                <a16:creationId xmlns:a16="http://schemas.microsoft.com/office/drawing/2014/main" id="{56874BB0-3E6C-49AA-AB70-8FEF27C5CDD1}"/>
              </a:ext>
            </a:extLst>
          </p:cNvPr>
          <p:cNvSpPr txBox="1"/>
          <p:nvPr/>
        </p:nvSpPr>
        <p:spPr>
          <a:xfrm>
            <a:off x="13906773" y="3980077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Xe</a:t>
            </a:r>
            <a:endParaRPr lang="en-US" sz="1500" i="1" dirty="0"/>
          </a:p>
        </p:txBody>
      </p:sp>
      <p:sp>
        <p:nvSpPr>
          <p:cNvPr id="42" name="Tekstvak 23">
            <a:extLst>
              <a:ext uri="{FF2B5EF4-FFF2-40B4-BE49-F238E27FC236}">
                <a16:creationId xmlns:a16="http://schemas.microsoft.com/office/drawing/2014/main" id="{596D6BA5-1826-4D02-82BD-A4E769EC563A}"/>
              </a:ext>
            </a:extLst>
          </p:cNvPr>
          <p:cNvSpPr txBox="1"/>
          <p:nvPr/>
        </p:nvSpPr>
        <p:spPr>
          <a:xfrm>
            <a:off x="13818648" y="3758204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E401D87-57DC-46F7-B23C-864C6A196B74}"/>
              </a:ext>
            </a:extLst>
          </p:cNvPr>
          <p:cNvSpPr/>
          <p:nvPr/>
        </p:nvSpPr>
        <p:spPr>
          <a:xfrm>
            <a:off x="14408751" y="1973152"/>
            <a:ext cx="428625" cy="2503910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kstvak 22">
            <a:extLst>
              <a:ext uri="{FF2B5EF4-FFF2-40B4-BE49-F238E27FC236}">
                <a16:creationId xmlns:a16="http://schemas.microsoft.com/office/drawing/2014/main" id="{7292FF47-EC9D-4351-B996-99C09D2632CE}"/>
              </a:ext>
            </a:extLst>
          </p:cNvPr>
          <p:cNvSpPr txBox="1"/>
          <p:nvPr/>
        </p:nvSpPr>
        <p:spPr>
          <a:xfrm>
            <a:off x="14632070" y="4603590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</a:t>
            </a:r>
            <a:endParaRPr lang="en-US" sz="1500" i="1" dirty="0"/>
          </a:p>
        </p:txBody>
      </p:sp>
      <p:sp>
        <p:nvSpPr>
          <p:cNvPr id="45" name="Tekstvak 23">
            <a:extLst>
              <a:ext uri="{FF2B5EF4-FFF2-40B4-BE49-F238E27FC236}">
                <a16:creationId xmlns:a16="http://schemas.microsoft.com/office/drawing/2014/main" id="{88387856-BAAD-4FFD-80E5-E7E57DF64F3A}"/>
              </a:ext>
            </a:extLst>
          </p:cNvPr>
          <p:cNvSpPr txBox="1"/>
          <p:nvPr/>
        </p:nvSpPr>
        <p:spPr>
          <a:xfrm>
            <a:off x="14543945" y="438171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pic>
        <p:nvPicPr>
          <p:cNvPr id="46" name="Afbeelding 7">
            <a:extLst>
              <a:ext uri="{FF2B5EF4-FFF2-40B4-BE49-F238E27FC236}">
                <a16:creationId xmlns:a16="http://schemas.microsoft.com/office/drawing/2014/main" id="{9BB7A10B-4361-4A97-BF92-EA8CC73A8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126" y="2253317"/>
            <a:ext cx="465949" cy="465949"/>
          </a:xfrm>
          <a:prstGeom prst="rect">
            <a:avLst/>
          </a:prstGeom>
        </p:spPr>
      </p:pic>
      <p:pic>
        <p:nvPicPr>
          <p:cNvPr id="47" name="Afbeelding 10">
            <a:extLst>
              <a:ext uri="{FF2B5EF4-FFF2-40B4-BE49-F238E27FC236}">
                <a16:creationId xmlns:a16="http://schemas.microsoft.com/office/drawing/2014/main" id="{2B4E38A1-EB21-4A20-BE4D-AEA44850D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254" y="2220653"/>
            <a:ext cx="985274" cy="985274"/>
          </a:xfrm>
          <a:prstGeom prst="rect">
            <a:avLst/>
          </a:prstGeom>
        </p:spPr>
      </p:pic>
      <p:pic>
        <p:nvPicPr>
          <p:cNvPr id="48" name="Afbeelding 7">
            <a:extLst>
              <a:ext uri="{FF2B5EF4-FFF2-40B4-BE49-F238E27FC236}">
                <a16:creationId xmlns:a16="http://schemas.microsoft.com/office/drawing/2014/main" id="{3FB06A6E-557E-4962-8E0C-18175472F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251" y="2576307"/>
            <a:ext cx="465949" cy="465949"/>
          </a:xfrm>
          <a:prstGeom prst="rect">
            <a:avLst/>
          </a:prstGeom>
        </p:spPr>
      </p:pic>
      <p:pic>
        <p:nvPicPr>
          <p:cNvPr id="49" name="Afbeelding 7">
            <a:extLst>
              <a:ext uri="{FF2B5EF4-FFF2-40B4-BE49-F238E27FC236}">
                <a16:creationId xmlns:a16="http://schemas.microsoft.com/office/drawing/2014/main" id="{3E6A6BBA-ABBF-40EC-AD5B-2E65C0C67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686" y="2671507"/>
            <a:ext cx="465949" cy="465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7358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7915793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</a:t>
            </a:r>
            <a:r>
              <a:rPr lang="nl-NL" u="none" dirty="0" err="1"/>
              <a:t>mutable</a:t>
            </a:r>
            <a:endParaRPr lang="nl-NL" u="none" dirty="0"/>
          </a:p>
        </p:txBody>
      </p:sp>
      <p:sp>
        <p:nvSpPr>
          <p:cNvPr id="15" name="Rechthoek 11">
            <a:extLst>
              <a:ext uri="{FF2B5EF4-FFF2-40B4-BE49-F238E27FC236}">
                <a16:creationId xmlns:a16="http://schemas.microsoft.com/office/drawing/2014/main" id="{714309D4-B266-4B8B-8CAE-14E57D22096F}"/>
              </a:ext>
            </a:extLst>
          </p:cNvPr>
          <p:cNvSpPr/>
          <p:nvPr/>
        </p:nvSpPr>
        <p:spPr>
          <a:xfrm>
            <a:off x="12889437" y="1444286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kstvak 12">
            <a:extLst>
              <a:ext uri="{FF2B5EF4-FFF2-40B4-BE49-F238E27FC236}">
                <a16:creationId xmlns:a16="http://schemas.microsoft.com/office/drawing/2014/main" id="{854D26AB-432C-4580-8CE5-C7D828289A88}"/>
              </a:ext>
            </a:extLst>
          </p:cNvPr>
          <p:cNvSpPr txBox="1"/>
          <p:nvPr/>
        </p:nvSpPr>
        <p:spPr>
          <a:xfrm>
            <a:off x="13508233" y="1120042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17" name="Rechthoek 15">
            <a:extLst>
              <a:ext uri="{FF2B5EF4-FFF2-40B4-BE49-F238E27FC236}">
                <a16:creationId xmlns:a16="http://schemas.microsoft.com/office/drawing/2014/main" id="{2EBE52FD-F531-4146-8BBB-47BD0AB81093}"/>
              </a:ext>
            </a:extLst>
          </p:cNvPr>
          <p:cNvSpPr/>
          <p:nvPr/>
        </p:nvSpPr>
        <p:spPr>
          <a:xfrm>
            <a:off x="10587289" y="1444663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kstvak 16">
            <a:extLst>
              <a:ext uri="{FF2B5EF4-FFF2-40B4-BE49-F238E27FC236}">
                <a16:creationId xmlns:a16="http://schemas.microsoft.com/office/drawing/2014/main" id="{EFBDA0CC-0A76-4BD1-9CC0-68EBADA9281F}"/>
              </a:ext>
            </a:extLst>
          </p:cNvPr>
          <p:cNvSpPr txBox="1"/>
          <p:nvPr/>
        </p:nvSpPr>
        <p:spPr>
          <a:xfrm>
            <a:off x="10666259" y="1134053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19" name="Tekstvak 17">
            <a:extLst>
              <a:ext uri="{FF2B5EF4-FFF2-40B4-BE49-F238E27FC236}">
                <a16:creationId xmlns:a16="http://schemas.microsoft.com/office/drawing/2014/main" id="{329466F1-593D-41B3-97D9-5A159B74106B}"/>
              </a:ext>
            </a:extLst>
          </p:cNvPr>
          <p:cNvSpPr txBox="1"/>
          <p:nvPr/>
        </p:nvSpPr>
        <p:spPr>
          <a:xfrm>
            <a:off x="10779841" y="158539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20" name="Tekstvak 18">
            <a:extLst>
              <a:ext uri="{FF2B5EF4-FFF2-40B4-BE49-F238E27FC236}">
                <a16:creationId xmlns:a16="http://schemas.microsoft.com/office/drawing/2014/main" id="{4F3D5C31-D37E-407C-8950-2F8F3C44DB75}"/>
              </a:ext>
            </a:extLst>
          </p:cNvPr>
          <p:cNvSpPr txBox="1"/>
          <p:nvPr/>
        </p:nvSpPr>
        <p:spPr>
          <a:xfrm>
            <a:off x="13068934" y="1702942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21" name="Tekstvak 19">
            <a:extLst>
              <a:ext uri="{FF2B5EF4-FFF2-40B4-BE49-F238E27FC236}">
                <a16:creationId xmlns:a16="http://schemas.microsoft.com/office/drawing/2014/main" id="{E489C802-3E2E-42B6-9414-79CE01AD6176}"/>
              </a:ext>
            </a:extLst>
          </p:cNvPr>
          <p:cNvSpPr txBox="1"/>
          <p:nvPr/>
        </p:nvSpPr>
        <p:spPr>
          <a:xfrm>
            <a:off x="13033452" y="1505416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22" name="Rechte verbindingslijn met pijl 20">
            <a:extLst>
              <a:ext uri="{FF2B5EF4-FFF2-40B4-BE49-F238E27FC236}">
                <a16:creationId xmlns:a16="http://schemas.microsoft.com/office/drawing/2014/main" id="{6C01EE2A-FBB2-480C-9E4D-5F8595EC69C5}"/>
              </a:ext>
            </a:extLst>
          </p:cNvPr>
          <p:cNvCxnSpPr>
            <a:cxnSpLocks/>
            <a:stCxn id="19" idx="3"/>
            <a:endCxn id="20" idx="1"/>
          </p:cNvCxnSpPr>
          <p:nvPr/>
        </p:nvCxnSpPr>
        <p:spPr>
          <a:xfrm>
            <a:off x="12304614" y="1746980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kstvak 22">
            <a:extLst>
              <a:ext uri="{FF2B5EF4-FFF2-40B4-BE49-F238E27FC236}">
                <a16:creationId xmlns:a16="http://schemas.microsoft.com/office/drawing/2014/main" id="{03421C05-9B8A-4B75-98D1-63151B156147}"/>
              </a:ext>
            </a:extLst>
          </p:cNvPr>
          <p:cNvSpPr txBox="1"/>
          <p:nvPr/>
        </p:nvSpPr>
        <p:spPr>
          <a:xfrm>
            <a:off x="13214229" y="231941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24" name="Tekstvak 23">
            <a:extLst>
              <a:ext uri="{FF2B5EF4-FFF2-40B4-BE49-F238E27FC236}">
                <a16:creationId xmlns:a16="http://schemas.microsoft.com/office/drawing/2014/main" id="{03BB5760-C1BE-4F64-A33C-C0785DAEF81D}"/>
              </a:ext>
            </a:extLst>
          </p:cNvPr>
          <p:cNvSpPr txBox="1"/>
          <p:nvPr/>
        </p:nvSpPr>
        <p:spPr>
          <a:xfrm>
            <a:off x="13126104" y="2097543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5" name="Tekstvak 27">
            <a:extLst>
              <a:ext uri="{FF2B5EF4-FFF2-40B4-BE49-F238E27FC236}">
                <a16:creationId xmlns:a16="http://schemas.microsoft.com/office/drawing/2014/main" id="{B9AB5643-F2FE-4373-8536-38FAB27E10FE}"/>
              </a:ext>
            </a:extLst>
          </p:cNvPr>
          <p:cNvSpPr txBox="1"/>
          <p:nvPr/>
        </p:nvSpPr>
        <p:spPr>
          <a:xfrm>
            <a:off x="13872374" y="259870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26" name="Tekstvak 28">
            <a:extLst>
              <a:ext uri="{FF2B5EF4-FFF2-40B4-BE49-F238E27FC236}">
                <a16:creationId xmlns:a16="http://schemas.microsoft.com/office/drawing/2014/main" id="{C54858DE-8DB3-4F3C-B67F-2486A6F58B5B}"/>
              </a:ext>
            </a:extLst>
          </p:cNvPr>
          <p:cNvSpPr txBox="1"/>
          <p:nvPr/>
        </p:nvSpPr>
        <p:spPr>
          <a:xfrm>
            <a:off x="13778328" y="2400395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27" name="Tekstvak 29">
            <a:extLst>
              <a:ext uri="{FF2B5EF4-FFF2-40B4-BE49-F238E27FC236}">
                <a16:creationId xmlns:a16="http://schemas.microsoft.com/office/drawing/2014/main" id="{5EDD3ADB-F2D6-45FA-B26C-3C8B84DE59FE}"/>
              </a:ext>
            </a:extLst>
          </p:cNvPr>
          <p:cNvSpPr txBox="1"/>
          <p:nvPr/>
        </p:nvSpPr>
        <p:spPr>
          <a:xfrm>
            <a:off x="14634452" y="276028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28" name="Tekstvak 30">
            <a:extLst>
              <a:ext uri="{FF2B5EF4-FFF2-40B4-BE49-F238E27FC236}">
                <a16:creationId xmlns:a16="http://schemas.microsoft.com/office/drawing/2014/main" id="{121371EC-1399-4E1F-AE63-D31BF244084C}"/>
              </a:ext>
            </a:extLst>
          </p:cNvPr>
          <p:cNvSpPr txBox="1"/>
          <p:nvPr/>
        </p:nvSpPr>
        <p:spPr>
          <a:xfrm>
            <a:off x="14537757" y="254839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1002080" y="1349306"/>
            <a:ext cx="3655168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Changing</a:t>
            </a:r>
            <a:r>
              <a:rPr lang="nl-BE" sz="2500" dirty="0"/>
              <a:t> </a:t>
            </a:r>
            <a:r>
              <a:rPr lang="nl-BE" sz="2500" dirty="0" err="1"/>
              <a:t>an</a:t>
            </a:r>
            <a:r>
              <a:rPr lang="nl-BE" sz="2500" dirty="0"/>
              <a:t> </a:t>
            </a:r>
            <a:r>
              <a:rPr lang="nl-BE" sz="2500" dirty="0" err="1"/>
              <a:t>existing</a:t>
            </a:r>
            <a:r>
              <a:rPr lang="nl-BE" sz="2500" dirty="0"/>
              <a:t> list</a:t>
            </a:r>
            <a:endParaRPr lang="en-US" sz="2500" dirty="0"/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F46B9BC9-3040-493A-B8D3-6844B7342EAA}"/>
              </a:ext>
            </a:extLst>
          </p:cNvPr>
          <p:cNvSpPr/>
          <p:nvPr/>
        </p:nvSpPr>
        <p:spPr>
          <a:xfrm>
            <a:off x="1419961" y="4241749"/>
            <a:ext cx="716081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'Ra'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'Xe'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72" name="Rectangle 71">
            <a:extLst>
              <a:ext uri="{FF2B5EF4-FFF2-40B4-BE49-F238E27FC236}">
                <a16:creationId xmlns:a16="http://schemas.microsoft.com/office/drawing/2014/main" id="{33EA85B5-5717-40E9-B73B-A036D4F72B41}"/>
              </a:ext>
            </a:extLst>
          </p:cNvPr>
          <p:cNvSpPr/>
          <p:nvPr/>
        </p:nvSpPr>
        <p:spPr>
          <a:xfrm>
            <a:off x="1419961" y="2081839"/>
            <a:ext cx="7160819" cy="193899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’]</a:t>
            </a:r>
            <a:endParaRPr lang="en-US" sz="2400" dirty="0"/>
          </a:p>
          <a:p>
            <a:endParaRPr lang="nl-BE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43F8EED1-D1EA-45E5-A875-133F17CEC9EF}"/>
              </a:ext>
            </a:extLst>
          </p:cNvPr>
          <p:cNvSpPr/>
          <p:nvPr/>
        </p:nvSpPr>
        <p:spPr>
          <a:xfrm>
            <a:off x="6737267" y="4261618"/>
            <a:ext cx="1723549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Change </a:t>
            </a:r>
            <a:r>
              <a:rPr lang="nl-BE" sz="2200" dirty="0" err="1">
                <a:solidFill>
                  <a:srgbClr val="FF0000"/>
                </a:solidFill>
              </a:rPr>
              <a:t>one</a:t>
            </a:r>
            <a:endParaRPr lang="en-US" sz="2200" dirty="0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12811E3A-2C11-40F6-A620-A880B0ED038A}"/>
              </a:ext>
            </a:extLst>
          </p:cNvPr>
          <p:cNvSpPr/>
          <p:nvPr/>
        </p:nvSpPr>
        <p:spPr>
          <a:xfrm>
            <a:off x="6737267" y="4995801"/>
            <a:ext cx="1896673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Change more</a:t>
            </a:r>
            <a:endParaRPr lang="en-US" sz="2200" dirty="0"/>
          </a:p>
        </p:txBody>
      </p: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4A4E578-7EDB-415F-8917-4DCE2A710ED6}"/>
              </a:ext>
            </a:extLst>
          </p:cNvPr>
          <p:cNvCxnSpPr>
            <a:cxnSpLocks/>
          </p:cNvCxnSpPr>
          <p:nvPr/>
        </p:nvCxnSpPr>
        <p:spPr>
          <a:xfrm>
            <a:off x="5634488" y="4477061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B23EEDA0-6DF4-47B7-B758-9A04EE82D959}"/>
              </a:ext>
            </a:extLst>
          </p:cNvPr>
          <p:cNvCxnSpPr>
            <a:cxnSpLocks/>
          </p:cNvCxnSpPr>
          <p:nvPr/>
        </p:nvCxnSpPr>
        <p:spPr>
          <a:xfrm>
            <a:off x="5634487" y="5211244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44000243-E444-44FF-892C-B7828DBC800A}"/>
              </a:ext>
            </a:extLst>
          </p:cNvPr>
          <p:cNvSpPr/>
          <p:nvPr/>
        </p:nvSpPr>
        <p:spPr>
          <a:xfrm>
            <a:off x="13068489" y="1964626"/>
            <a:ext cx="428625" cy="1447800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kstvak 22">
            <a:extLst>
              <a:ext uri="{FF2B5EF4-FFF2-40B4-BE49-F238E27FC236}">
                <a16:creationId xmlns:a16="http://schemas.microsoft.com/office/drawing/2014/main" id="{B7F7E01D-4C2B-450E-A163-B7B78BB4EACB}"/>
              </a:ext>
            </a:extLst>
          </p:cNvPr>
          <p:cNvSpPr txBox="1"/>
          <p:nvPr/>
        </p:nvSpPr>
        <p:spPr>
          <a:xfrm>
            <a:off x="13268047" y="3483862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Ra</a:t>
            </a:r>
            <a:endParaRPr lang="en-US" sz="1500" i="1" dirty="0"/>
          </a:p>
        </p:txBody>
      </p:sp>
      <p:sp>
        <p:nvSpPr>
          <p:cNvPr id="39" name="Tekstvak 23">
            <a:extLst>
              <a:ext uri="{FF2B5EF4-FFF2-40B4-BE49-F238E27FC236}">
                <a16:creationId xmlns:a16="http://schemas.microsoft.com/office/drawing/2014/main" id="{78DEF976-BDAE-4DAC-A308-412D1B78B048}"/>
              </a:ext>
            </a:extLst>
          </p:cNvPr>
          <p:cNvSpPr txBox="1"/>
          <p:nvPr/>
        </p:nvSpPr>
        <p:spPr>
          <a:xfrm>
            <a:off x="13179922" y="3261989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CBF30D8C-0933-4200-91A9-5528109760C5}"/>
              </a:ext>
            </a:extLst>
          </p:cNvPr>
          <p:cNvSpPr/>
          <p:nvPr/>
        </p:nvSpPr>
        <p:spPr>
          <a:xfrm>
            <a:off x="13695550" y="1973152"/>
            <a:ext cx="428625" cy="1970197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kstvak 22">
            <a:extLst>
              <a:ext uri="{FF2B5EF4-FFF2-40B4-BE49-F238E27FC236}">
                <a16:creationId xmlns:a16="http://schemas.microsoft.com/office/drawing/2014/main" id="{56874BB0-3E6C-49AA-AB70-8FEF27C5CDD1}"/>
              </a:ext>
            </a:extLst>
          </p:cNvPr>
          <p:cNvSpPr txBox="1"/>
          <p:nvPr/>
        </p:nvSpPr>
        <p:spPr>
          <a:xfrm>
            <a:off x="13906773" y="3980077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Xe</a:t>
            </a:r>
            <a:endParaRPr lang="en-US" sz="1500" i="1" dirty="0"/>
          </a:p>
        </p:txBody>
      </p:sp>
      <p:sp>
        <p:nvSpPr>
          <p:cNvPr id="42" name="Tekstvak 23">
            <a:extLst>
              <a:ext uri="{FF2B5EF4-FFF2-40B4-BE49-F238E27FC236}">
                <a16:creationId xmlns:a16="http://schemas.microsoft.com/office/drawing/2014/main" id="{596D6BA5-1826-4D02-82BD-A4E769EC563A}"/>
              </a:ext>
            </a:extLst>
          </p:cNvPr>
          <p:cNvSpPr txBox="1"/>
          <p:nvPr/>
        </p:nvSpPr>
        <p:spPr>
          <a:xfrm>
            <a:off x="13818648" y="3758204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FE401D87-57DC-46F7-B23C-864C6A196B74}"/>
              </a:ext>
            </a:extLst>
          </p:cNvPr>
          <p:cNvSpPr/>
          <p:nvPr/>
        </p:nvSpPr>
        <p:spPr>
          <a:xfrm>
            <a:off x="14408751" y="1973152"/>
            <a:ext cx="428625" cy="2503910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Tekstvak 22">
            <a:extLst>
              <a:ext uri="{FF2B5EF4-FFF2-40B4-BE49-F238E27FC236}">
                <a16:creationId xmlns:a16="http://schemas.microsoft.com/office/drawing/2014/main" id="{7292FF47-EC9D-4351-B996-99C09D2632CE}"/>
              </a:ext>
            </a:extLst>
          </p:cNvPr>
          <p:cNvSpPr txBox="1"/>
          <p:nvPr/>
        </p:nvSpPr>
        <p:spPr>
          <a:xfrm>
            <a:off x="14632070" y="4603590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</a:t>
            </a:r>
            <a:endParaRPr lang="en-US" sz="1500" i="1" dirty="0"/>
          </a:p>
        </p:txBody>
      </p:sp>
      <p:sp>
        <p:nvSpPr>
          <p:cNvPr id="45" name="Tekstvak 23">
            <a:extLst>
              <a:ext uri="{FF2B5EF4-FFF2-40B4-BE49-F238E27FC236}">
                <a16:creationId xmlns:a16="http://schemas.microsoft.com/office/drawing/2014/main" id="{88387856-BAAD-4FFD-80E5-E7E57DF64F3A}"/>
              </a:ext>
            </a:extLst>
          </p:cNvPr>
          <p:cNvSpPr txBox="1"/>
          <p:nvPr/>
        </p:nvSpPr>
        <p:spPr>
          <a:xfrm>
            <a:off x="14543945" y="4381717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pic>
        <p:nvPicPr>
          <p:cNvPr id="46" name="Afbeelding 7">
            <a:extLst>
              <a:ext uri="{FF2B5EF4-FFF2-40B4-BE49-F238E27FC236}">
                <a16:creationId xmlns:a16="http://schemas.microsoft.com/office/drawing/2014/main" id="{9BB7A10B-4361-4A97-BF92-EA8CC73A835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29126" y="2253317"/>
            <a:ext cx="465949" cy="465949"/>
          </a:xfrm>
          <a:prstGeom prst="rect">
            <a:avLst/>
          </a:prstGeom>
        </p:spPr>
      </p:pic>
      <p:pic>
        <p:nvPicPr>
          <p:cNvPr id="47" name="Afbeelding 10">
            <a:extLst>
              <a:ext uri="{FF2B5EF4-FFF2-40B4-BE49-F238E27FC236}">
                <a16:creationId xmlns:a16="http://schemas.microsoft.com/office/drawing/2014/main" id="{2B4E38A1-EB21-4A20-BE4D-AEA44850D26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7254" y="2220653"/>
            <a:ext cx="985274" cy="985274"/>
          </a:xfrm>
          <a:prstGeom prst="rect">
            <a:avLst/>
          </a:prstGeom>
        </p:spPr>
      </p:pic>
      <p:pic>
        <p:nvPicPr>
          <p:cNvPr id="48" name="Afbeelding 7">
            <a:extLst>
              <a:ext uri="{FF2B5EF4-FFF2-40B4-BE49-F238E27FC236}">
                <a16:creationId xmlns:a16="http://schemas.microsoft.com/office/drawing/2014/main" id="{3FB06A6E-557E-4962-8E0C-18175472F74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14251" y="2576307"/>
            <a:ext cx="465949" cy="465949"/>
          </a:xfrm>
          <a:prstGeom prst="rect">
            <a:avLst/>
          </a:prstGeom>
        </p:spPr>
      </p:pic>
      <p:pic>
        <p:nvPicPr>
          <p:cNvPr id="49" name="Afbeelding 7">
            <a:extLst>
              <a:ext uri="{FF2B5EF4-FFF2-40B4-BE49-F238E27FC236}">
                <a16:creationId xmlns:a16="http://schemas.microsoft.com/office/drawing/2014/main" id="{3E6A6BBA-ABBF-40EC-AD5B-2E65C0C674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50686" y="2671507"/>
            <a:ext cx="465949" cy="46594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4BF0606-0D6B-43E9-8445-82BB046AC78F}"/>
              </a:ext>
            </a:extLst>
          </p:cNvPr>
          <p:cNvSpPr txBox="1"/>
          <p:nvPr/>
        </p:nvSpPr>
        <p:spPr>
          <a:xfrm>
            <a:off x="976080" y="5540633"/>
            <a:ext cx="2530501" cy="5116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Effect of </a:t>
            </a:r>
            <a:r>
              <a:rPr lang="nl-BE" sz="2500" dirty="0" err="1"/>
              <a:t>aliasing</a:t>
            </a:r>
            <a:endParaRPr lang="en-US" sz="25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792C105D-F36B-43FD-AEFF-62DDA0CBA68A}"/>
              </a:ext>
            </a:extLst>
          </p:cNvPr>
          <p:cNvSpPr/>
          <p:nvPr/>
        </p:nvSpPr>
        <p:spPr>
          <a:xfrm>
            <a:off x="1388734" y="7436789"/>
            <a:ext cx="7160819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'Ra'</a:t>
            </a:r>
            <a:b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'Ra'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EAC847D-85BE-4BD8-8C33-92C8E4E7B382}"/>
              </a:ext>
            </a:extLst>
          </p:cNvPr>
          <p:cNvSpPr/>
          <p:nvPr/>
        </p:nvSpPr>
        <p:spPr>
          <a:xfrm>
            <a:off x="1393961" y="6171568"/>
            <a:ext cx="7160819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K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endParaRPr lang="nl-BE" sz="2400" dirty="0">
              <a:solidFill>
                <a:srgbClr val="4FC1FF"/>
              </a:solidFill>
              <a:latin typeface="Consolas" panose="020B0609020204030204" pitchFamily="49" charset="0"/>
            </a:endParaRPr>
          </a:p>
        </p:txBody>
      </p:sp>
      <p:sp>
        <p:nvSpPr>
          <p:cNvPr id="57" name="Rechthoek 11">
            <a:extLst>
              <a:ext uri="{FF2B5EF4-FFF2-40B4-BE49-F238E27FC236}">
                <a16:creationId xmlns:a16="http://schemas.microsoft.com/office/drawing/2014/main" id="{96AC8B79-7092-4AD2-9CB3-0457A9E48714}"/>
              </a:ext>
            </a:extLst>
          </p:cNvPr>
          <p:cNvSpPr/>
          <p:nvPr/>
        </p:nvSpPr>
        <p:spPr>
          <a:xfrm>
            <a:off x="12909164" y="5906883"/>
            <a:ext cx="3029277" cy="3674928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Tekstvak 12">
            <a:extLst>
              <a:ext uri="{FF2B5EF4-FFF2-40B4-BE49-F238E27FC236}">
                <a16:creationId xmlns:a16="http://schemas.microsoft.com/office/drawing/2014/main" id="{4AE9B77B-C826-49E3-9D2C-1EB4F898001F}"/>
              </a:ext>
            </a:extLst>
          </p:cNvPr>
          <p:cNvSpPr txBox="1"/>
          <p:nvPr/>
        </p:nvSpPr>
        <p:spPr>
          <a:xfrm>
            <a:off x="13544891" y="5494349"/>
            <a:ext cx="22649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dirty="0" err="1"/>
              <a:t>Objects</a:t>
            </a:r>
            <a:r>
              <a:rPr lang="nl-BE" sz="1400" dirty="0"/>
              <a:t> (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memory</a:t>
            </a:r>
            <a:r>
              <a:rPr lang="nl-BE" sz="1400" dirty="0"/>
              <a:t>)</a:t>
            </a:r>
            <a:endParaRPr lang="en-US" sz="1400" dirty="0"/>
          </a:p>
        </p:txBody>
      </p:sp>
      <p:sp>
        <p:nvSpPr>
          <p:cNvPr id="59" name="Rechthoek 15">
            <a:extLst>
              <a:ext uri="{FF2B5EF4-FFF2-40B4-BE49-F238E27FC236}">
                <a16:creationId xmlns:a16="http://schemas.microsoft.com/office/drawing/2014/main" id="{672F190B-4E8C-4D44-90B4-74D96E8D2A67}"/>
              </a:ext>
            </a:extLst>
          </p:cNvPr>
          <p:cNvSpPr/>
          <p:nvPr/>
        </p:nvSpPr>
        <p:spPr>
          <a:xfrm>
            <a:off x="10623947" y="5818970"/>
            <a:ext cx="1976187" cy="1911807"/>
          </a:xfrm>
          <a:prstGeom prst="rect">
            <a:avLst/>
          </a:prstGeom>
          <a:solidFill>
            <a:schemeClr val="bg2"/>
          </a:solidFill>
          <a:ln w="3175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0" name="Tekstvak 16">
            <a:extLst>
              <a:ext uri="{FF2B5EF4-FFF2-40B4-BE49-F238E27FC236}">
                <a16:creationId xmlns:a16="http://schemas.microsoft.com/office/drawing/2014/main" id="{CE502E69-1B7E-471E-B5C9-3607BCBF8D4E}"/>
              </a:ext>
            </a:extLst>
          </p:cNvPr>
          <p:cNvSpPr txBox="1"/>
          <p:nvPr/>
        </p:nvSpPr>
        <p:spPr>
          <a:xfrm>
            <a:off x="10702917" y="5508360"/>
            <a:ext cx="18246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400" b="1" dirty="0">
                <a:solidFill>
                  <a:schemeClr val="tx2">
                    <a:lumMod val="60000"/>
                    <a:lumOff val="40000"/>
                  </a:schemeClr>
                </a:solidFill>
              </a:rPr>
              <a:t>Global</a:t>
            </a:r>
            <a:r>
              <a:rPr lang="nl-BE" sz="1400" dirty="0">
                <a:solidFill>
                  <a:schemeClr val="tx2">
                    <a:lumMod val="60000"/>
                    <a:lumOff val="40000"/>
                  </a:schemeClr>
                </a:solidFill>
              </a:rPr>
              <a:t> </a:t>
            </a:r>
            <a:r>
              <a:rPr lang="nl-BE" sz="1400" i="1" dirty="0"/>
              <a:t>name </a:t>
            </a:r>
            <a:r>
              <a:rPr lang="nl-BE" sz="1400" i="1" dirty="0" err="1"/>
              <a:t>space</a:t>
            </a:r>
            <a:endParaRPr lang="en-US" sz="1400" i="1" dirty="0"/>
          </a:p>
        </p:txBody>
      </p:sp>
      <p:sp>
        <p:nvSpPr>
          <p:cNvPr id="61" name="Tekstvak 17">
            <a:extLst>
              <a:ext uri="{FF2B5EF4-FFF2-40B4-BE49-F238E27FC236}">
                <a16:creationId xmlns:a16="http://schemas.microsoft.com/office/drawing/2014/main" id="{6A9E534C-EB2F-46A1-AA18-CD3A56B016F2}"/>
              </a:ext>
            </a:extLst>
          </p:cNvPr>
          <p:cNvSpPr txBox="1"/>
          <p:nvPr/>
        </p:nvSpPr>
        <p:spPr>
          <a:xfrm>
            <a:off x="10816499" y="5959704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L</a:t>
            </a:r>
            <a:endParaRPr lang="en-US" sz="1500" dirty="0"/>
          </a:p>
        </p:txBody>
      </p:sp>
      <p:sp>
        <p:nvSpPr>
          <p:cNvPr id="62" name="Tekstvak 18">
            <a:extLst>
              <a:ext uri="{FF2B5EF4-FFF2-40B4-BE49-F238E27FC236}">
                <a16:creationId xmlns:a16="http://schemas.microsoft.com/office/drawing/2014/main" id="{6AD95454-4321-43FC-906E-CA5D4324315D}"/>
              </a:ext>
            </a:extLst>
          </p:cNvPr>
          <p:cNvSpPr txBox="1"/>
          <p:nvPr/>
        </p:nvSpPr>
        <p:spPr>
          <a:xfrm>
            <a:off x="13105592" y="6077249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sp>
        <p:nvSpPr>
          <p:cNvPr id="63" name="Tekstvak 19">
            <a:extLst>
              <a:ext uri="{FF2B5EF4-FFF2-40B4-BE49-F238E27FC236}">
                <a16:creationId xmlns:a16="http://schemas.microsoft.com/office/drawing/2014/main" id="{C93A5892-3BEA-407D-B1C4-D4F64416BE5B}"/>
              </a:ext>
            </a:extLst>
          </p:cNvPr>
          <p:cNvSpPr txBox="1"/>
          <p:nvPr/>
        </p:nvSpPr>
        <p:spPr>
          <a:xfrm>
            <a:off x="13070110" y="5879723"/>
            <a:ext cx="40753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/>
              <a:t>list</a:t>
            </a:r>
            <a:endParaRPr lang="en-US" sz="1000" dirty="0"/>
          </a:p>
        </p:txBody>
      </p:sp>
      <p:cxnSp>
        <p:nvCxnSpPr>
          <p:cNvPr id="64" name="Rechte verbindingslijn met pijl 20">
            <a:extLst>
              <a:ext uri="{FF2B5EF4-FFF2-40B4-BE49-F238E27FC236}">
                <a16:creationId xmlns:a16="http://schemas.microsoft.com/office/drawing/2014/main" id="{73741ABD-6562-4A73-8C21-936C38116CBF}"/>
              </a:ext>
            </a:extLst>
          </p:cNvPr>
          <p:cNvCxnSpPr>
            <a:cxnSpLocks/>
            <a:stCxn id="61" idx="3"/>
            <a:endCxn id="62" idx="1"/>
          </p:cNvCxnSpPr>
          <p:nvPr/>
        </p:nvCxnSpPr>
        <p:spPr>
          <a:xfrm>
            <a:off x="12341272" y="6121287"/>
            <a:ext cx="764320" cy="117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kstvak 22">
            <a:extLst>
              <a:ext uri="{FF2B5EF4-FFF2-40B4-BE49-F238E27FC236}">
                <a16:creationId xmlns:a16="http://schemas.microsoft.com/office/drawing/2014/main" id="{FF0309CB-2C6F-4254-AD25-EBCF29D60C58}"/>
              </a:ext>
            </a:extLst>
          </p:cNvPr>
          <p:cNvSpPr txBox="1"/>
          <p:nvPr/>
        </p:nvSpPr>
        <p:spPr>
          <a:xfrm>
            <a:off x="13250887" y="6693723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He</a:t>
            </a:r>
            <a:endParaRPr lang="en-US" sz="1500" i="1" dirty="0"/>
          </a:p>
        </p:txBody>
      </p:sp>
      <p:sp>
        <p:nvSpPr>
          <p:cNvPr id="68" name="Tekstvak 23">
            <a:extLst>
              <a:ext uri="{FF2B5EF4-FFF2-40B4-BE49-F238E27FC236}">
                <a16:creationId xmlns:a16="http://schemas.microsoft.com/office/drawing/2014/main" id="{50F25A32-A468-4AF0-83B7-EAB6B680F47F}"/>
              </a:ext>
            </a:extLst>
          </p:cNvPr>
          <p:cNvSpPr txBox="1"/>
          <p:nvPr/>
        </p:nvSpPr>
        <p:spPr>
          <a:xfrm>
            <a:off x="13162762" y="6471850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70" name="Tekstvak 27">
            <a:extLst>
              <a:ext uri="{FF2B5EF4-FFF2-40B4-BE49-F238E27FC236}">
                <a16:creationId xmlns:a16="http://schemas.microsoft.com/office/drawing/2014/main" id="{AC90C052-B140-4041-A0AD-C4A56FA1550C}"/>
              </a:ext>
            </a:extLst>
          </p:cNvPr>
          <p:cNvSpPr txBox="1"/>
          <p:nvPr/>
        </p:nvSpPr>
        <p:spPr>
          <a:xfrm>
            <a:off x="13909032" y="6973013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Ne</a:t>
            </a:r>
            <a:endParaRPr lang="en-US" sz="1500" i="1" dirty="0"/>
          </a:p>
        </p:txBody>
      </p:sp>
      <p:sp>
        <p:nvSpPr>
          <p:cNvPr id="71" name="Tekstvak 28">
            <a:extLst>
              <a:ext uri="{FF2B5EF4-FFF2-40B4-BE49-F238E27FC236}">
                <a16:creationId xmlns:a16="http://schemas.microsoft.com/office/drawing/2014/main" id="{D01C0C42-E729-4A3A-A7EB-F4F548E4317A}"/>
              </a:ext>
            </a:extLst>
          </p:cNvPr>
          <p:cNvSpPr txBox="1"/>
          <p:nvPr/>
        </p:nvSpPr>
        <p:spPr>
          <a:xfrm>
            <a:off x="13814986" y="6774702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73" name="Tekstvak 29">
            <a:extLst>
              <a:ext uri="{FF2B5EF4-FFF2-40B4-BE49-F238E27FC236}">
                <a16:creationId xmlns:a16="http://schemas.microsoft.com/office/drawing/2014/main" id="{ED2E67CE-7F5D-4A99-BF7E-7C9B75C78D0F}"/>
              </a:ext>
            </a:extLst>
          </p:cNvPr>
          <p:cNvSpPr txBox="1"/>
          <p:nvPr/>
        </p:nvSpPr>
        <p:spPr>
          <a:xfrm>
            <a:off x="14671110" y="7134596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Ar</a:t>
            </a:r>
            <a:endParaRPr lang="en-US" sz="1500" i="1" dirty="0"/>
          </a:p>
        </p:txBody>
      </p:sp>
      <p:sp>
        <p:nvSpPr>
          <p:cNvPr id="74" name="Tekstvak 30">
            <a:extLst>
              <a:ext uri="{FF2B5EF4-FFF2-40B4-BE49-F238E27FC236}">
                <a16:creationId xmlns:a16="http://schemas.microsoft.com/office/drawing/2014/main" id="{DC9577C8-FBAB-472C-B9E2-5416280A2308}"/>
              </a:ext>
            </a:extLst>
          </p:cNvPr>
          <p:cNvSpPr txBox="1"/>
          <p:nvPr/>
        </p:nvSpPr>
        <p:spPr>
          <a:xfrm>
            <a:off x="14574415" y="6922704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sp>
        <p:nvSpPr>
          <p:cNvPr id="75" name="Freeform: Shape 74">
            <a:extLst>
              <a:ext uri="{FF2B5EF4-FFF2-40B4-BE49-F238E27FC236}">
                <a16:creationId xmlns:a16="http://schemas.microsoft.com/office/drawing/2014/main" id="{E80E2F51-5A71-44E1-8EE7-76CCCE72A8A7}"/>
              </a:ext>
            </a:extLst>
          </p:cNvPr>
          <p:cNvSpPr/>
          <p:nvPr/>
        </p:nvSpPr>
        <p:spPr>
          <a:xfrm>
            <a:off x="13105147" y="6338933"/>
            <a:ext cx="428625" cy="1447800"/>
          </a:xfrm>
          <a:custGeom>
            <a:avLst/>
            <a:gdLst>
              <a:gd name="connsiteX0" fmla="*/ 10441 w 10441"/>
              <a:gd name="connsiteY0" fmla="*/ 0 h 1371600"/>
              <a:gd name="connsiteX1" fmla="*/ 916 w 10441"/>
              <a:gd name="connsiteY1" fmla="*/ 428625 h 1371600"/>
              <a:gd name="connsiteX2" fmla="*/ 916 w 10441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628650 h 1371600"/>
              <a:gd name="connsiteX2" fmla="*/ 333380 w 342905"/>
              <a:gd name="connsiteY2" fmla="*/ 1371600 h 1371600"/>
              <a:gd name="connsiteX0" fmla="*/ 342905 w 342905"/>
              <a:gd name="connsiteY0" fmla="*/ 0 h 1371600"/>
              <a:gd name="connsiteX1" fmla="*/ 5 w 342905"/>
              <a:gd name="connsiteY1" fmla="*/ 590550 h 1371600"/>
              <a:gd name="connsiteX2" fmla="*/ 333380 w 342905"/>
              <a:gd name="connsiteY2" fmla="*/ 1371600 h 1371600"/>
              <a:gd name="connsiteX0" fmla="*/ 343322 w 429047"/>
              <a:gd name="connsiteY0" fmla="*/ 0 h 1419225"/>
              <a:gd name="connsiteX1" fmla="*/ 422 w 429047"/>
              <a:gd name="connsiteY1" fmla="*/ 590550 h 1419225"/>
              <a:gd name="connsiteX2" fmla="*/ 429047 w 429047"/>
              <a:gd name="connsiteY2" fmla="*/ 1419225 h 1419225"/>
              <a:gd name="connsiteX0" fmla="*/ 428625 w 428625"/>
              <a:gd name="connsiteY0" fmla="*/ 0 h 1447800"/>
              <a:gd name="connsiteX1" fmla="*/ 0 w 428625"/>
              <a:gd name="connsiteY1" fmla="*/ 619125 h 1447800"/>
              <a:gd name="connsiteX2" fmla="*/ 428625 w 428625"/>
              <a:gd name="connsiteY2" fmla="*/ 1447800 h 1447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25" h="1447800">
                <a:moveTo>
                  <a:pt x="428625" y="0"/>
                </a:moveTo>
                <a:cubicBezTo>
                  <a:pt x="424656" y="100012"/>
                  <a:pt x="0" y="377825"/>
                  <a:pt x="0" y="619125"/>
                </a:cubicBezTo>
                <a:cubicBezTo>
                  <a:pt x="0" y="860425"/>
                  <a:pt x="427831" y="1090612"/>
                  <a:pt x="428625" y="1447800"/>
                </a:cubicBezTo>
              </a:path>
            </a:pathLst>
          </a:custGeom>
          <a:noFill/>
          <a:ln w="317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Tekstvak 22">
            <a:extLst>
              <a:ext uri="{FF2B5EF4-FFF2-40B4-BE49-F238E27FC236}">
                <a16:creationId xmlns:a16="http://schemas.microsoft.com/office/drawing/2014/main" id="{250E0F73-DAAF-4218-9BE9-E7E755C84754}"/>
              </a:ext>
            </a:extLst>
          </p:cNvPr>
          <p:cNvSpPr txBox="1"/>
          <p:nvPr/>
        </p:nvSpPr>
        <p:spPr>
          <a:xfrm>
            <a:off x="13304705" y="7858169"/>
            <a:ext cx="480372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Ra</a:t>
            </a:r>
            <a:endParaRPr lang="en-US" sz="1500" i="1" dirty="0"/>
          </a:p>
        </p:txBody>
      </p:sp>
      <p:sp>
        <p:nvSpPr>
          <p:cNvPr id="77" name="Tekstvak 23">
            <a:extLst>
              <a:ext uri="{FF2B5EF4-FFF2-40B4-BE49-F238E27FC236}">
                <a16:creationId xmlns:a16="http://schemas.microsoft.com/office/drawing/2014/main" id="{A7489699-DD11-4D78-AEF1-76F1D4067E5C}"/>
              </a:ext>
            </a:extLst>
          </p:cNvPr>
          <p:cNvSpPr txBox="1"/>
          <p:nvPr/>
        </p:nvSpPr>
        <p:spPr>
          <a:xfrm>
            <a:off x="13216580" y="7636296"/>
            <a:ext cx="39194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sz="1000" dirty="0" err="1"/>
              <a:t>str</a:t>
            </a:r>
            <a:endParaRPr lang="en-US" sz="1000" dirty="0"/>
          </a:p>
        </p:txBody>
      </p:sp>
      <p:pic>
        <p:nvPicPr>
          <p:cNvPr id="88" name="Afbeelding 7">
            <a:extLst>
              <a:ext uri="{FF2B5EF4-FFF2-40B4-BE49-F238E27FC236}">
                <a16:creationId xmlns:a16="http://schemas.microsoft.com/office/drawing/2014/main" id="{0FE9E13E-7D23-4522-93D8-7A566285A8F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5784" y="6627624"/>
            <a:ext cx="465949" cy="465949"/>
          </a:xfrm>
          <a:prstGeom prst="rect">
            <a:avLst/>
          </a:prstGeom>
        </p:spPr>
      </p:pic>
      <p:sp>
        <p:nvSpPr>
          <p:cNvPr id="91" name="Tekstvak 17">
            <a:extLst>
              <a:ext uri="{FF2B5EF4-FFF2-40B4-BE49-F238E27FC236}">
                <a16:creationId xmlns:a16="http://schemas.microsoft.com/office/drawing/2014/main" id="{B5E0C2D0-EE2B-4811-84AA-1502D38460EC}"/>
              </a:ext>
            </a:extLst>
          </p:cNvPr>
          <p:cNvSpPr txBox="1"/>
          <p:nvPr/>
        </p:nvSpPr>
        <p:spPr>
          <a:xfrm>
            <a:off x="10825407" y="6576607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K</a:t>
            </a:r>
            <a:endParaRPr lang="en-US" sz="1500" dirty="0"/>
          </a:p>
        </p:txBody>
      </p:sp>
      <p:cxnSp>
        <p:nvCxnSpPr>
          <p:cNvPr id="92" name="Rechte verbindingslijn met pijl 20">
            <a:extLst>
              <a:ext uri="{FF2B5EF4-FFF2-40B4-BE49-F238E27FC236}">
                <a16:creationId xmlns:a16="http://schemas.microsoft.com/office/drawing/2014/main" id="{3E120F03-95A9-46DA-B45A-B295247DDC17}"/>
              </a:ext>
            </a:extLst>
          </p:cNvPr>
          <p:cNvCxnSpPr>
            <a:cxnSpLocks/>
            <a:stCxn id="91" idx="3"/>
            <a:endCxn id="62" idx="1"/>
          </p:cNvCxnSpPr>
          <p:nvPr/>
        </p:nvCxnSpPr>
        <p:spPr>
          <a:xfrm flipV="1">
            <a:off x="12350180" y="6238832"/>
            <a:ext cx="755412" cy="4993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Rechte verbindingslijn met pijl 36">
            <a:extLst>
              <a:ext uri="{FF2B5EF4-FFF2-40B4-BE49-F238E27FC236}">
                <a16:creationId xmlns:a16="http://schemas.microsoft.com/office/drawing/2014/main" id="{79980A33-9467-44C8-9F01-BC72EBE74B55}"/>
              </a:ext>
            </a:extLst>
          </p:cNvPr>
          <p:cNvCxnSpPr>
            <a:cxnSpLocks/>
          </p:cNvCxnSpPr>
          <p:nvPr/>
        </p:nvCxnSpPr>
        <p:spPr>
          <a:xfrm>
            <a:off x="14143619" y="6329341"/>
            <a:ext cx="0" cy="62456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Rechte verbindingslijn met pijl 39">
            <a:extLst>
              <a:ext uri="{FF2B5EF4-FFF2-40B4-BE49-F238E27FC236}">
                <a16:creationId xmlns:a16="http://schemas.microsoft.com/office/drawing/2014/main" id="{F2B80C9E-A29C-449B-9037-206AE83EBFF6}"/>
              </a:ext>
            </a:extLst>
          </p:cNvPr>
          <p:cNvCxnSpPr>
            <a:cxnSpLocks/>
          </p:cNvCxnSpPr>
          <p:nvPr/>
        </p:nvCxnSpPr>
        <p:spPr>
          <a:xfrm flipH="1">
            <a:off x="14913484" y="6329341"/>
            <a:ext cx="16220" cy="799950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Rectangle 77">
            <a:extLst>
              <a:ext uri="{FF2B5EF4-FFF2-40B4-BE49-F238E27FC236}">
                <a16:creationId xmlns:a16="http://schemas.microsoft.com/office/drawing/2014/main" id="{AB85D1EA-E9CF-4CBC-B77E-F5548636064E}"/>
              </a:ext>
            </a:extLst>
          </p:cNvPr>
          <p:cNvSpPr/>
          <p:nvPr/>
        </p:nvSpPr>
        <p:spPr>
          <a:xfrm>
            <a:off x="1388733" y="9131700"/>
            <a:ext cx="7160819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copy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80" name="Tekstvak 17">
            <a:extLst>
              <a:ext uri="{FF2B5EF4-FFF2-40B4-BE49-F238E27FC236}">
                <a16:creationId xmlns:a16="http://schemas.microsoft.com/office/drawing/2014/main" id="{668D4D7C-EA45-44FB-9DA6-FBDDE563CD8C}"/>
              </a:ext>
            </a:extLst>
          </p:cNvPr>
          <p:cNvSpPr txBox="1"/>
          <p:nvPr/>
        </p:nvSpPr>
        <p:spPr>
          <a:xfrm>
            <a:off x="10816499" y="7242008"/>
            <a:ext cx="1524773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dirty="0"/>
              <a:t>M</a:t>
            </a:r>
            <a:endParaRPr lang="en-US" sz="1500" dirty="0"/>
          </a:p>
        </p:txBody>
      </p:sp>
      <p:sp>
        <p:nvSpPr>
          <p:cNvPr id="81" name="Tekstvak 18">
            <a:extLst>
              <a:ext uri="{FF2B5EF4-FFF2-40B4-BE49-F238E27FC236}">
                <a16:creationId xmlns:a16="http://schemas.microsoft.com/office/drawing/2014/main" id="{7BDF3B19-7067-48DA-ACE4-B55B36FAABFE}"/>
              </a:ext>
            </a:extLst>
          </p:cNvPr>
          <p:cNvSpPr txBox="1"/>
          <p:nvPr/>
        </p:nvSpPr>
        <p:spPr>
          <a:xfrm>
            <a:off x="13163252" y="8915516"/>
            <a:ext cx="2481645" cy="323165"/>
          </a:xfrm>
          <a:prstGeom prst="rect">
            <a:avLst/>
          </a:prstGeom>
          <a:ln w="3175">
            <a:solidFill>
              <a:schemeClr val="bg1">
                <a:lumMod val="6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nl-BE" sz="1500" i="1" dirty="0"/>
              <a:t>[     •     ,     •      ,     •    ]</a:t>
            </a:r>
            <a:endParaRPr lang="en-US" sz="1500" i="1" dirty="0"/>
          </a:p>
        </p:txBody>
      </p:sp>
      <p:cxnSp>
        <p:nvCxnSpPr>
          <p:cNvPr id="82" name="Rechte verbindingslijn met pijl 20">
            <a:extLst>
              <a:ext uri="{FF2B5EF4-FFF2-40B4-BE49-F238E27FC236}">
                <a16:creationId xmlns:a16="http://schemas.microsoft.com/office/drawing/2014/main" id="{AFB6BF46-FAEF-43E8-BDF2-B4248BB15F7A}"/>
              </a:ext>
            </a:extLst>
          </p:cNvPr>
          <p:cNvCxnSpPr>
            <a:cxnSpLocks/>
            <a:stCxn id="80" idx="3"/>
            <a:endCxn id="81" idx="1"/>
          </p:cNvCxnSpPr>
          <p:nvPr/>
        </p:nvCxnSpPr>
        <p:spPr>
          <a:xfrm>
            <a:off x="12341272" y="7403591"/>
            <a:ext cx="821980" cy="167350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Rechte verbindingslijn met pijl 39">
            <a:extLst>
              <a:ext uri="{FF2B5EF4-FFF2-40B4-BE49-F238E27FC236}">
                <a16:creationId xmlns:a16="http://schemas.microsoft.com/office/drawing/2014/main" id="{0AA0D920-3D2C-412A-9125-4F3535F87905}"/>
              </a:ext>
            </a:extLst>
          </p:cNvPr>
          <p:cNvCxnSpPr>
            <a:cxnSpLocks/>
          </p:cNvCxnSpPr>
          <p:nvPr/>
        </p:nvCxnSpPr>
        <p:spPr>
          <a:xfrm flipH="1" flipV="1">
            <a:off x="14921594" y="7525297"/>
            <a:ext cx="8110" cy="1415733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Rechte verbindingslijn met pijl 39">
            <a:extLst>
              <a:ext uri="{FF2B5EF4-FFF2-40B4-BE49-F238E27FC236}">
                <a16:creationId xmlns:a16="http://schemas.microsoft.com/office/drawing/2014/main" id="{DEECA3E1-B619-41BD-8770-3B7CBC453F2E}"/>
              </a:ext>
            </a:extLst>
          </p:cNvPr>
          <p:cNvCxnSpPr>
            <a:cxnSpLocks/>
          </p:cNvCxnSpPr>
          <p:nvPr/>
        </p:nvCxnSpPr>
        <p:spPr>
          <a:xfrm flipV="1">
            <a:off x="14220192" y="7365722"/>
            <a:ext cx="0" cy="1575308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Rechte verbindingslijn met pijl 39">
            <a:extLst>
              <a:ext uri="{FF2B5EF4-FFF2-40B4-BE49-F238E27FC236}">
                <a16:creationId xmlns:a16="http://schemas.microsoft.com/office/drawing/2014/main" id="{E97D3C25-EC9B-4A2D-BBB1-259875E73B46}"/>
              </a:ext>
            </a:extLst>
          </p:cNvPr>
          <p:cNvCxnSpPr>
            <a:cxnSpLocks/>
          </p:cNvCxnSpPr>
          <p:nvPr/>
        </p:nvCxnSpPr>
        <p:spPr>
          <a:xfrm flipH="1" flipV="1">
            <a:off x="13571915" y="8208494"/>
            <a:ext cx="14357" cy="732536"/>
          </a:xfrm>
          <a:prstGeom prst="straightConnector1">
            <a:avLst/>
          </a:prstGeom>
          <a:ln w="158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369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75" grpId="0" animBg="1"/>
      <p:bldP spid="76" grpId="0" animBg="1"/>
      <p:bldP spid="77" grpId="0"/>
      <p:bldP spid="78" grpId="0" animBg="1"/>
      <p:bldP spid="80" grpId="0" animBg="1"/>
      <p:bldP spid="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40114-DE7D-98F2-5DC5-F696EF4809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323CF49-700E-5D53-DFA3-49BFF6E44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 err="1"/>
              <a:t>Why</a:t>
            </a:r>
            <a:r>
              <a:rPr lang="nl-NL" sz="4000" dirty="0"/>
              <a:t> </a:t>
            </a:r>
            <a:r>
              <a:rPr lang="nl-NL" sz="4000" dirty="0" err="1"/>
              <a:t>programming</a:t>
            </a:r>
            <a:r>
              <a:rPr lang="nl-NL" sz="4000" dirty="0"/>
              <a:t>? (</a:t>
            </a:r>
            <a:r>
              <a:rPr lang="nl-NL" sz="4000" dirty="0" err="1"/>
              <a:t>why</a:t>
            </a:r>
            <a:r>
              <a:rPr lang="nl-NL" sz="4000" dirty="0"/>
              <a:t> </a:t>
            </a:r>
            <a:r>
              <a:rPr lang="nl-NL" sz="4000" dirty="0" err="1"/>
              <a:t>this</a:t>
            </a:r>
            <a:r>
              <a:rPr lang="nl-NL" sz="4000" dirty="0"/>
              <a:t> course)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B9E01D-26ED-3420-2CD9-1479F9B53A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24508428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lists</a:t>
            </a:r>
            <a:r>
              <a:rPr lang="nl-NL" u="none" dirty="0"/>
              <a:t>: </a:t>
            </a:r>
            <a:r>
              <a:rPr lang="nl-NL" u="none" dirty="0" err="1"/>
              <a:t>methods</a:t>
            </a:r>
            <a:endParaRPr lang="nl-NL" u="non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982518" y="1338222"/>
            <a:ext cx="5799986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/>
              <a:t>Appending </a:t>
            </a:r>
            <a:r>
              <a:rPr lang="nl-BE" sz="2500" dirty="0" err="1"/>
              <a:t>elements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a list: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append()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4CCDD2BF-8B89-40CD-B77C-AD0446820592}"/>
              </a:ext>
            </a:extLst>
          </p:cNvPr>
          <p:cNvSpPr txBox="1"/>
          <p:nvPr/>
        </p:nvSpPr>
        <p:spPr>
          <a:xfrm>
            <a:off x="982518" y="4784118"/>
            <a:ext cx="8459367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Finding</a:t>
            </a:r>
            <a:r>
              <a:rPr lang="nl-BE" sz="2500" dirty="0"/>
              <a:t> </a:t>
            </a:r>
            <a:r>
              <a:rPr lang="nl-BE" sz="2500" dirty="0" err="1"/>
              <a:t>the</a:t>
            </a:r>
            <a:r>
              <a:rPr lang="nl-BE" sz="2500" dirty="0"/>
              <a:t> index of </a:t>
            </a:r>
            <a:r>
              <a:rPr lang="nl-BE" sz="2500" dirty="0" err="1"/>
              <a:t>an</a:t>
            </a:r>
            <a:r>
              <a:rPr lang="nl-BE" sz="2500" dirty="0"/>
              <a:t> element (first </a:t>
            </a:r>
            <a:r>
              <a:rPr lang="nl-BE" sz="2500" dirty="0" err="1"/>
              <a:t>occurence</a:t>
            </a:r>
            <a:r>
              <a:rPr lang="nl-BE" sz="2500" dirty="0"/>
              <a:t>):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index()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9958CFD-EC4B-4BDD-A0B3-3E8DEFB06097}"/>
              </a:ext>
            </a:extLst>
          </p:cNvPr>
          <p:cNvSpPr txBox="1"/>
          <p:nvPr/>
        </p:nvSpPr>
        <p:spPr>
          <a:xfrm>
            <a:off x="945059" y="7027284"/>
            <a:ext cx="12633587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500" dirty="0"/>
              <a:t>The string-</a:t>
            </a:r>
            <a:r>
              <a:rPr lang="nl-BE" sz="2500" dirty="0" err="1"/>
              <a:t>method</a:t>
            </a:r>
            <a:r>
              <a:rPr lang="nl-BE" sz="2500" dirty="0"/>
              <a:t> </a:t>
            </a:r>
            <a:r>
              <a:rPr lang="nl-BE" sz="2500" dirty="0">
                <a:solidFill>
                  <a:schemeClr val="tx2"/>
                </a:solidFill>
                <a:latin typeface="Consolas" panose="020B0609020204030204" pitchFamily="49" charset="0"/>
              </a:rPr>
              <a:t>split()</a:t>
            </a:r>
            <a:r>
              <a:rPr lang="nl-BE" sz="2500" dirty="0"/>
              <a:t> (a </a:t>
            </a:r>
            <a:r>
              <a:rPr lang="nl-BE" sz="2500" dirty="0" err="1"/>
              <a:t>sting</a:t>
            </a:r>
            <a:r>
              <a:rPr lang="nl-BE" sz="2500" dirty="0"/>
              <a:t> </a:t>
            </a:r>
            <a:r>
              <a:rPr lang="nl-BE" sz="2500" dirty="0" err="1"/>
              <a:t>method</a:t>
            </a:r>
            <a:r>
              <a:rPr lang="nl-BE" sz="2500" dirty="0"/>
              <a:t> but </a:t>
            </a:r>
            <a:r>
              <a:rPr lang="nl-BE" sz="2500" dirty="0" err="1"/>
              <a:t>popular</a:t>
            </a:r>
            <a:r>
              <a:rPr lang="nl-BE" sz="2500" dirty="0"/>
              <a:t> way </a:t>
            </a: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transform</a:t>
            </a:r>
            <a:r>
              <a:rPr lang="nl-BE" sz="2500" dirty="0"/>
              <a:t> string </a:t>
            </a:r>
            <a:r>
              <a:rPr lang="nl-BE" sz="2500" dirty="0" err="1"/>
              <a:t>into</a:t>
            </a:r>
            <a:r>
              <a:rPr lang="nl-BE" sz="2500" dirty="0"/>
              <a:t> list)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8C2C39C-0BEB-4C1A-BFA1-AAFD0FD6327E}"/>
              </a:ext>
            </a:extLst>
          </p:cNvPr>
          <p:cNvSpPr/>
          <p:nvPr/>
        </p:nvSpPr>
        <p:spPr>
          <a:xfrm>
            <a:off x="1272355" y="2209257"/>
            <a:ext cx="7160819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['He', 'Ne',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’]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09FF0A-184B-4D60-B7FE-6C24AE5D0187}"/>
              </a:ext>
            </a:extLst>
          </p:cNvPr>
          <p:cNvSpPr/>
          <p:nvPr/>
        </p:nvSpPr>
        <p:spPr>
          <a:xfrm>
            <a:off x="5598424" y="2626943"/>
            <a:ext cx="2509020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sz="2200" dirty="0">
                <a:solidFill>
                  <a:srgbClr val="FF0000"/>
                </a:solidFill>
              </a:rPr>
              <a:t>Update list </a:t>
            </a:r>
            <a:r>
              <a:rPr lang="nl-BE" sz="2200" dirty="0" err="1">
                <a:solidFill>
                  <a:srgbClr val="FF0000"/>
                </a:solidFill>
              </a:rPr>
              <a:t>by</a:t>
            </a:r>
            <a:r>
              <a:rPr lang="nl-BE" sz="2200" dirty="0">
                <a:solidFill>
                  <a:srgbClr val="FF0000"/>
                </a:solidFill>
              </a:rPr>
              <a:t> </a:t>
            </a:r>
          </a:p>
          <a:p>
            <a:r>
              <a:rPr lang="nl-BE" sz="2200" dirty="0" err="1">
                <a:solidFill>
                  <a:srgbClr val="FF0000"/>
                </a:solidFill>
              </a:rPr>
              <a:t>adding</a:t>
            </a:r>
            <a:r>
              <a:rPr lang="nl-BE" sz="2200" dirty="0">
                <a:solidFill>
                  <a:srgbClr val="FF0000"/>
                </a:solidFill>
              </a:rPr>
              <a:t> </a:t>
            </a:r>
            <a:r>
              <a:rPr lang="nl-BE" sz="2200" dirty="0" err="1">
                <a:solidFill>
                  <a:srgbClr val="FF0000"/>
                </a:solidFill>
              </a:rPr>
              <a:t>an</a:t>
            </a:r>
            <a:r>
              <a:rPr lang="nl-BE" sz="2200" dirty="0">
                <a:solidFill>
                  <a:srgbClr val="FF0000"/>
                </a:solidFill>
              </a:rPr>
              <a:t> element</a:t>
            </a:r>
            <a:endParaRPr lang="en-US" sz="22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186BCB-B435-4F3F-B363-9E0C8F1A0B74}"/>
              </a:ext>
            </a:extLst>
          </p:cNvPr>
          <p:cNvCxnSpPr>
            <a:cxnSpLocks/>
          </p:cNvCxnSpPr>
          <p:nvPr/>
        </p:nvCxnSpPr>
        <p:spPr>
          <a:xfrm>
            <a:off x="4495645" y="2842386"/>
            <a:ext cx="958079" cy="0"/>
          </a:xfrm>
          <a:prstGeom prst="straightConnector1">
            <a:avLst/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EBBFF787-575F-4F72-844E-D3349094D670}"/>
              </a:ext>
            </a:extLst>
          </p:cNvPr>
          <p:cNvSpPr/>
          <p:nvPr/>
        </p:nvSpPr>
        <p:spPr>
          <a:xfrm>
            <a:off x="9526981" y="2209257"/>
            <a:ext cx="7160819" cy="2308324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‘Ne’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M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[‘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', 'Ne’]</a:t>
            </a:r>
            <a:endParaRPr lang="en-US" sz="24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61FE25-7658-4852-AD71-AE23F4F7D512}"/>
              </a:ext>
            </a:extLst>
          </p:cNvPr>
          <p:cNvSpPr/>
          <p:nvPr/>
        </p:nvSpPr>
        <p:spPr>
          <a:xfrm>
            <a:off x="1272355" y="5566439"/>
            <a:ext cx="7160819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index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DA311-0526-49EE-B6D3-EB8AB3E79323}"/>
              </a:ext>
            </a:extLst>
          </p:cNvPr>
          <p:cNvSpPr/>
          <p:nvPr/>
        </p:nvSpPr>
        <p:spPr>
          <a:xfrm>
            <a:off x="1272355" y="7816748"/>
            <a:ext cx="15415446" cy="156966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'Monday, Tuesday, Wednesday, Thursday and Friday'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9CDCFE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split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','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['Monday', ' Tuesday', ' Wednesday', ' Thursday and Friday']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603959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  <p:bldP spid="13" grpId="0" animBg="1"/>
      <p:bldP spid="14" grpId="0" animBg="1"/>
      <p:bldP spid="1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Nested</a:t>
            </a:r>
            <a:r>
              <a:rPr lang="nl-NL" u="none" dirty="0"/>
              <a:t> </a:t>
            </a:r>
            <a:r>
              <a:rPr lang="nl-NL" u="none" dirty="0" err="1"/>
              <a:t>lists</a:t>
            </a:r>
            <a:r>
              <a:rPr lang="nl-NL" u="none" dirty="0"/>
              <a:t> </a:t>
            </a:r>
            <a:r>
              <a:rPr lang="nl-NL" u="none" dirty="0" err="1"/>
              <a:t>and</a:t>
            </a:r>
            <a:r>
              <a:rPr lang="nl-NL" u="none" dirty="0"/>
              <a:t> (</a:t>
            </a:r>
            <a:r>
              <a:rPr lang="nl-NL" u="none" dirty="0" err="1"/>
              <a:t>multi</a:t>
            </a:r>
            <a:r>
              <a:rPr lang="nl-NL" u="none" dirty="0"/>
              <a:t>-level) </a:t>
            </a:r>
            <a:r>
              <a:rPr lang="nl-NL" u="none" dirty="0" err="1"/>
              <a:t>indexing</a:t>
            </a:r>
            <a:r>
              <a:rPr lang="nl-NL" u="none" dirty="0"/>
              <a:t> 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982518" y="1338222"/>
            <a:ext cx="3417923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dirty="0" err="1"/>
              <a:t>Indexing</a:t>
            </a:r>
            <a:r>
              <a:rPr lang="nl-BE" sz="2200" dirty="0"/>
              <a:t> at multiple levels</a:t>
            </a:r>
            <a:endParaRPr lang="en-US" sz="22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BCDA311-0526-49EE-B6D3-EB8AB3E79323}"/>
              </a:ext>
            </a:extLst>
          </p:cNvPr>
          <p:cNvSpPr/>
          <p:nvPr/>
        </p:nvSpPr>
        <p:spPr>
          <a:xfrm>
            <a:off x="1272354" y="2031089"/>
            <a:ext cx="15415446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Xe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L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'r'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0B1C76-A95B-4211-8DEC-51C1510674A8}"/>
              </a:ext>
            </a:extLst>
          </p:cNvPr>
          <p:cNvSpPr/>
          <p:nvPr/>
        </p:nvSpPr>
        <p:spPr>
          <a:xfrm>
            <a:off x="1272354" y="4123104"/>
            <a:ext cx="15415446" cy="461665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[[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3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], 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'one'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'two'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'three'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]]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A85FB2-17CC-4338-8117-6F259073E409}"/>
              </a:ext>
            </a:extLst>
          </p:cNvPr>
          <p:cNvSpPr txBox="1"/>
          <p:nvPr/>
        </p:nvSpPr>
        <p:spPr>
          <a:xfrm>
            <a:off x="982518" y="3563459"/>
            <a:ext cx="4564070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 dirty="0" err="1"/>
              <a:t>Creating</a:t>
            </a:r>
            <a:r>
              <a:rPr lang="nl-BE" sz="2200" dirty="0"/>
              <a:t> a </a:t>
            </a:r>
            <a:r>
              <a:rPr lang="nl-BE" sz="2200" dirty="0" err="1"/>
              <a:t>nested</a:t>
            </a:r>
            <a:r>
              <a:rPr lang="nl-BE" sz="2200" dirty="0"/>
              <a:t> list (a list of </a:t>
            </a:r>
            <a:r>
              <a:rPr lang="nl-BE" sz="2200" dirty="0" err="1"/>
              <a:t>lists</a:t>
            </a:r>
            <a:r>
              <a:rPr lang="nl-BE" sz="2200" dirty="0"/>
              <a:t>)</a:t>
            </a:r>
            <a:endParaRPr lang="en-US" sz="2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533E9E6-29DB-413E-928C-6D91D112F76E}"/>
              </a:ext>
            </a:extLst>
          </p:cNvPr>
          <p:cNvSpPr/>
          <p:nvPr/>
        </p:nvSpPr>
        <p:spPr>
          <a:xfrm>
            <a:off x="1272354" y="4848389"/>
            <a:ext cx="15415446" cy="85561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 err="1">
                <a:solidFill>
                  <a:srgbClr val="DCDCAA"/>
                </a:solidFill>
                <a:latin typeface="Consolas" panose="020B0609020204030204" pitchFamily="49" charset="0"/>
              </a:rPr>
              <a:t>len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2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658F31D-5701-4BC4-9D2D-4D4CFB040632}"/>
              </a:ext>
            </a:extLst>
          </p:cNvPr>
          <p:cNvSpPr txBox="1"/>
          <p:nvPr/>
        </p:nvSpPr>
        <p:spPr>
          <a:xfrm>
            <a:off x="982517" y="6125500"/>
            <a:ext cx="3417923" cy="461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200"/>
              <a:t>Indexing at multiple levels</a:t>
            </a:r>
            <a:endParaRPr lang="en-US" sz="22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4F1BC7-31FD-45AA-AF8B-B05BBE35531D}"/>
              </a:ext>
            </a:extLst>
          </p:cNvPr>
          <p:cNvSpPr/>
          <p:nvPr/>
        </p:nvSpPr>
        <p:spPr>
          <a:xfrm>
            <a:off x="1272354" y="6696941"/>
            <a:ext cx="1541544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4FC1FF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][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‘three’</a:t>
            </a:r>
            <a:endParaRPr lang="en-US" sz="2400" dirty="0">
              <a:solidFill>
                <a:srgbClr val="D4D4D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104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/>
      <p:bldP spid="18" grpId="0" animBg="1"/>
      <p:bldP spid="19" grpId="0"/>
      <p:bldP spid="21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52</a:t>
            </a:fld>
            <a:endParaRPr lang="nl-BE" noProof="0" dirty="0"/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dirty="0" err="1"/>
              <a:t>Working</a:t>
            </a:r>
            <a:r>
              <a:rPr lang="nl-NL" dirty="0"/>
              <a:t> </a:t>
            </a:r>
            <a:r>
              <a:rPr lang="nl-NL" dirty="0" err="1"/>
              <a:t>with</a:t>
            </a:r>
            <a:r>
              <a:rPr lang="nl-NL"/>
              <a:t> LISTS</a:t>
            </a:r>
            <a:endParaRPr lang="nl-NL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BD168FE8-CCDE-420A-A0E2-A8054EE1B8DF}"/>
              </a:ext>
            </a:extLst>
          </p:cNvPr>
          <p:cNvSpPr/>
          <p:nvPr/>
        </p:nvSpPr>
        <p:spPr>
          <a:xfrm>
            <a:off x="1825335" y="1705391"/>
            <a:ext cx="13956971" cy="4589165"/>
          </a:xfrm>
          <a:prstGeom prst="roundRect">
            <a:avLst>
              <a:gd name="adj" fmla="val 6123"/>
            </a:avLst>
          </a:prstGeom>
          <a:solidFill>
            <a:srgbClr val="FFFFFF"/>
          </a:solidFill>
          <a:ln w="31750">
            <a:solidFill>
              <a:srgbClr val="1E64C8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E946437-806D-437E-B6D3-90EE0CAB98B6}"/>
              </a:ext>
            </a:extLst>
          </p:cNvPr>
          <p:cNvSpPr txBox="1"/>
          <p:nvPr/>
        </p:nvSpPr>
        <p:spPr>
          <a:xfrm>
            <a:off x="2048562" y="1863920"/>
            <a:ext cx="13733744" cy="443063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</a:pPr>
            <a:r>
              <a:rPr lang="nl-BE" sz="2200" b="1" dirty="0"/>
              <a:t>Question: </a:t>
            </a:r>
            <a:r>
              <a:rPr lang="nl-BE" sz="2200" dirty="0" err="1"/>
              <a:t>Consider</a:t>
            </a:r>
            <a:r>
              <a:rPr lang="nl-BE" sz="2200" dirty="0"/>
              <a:t>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following</a:t>
            </a:r>
            <a:r>
              <a:rPr lang="nl-BE" sz="2200" dirty="0"/>
              <a:t> list of strings: </a:t>
            </a:r>
          </a:p>
          <a:p>
            <a:pPr>
              <a:lnSpc>
                <a:spcPct val="120000"/>
              </a:lnSpc>
            </a:pPr>
            <a:endParaRPr lang="nl-BE" sz="2200" dirty="0">
              <a:latin typeface="Consolas" panose="020B0609020204030204" pitchFamily="49" charset="0"/>
            </a:endParaRPr>
          </a:p>
          <a:p>
            <a:pPr>
              <a:lnSpc>
                <a:spcPct val="120000"/>
              </a:lnSpc>
            </a:pP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L = [‘Salmonella’, ‘Bacillus’, ‘Pseudomonas’]</a:t>
            </a:r>
          </a:p>
          <a:p>
            <a:pPr>
              <a:lnSpc>
                <a:spcPct val="120000"/>
              </a:lnSpc>
            </a:pPr>
            <a:endParaRPr lang="nl-BE" sz="2200" dirty="0">
              <a:latin typeface="Consolas" panose="020B0609020204030204" pitchFamily="49" charset="0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200" dirty="0" err="1"/>
              <a:t>Add</a:t>
            </a:r>
            <a:r>
              <a:rPr lang="nl-BE" sz="2200" dirty="0"/>
              <a:t> </a:t>
            </a:r>
            <a:r>
              <a:rPr lang="nl-BE" sz="2200" dirty="0" err="1"/>
              <a:t>the</a:t>
            </a:r>
            <a:r>
              <a:rPr lang="nl-BE" sz="2200" dirty="0"/>
              <a:t> string </a:t>
            </a:r>
            <a:r>
              <a:rPr lang="nl-BE" sz="2200" dirty="0">
                <a:latin typeface="Consolas" panose="020B0609020204030204" pitchFamily="49" charset="0"/>
              </a:rPr>
              <a:t>‘Staphylococcus’ </a:t>
            </a:r>
            <a:r>
              <a:rPr lang="nl-BE" sz="2200" dirty="0" err="1"/>
              <a:t>to</a:t>
            </a:r>
            <a:r>
              <a:rPr lang="nl-BE" sz="2200" dirty="0"/>
              <a:t> </a:t>
            </a: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L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200" dirty="0" err="1"/>
              <a:t>Replace</a:t>
            </a:r>
            <a:r>
              <a:rPr lang="nl-BE" sz="2200" dirty="0"/>
              <a:t> </a:t>
            </a:r>
            <a:r>
              <a:rPr lang="nl-BE" sz="2200" dirty="0" err="1"/>
              <a:t>the</a:t>
            </a:r>
            <a:r>
              <a:rPr lang="nl-BE" sz="2200" dirty="0"/>
              <a:t> second entry of </a:t>
            </a: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L</a:t>
            </a:r>
            <a:r>
              <a:rPr lang="nl-BE" sz="2200" dirty="0"/>
              <a:t> </a:t>
            </a:r>
            <a:r>
              <a:rPr lang="nl-BE" sz="2200" dirty="0" err="1"/>
              <a:t>with</a:t>
            </a:r>
            <a:r>
              <a:rPr lang="nl-BE" sz="2200" dirty="0"/>
              <a:t> </a:t>
            </a:r>
            <a:r>
              <a:rPr lang="nl-BE" sz="2200" dirty="0" err="1"/>
              <a:t>its</a:t>
            </a:r>
            <a:r>
              <a:rPr lang="nl-BE" sz="2200" dirty="0"/>
              <a:t> </a:t>
            </a:r>
            <a:r>
              <a:rPr lang="nl-BE" sz="2200" dirty="0" err="1"/>
              <a:t>capitalized</a:t>
            </a:r>
            <a:r>
              <a:rPr lang="nl-BE" sz="2200" dirty="0"/>
              <a:t> </a:t>
            </a:r>
            <a:r>
              <a:rPr lang="nl-BE" sz="2200" dirty="0" err="1"/>
              <a:t>version</a:t>
            </a:r>
            <a:endParaRPr lang="nl-BE" sz="22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nl-BE" sz="2200" dirty="0" err="1"/>
              <a:t>Use</a:t>
            </a:r>
            <a:r>
              <a:rPr lang="nl-BE" sz="2200" dirty="0"/>
              <a:t> </a:t>
            </a: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L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</a:t>
            </a:r>
            <a:r>
              <a:rPr lang="nl-BE" sz="2200" dirty="0" err="1"/>
              <a:t>create</a:t>
            </a:r>
            <a:r>
              <a:rPr lang="nl-BE" sz="2200" dirty="0"/>
              <a:t> a </a:t>
            </a:r>
            <a:r>
              <a:rPr lang="nl-BE" sz="2200" dirty="0" err="1"/>
              <a:t>the</a:t>
            </a:r>
            <a:r>
              <a:rPr lang="nl-BE" sz="2200" dirty="0"/>
              <a:t> </a:t>
            </a:r>
            <a:r>
              <a:rPr lang="nl-BE" sz="2200" dirty="0" err="1"/>
              <a:t>following</a:t>
            </a:r>
            <a:r>
              <a:rPr lang="nl-BE" sz="2200" dirty="0"/>
              <a:t> string (</a:t>
            </a:r>
            <a:r>
              <a:rPr lang="nl-BE" sz="2200" dirty="0" err="1"/>
              <a:t>using</a:t>
            </a:r>
            <a:r>
              <a:rPr lang="nl-BE" sz="2200" dirty="0"/>
              <a:t> </a:t>
            </a:r>
            <a:r>
              <a:rPr lang="nl-BE" sz="2200" dirty="0" err="1"/>
              <a:t>one</a:t>
            </a:r>
            <a:r>
              <a:rPr lang="nl-BE" sz="2200" dirty="0"/>
              <a:t> line of code)</a:t>
            </a:r>
          </a:p>
          <a:p>
            <a:pPr lvl="1">
              <a:lnSpc>
                <a:spcPct val="120000"/>
              </a:lnSpc>
            </a:pPr>
            <a:endParaRPr lang="nl-BE" sz="2200" dirty="0"/>
          </a:p>
          <a:p>
            <a:pPr lvl="1" algn="ctr">
              <a:lnSpc>
                <a:spcPct val="120000"/>
              </a:lnSpc>
            </a:pPr>
            <a:r>
              <a:rPr lang="nl-BE" sz="2200" dirty="0">
                <a:solidFill>
                  <a:schemeClr val="tx2"/>
                </a:solidFill>
                <a:latin typeface="Consolas" panose="020B0609020204030204" pitchFamily="49" charset="0"/>
              </a:rPr>
              <a:t>‘Salmonella Bacillus Pseudomonas Staphylococcus’</a:t>
            </a:r>
            <a:endParaRPr lang="nl-BE" sz="2200" dirty="0">
              <a:solidFill>
                <a:schemeClr val="tx2"/>
              </a:solidFill>
            </a:endParaRPr>
          </a:p>
          <a:p>
            <a:pPr>
              <a:lnSpc>
                <a:spcPct val="120000"/>
              </a:lnSpc>
            </a:pPr>
            <a:endParaRPr lang="nl-BE" sz="22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1899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B20303-7CAD-D2E8-022F-24E1711E0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3542-4C56-C9B4-5B55-797B64DD5B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u="none" dirty="0"/>
              <a:t>Time </a:t>
            </a:r>
            <a:r>
              <a:rPr lang="nl-BE" u="none" dirty="0" err="1"/>
              <a:t>for</a:t>
            </a:r>
            <a:r>
              <a:rPr lang="nl-BE" u="none" dirty="0"/>
              <a:t> </a:t>
            </a:r>
            <a:r>
              <a:rPr lang="nl-BE" u="none" dirty="0" err="1"/>
              <a:t>some</a:t>
            </a:r>
            <a:r>
              <a:rPr lang="nl-BE" u="none" dirty="0"/>
              <a:t> </a:t>
            </a:r>
            <a:r>
              <a:rPr lang="nl-BE" u="none" dirty="0" err="1"/>
              <a:t>practice</a:t>
            </a:r>
            <a:endParaRPr lang="nl-BE" u="non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2138E-983E-9DDB-4CF9-F49BC6C002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nl-BE" noProof="0" smtClean="0"/>
              <a:t>53</a:t>
            </a:fld>
            <a:endParaRPr lang="nl-BE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4F382B-672A-7BA2-AFF0-3E5C82565B7B}"/>
              </a:ext>
            </a:extLst>
          </p:cNvPr>
          <p:cNvSpPr txBox="1"/>
          <p:nvPr/>
        </p:nvSpPr>
        <p:spPr>
          <a:xfrm>
            <a:off x="984498" y="1569860"/>
            <a:ext cx="806450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/>
              <a:t>https://github.com/jverwaer/pythonBasics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7A8F854-B3B9-384B-6B7D-5D49801E4A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2218" y="2578025"/>
            <a:ext cx="9481992" cy="528233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ABE7D8D-8397-FF1A-0B93-67177E14162B}"/>
              </a:ext>
            </a:extLst>
          </p:cNvPr>
          <p:cNvSpPr/>
          <p:nvPr/>
        </p:nvSpPr>
        <p:spPr>
          <a:xfrm>
            <a:off x="2268188" y="5486400"/>
            <a:ext cx="1757548" cy="553998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8836584F-1E26-A3C0-3E40-635672596508}"/>
              </a:ext>
            </a:extLst>
          </p:cNvPr>
          <p:cNvCxnSpPr/>
          <p:nvPr/>
        </p:nvCxnSpPr>
        <p:spPr>
          <a:xfrm rot="16200000" flipH="1">
            <a:off x="4764747" y="2945080"/>
            <a:ext cx="2196935" cy="819397"/>
          </a:xfrm>
          <a:prstGeom prst="curvedConnector3">
            <a:avLst/>
          </a:prstGeom>
          <a:ln w="31750">
            <a:solidFill>
              <a:srgbClr val="FF0000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Arrow: Down 2">
            <a:extLst>
              <a:ext uri="{FF2B5EF4-FFF2-40B4-BE49-F238E27FC236}">
                <a16:creationId xmlns:a16="http://schemas.microsoft.com/office/drawing/2014/main" id="{8C58EF04-C35B-50E5-275D-8D23246EA294}"/>
              </a:ext>
            </a:extLst>
          </p:cNvPr>
          <p:cNvSpPr/>
          <p:nvPr/>
        </p:nvSpPr>
        <p:spPr>
          <a:xfrm rot="16200000">
            <a:off x="9886208" y="985898"/>
            <a:ext cx="570015" cy="1721922"/>
          </a:xfrm>
          <a:prstGeom prst="downArrow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C5AE5F-2BA4-B864-6229-886AAFC1CD33}"/>
              </a:ext>
            </a:extLst>
          </p:cNvPr>
          <p:cNvSpPr txBox="1"/>
          <p:nvPr/>
        </p:nvSpPr>
        <p:spPr>
          <a:xfrm>
            <a:off x="11483440" y="1577869"/>
            <a:ext cx="1721924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sz="3000" dirty="0" err="1"/>
              <a:t>Lists</a:t>
            </a:r>
            <a:endParaRPr lang="nl-BE" sz="3000" dirty="0"/>
          </a:p>
        </p:txBody>
      </p:sp>
    </p:spTree>
    <p:extLst>
      <p:ext uri="{BB962C8B-B14F-4D97-AF65-F5344CB8AC3E}">
        <p14:creationId xmlns:p14="http://schemas.microsoft.com/office/powerpoint/2010/main" val="407632350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9A71A-8C9B-EE71-C630-A4CC0BB5A4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BFE8ECE2-ECB9-569F-6187-72666D72AB2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 err="1"/>
              <a:t>dictionaries</a:t>
            </a:r>
            <a:endParaRPr lang="nl-NL" sz="40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81D09D-4441-7423-CB6C-248C79BDC79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54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8909030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Rectangle 68">
            <a:extLst>
              <a:ext uri="{FF2B5EF4-FFF2-40B4-BE49-F238E27FC236}">
                <a16:creationId xmlns:a16="http://schemas.microsoft.com/office/drawing/2014/main" id="{2D7EA9F5-8AC5-40F7-B10D-DEC199E85D15}"/>
              </a:ext>
            </a:extLst>
          </p:cNvPr>
          <p:cNvSpPr/>
          <p:nvPr/>
        </p:nvSpPr>
        <p:spPr>
          <a:xfrm>
            <a:off x="444500" y="8115300"/>
            <a:ext cx="2247900" cy="1460500"/>
          </a:xfrm>
          <a:prstGeom prst="rect">
            <a:avLst/>
          </a:prstGeom>
          <a:solidFill>
            <a:srgbClr val="FFFFFF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itel 1">
            <a:extLst>
              <a:ext uri="{FF2B5EF4-FFF2-40B4-BE49-F238E27FC236}">
                <a16:creationId xmlns:a16="http://schemas.microsoft.com/office/drawing/2014/main" id="{D08A4ED8-1C82-46BE-B4DE-2B0A2DCB4EE0}"/>
              </a:ext>
            </a:extLst>
          </p:cNvPr>
          <p:cNvSpPr txBox="1">
            <a:spLocks/>
          </p:cNvSpPr>
          <p:nvPr/>
        </p:nvSpPr>
        <p:spPr>
          <a:xfrm>
            <a:off x="982518" y="404400"/>
            <a:ext cx="15705282" cy="863693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algn="l" defTabSz="1300368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u="sng" kern="1200" cap="all" baseline="0">
                <a:solidFill>
                  <a:srgbClr val="1E64C8"/>
                </a:solidFill>
                <a:uFill>
                  <a:solidFill>
                    <a:srgbClr val="1E64C8"/>
                  </a:solidFill>
                </a:uFill>
                <a:latin typeface="+mj-lt"/>
                <a:ea typeface="+mj-ea"/>
                <a:cs typeface="+mj-cs"/>
              </a:defRPr>
            </a:lvl1pPr>
          </a:lstStyle>
          <a:p>
            <a:r>
              <a:rPr lang="nl-NL" u="none" dirty="0" err="1"/>
              <a:t>Dictionaries</a:t>
            </a:r>
            <a:endParaRPr lang="nl-NL" u="none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C614BF4F-BA4F-44BE-BE46-C5F4CB079A59}"/>
              </a:ext>
            </a:extLst>
          </p:cNvPr>
          <p:cNvSpPr txBox="1"/>
          <p:nvPr/>
        </p:nvSpPr>
        <p:spPr>
          <a:xfrm>
            <a:off x="982518" y="1338222"/>
            <a:ext cx="9805890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Similar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</a:t>
            </a:r>
            <a:r>
              <a:rPr lang="nl-BE" sz="2500" dirty="0" err="1"/>
              <a:t>the</a:t>
            </a:r>
            <a:r>
              <a:rPr lang="nl-BE" sz="2500" dirty="0"/>
              <a:t> </a:t>
            </a:r>
            <a:r>
              <a:rPr lang="nl-BE" sz="2500" dirty="0" err="1"/>
              <a:t>dictionary</a:t>
            </a:r>
            <a:r>
              <a:rPr lang="nl-BE" sz="2500" dirty="0"/>
              <a:t> </a:t>
            </a:r>
            <a:r>
              <a:rPr lang="nl-BE" sz="2500" dirty="0" err="1"/>
              <a:t>you</a:t>
            </a:r>
            <a:r>
              <a:rPr lang="nl-BE" sz="2500" dirty="0"/>
              <a:t> are </a:t>
            </a:r>
            <a:r>
              <a:rPr lang="nl-BE" sz="2500" dirty="0" err="1"/>
              <a:t>familiar</a:t>
            </a:r>
            <a:r>
              <a:rPr lang="nl-BE" sz="2500" dirty="0"/>
              <a:t> </a:t>
            </a:r>
            <a:r>
              <a:rPr lang="nl-BE" sz="2500" dirty="0" err="1"/>
              <a:t>with</a:t>
            </a:r>
            <a:r>
              <a:rPr lang="nl-BE" sz="2500" dirty="0"/>
              <a:t> </a:t>
            </a:r>
            <a:r>
              <a:rPr lang="nl-BE" sz="2500" dirty="0" err="1"/>
              <a:t>from</a:t>
            </a:r>
            <a:r>
              <a:rPr lang="nl-BE" sz="2500" dirty="0"/>
              <a:t> </a:t>
            </a:r>
            <a:r>
              <a:rPr lang="nl-BE" sz="2500" dirty="0" err="1"/>
              <a:t>language</a:t>
            </a:r>
            <a:r>
              <a:rPr lang="nl-BE" sz="2500" dirty="0"/>
              <a:t> courses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C8F4405-948B-4F7F-803B-76E7133B4929}"/>
              </a:ext>
            </a:extLst>
          </p:cNvPr>
          <p:cNvGrpSpPr/>
          <p:nvPr/>
        </p:nvGrpSpPr>
        <p:grpSpPr>
          <a:xfrm>
            <a:off x="5094189" y="2000849"/>
            <a:ext cx="5188654" cy="4292620"/>
            <a:chOff x="5580112" y="2074610"/>
            <a:chExt cx="3071904" cy="2650534"/>
          </a:xfrm>
        </p:grpSpPr>
        <p:pic>
          <p:nvPicPr>
            <p:cNvPr id="16" name="Picture 4" descr="http://rond1900.nl/wp-content/uploads/2011/07/Image33.jpg">
              <a:extLst>
                <a:ext uri="{FF2B5EF4-FFF2-40B4-BE49-F238E27FC236}">
                  <a16:creationId xmlns:a16="http://schemas.microsoft.com/office/drawing/2014/main" id="{8190EB32-8979-4BA4-AF50-EADC5B9CCB5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315952" y="2074610"/>
              <a:ext cx="2336064" cy="265053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2B41A9A-A49B-4855-873E-E24882DA2093}"/>
                </a:ext>
              </a:extLst>
            </p:cNvPr>
            <p:cNvGrpSpPr/>
            <p:nvPr/>
          </p:nvGrpSpPr>
          <p:grpSpPr>
            <a:xfrm>
              <a:off x="5580112" y="3136055"/>
              <a:ext cx="2896080" cy="1035297"/>
              <a:chOff x="5580112" y="3136055"/>
              <a:chExt cx="2896080" cy="1035297"/>
            </a:xfrm>
          </p:grpSpPr>
          <p:cxnSp>
            <p:nvCxnSpPr>
              <p:cNvPr id="18" name="Rechte verbindingslijn met pijl 24">
                <a:extLst>
                  <a:ext uri="{FF2B5EF4-FFF2-40B4-BE49-F238E27FC236}">
                    <a16:creationId xmlns:a16="http://schemas.microsoft.com/office/drawing/2014/main" id="{75CBDE15-F86B-4ABA-8FA4-518294949C2E}"/>
                  </a:ext>
                </a:extLst>
              </p:cNvPr>
              <p:cNvCxnSpPr>
                <a:cxnSpLocks/>
                <a:stCxn id="23" idx="1"/>
                <a:endCxn id="16" idx="1"/>
              </p:cNvCxnSpPr>
              <p:nvPr/>
            </p:nvCxnSpPr>
            <p:spPr>
              <a:xfrm flipH="1" flipV="1">
                <a:off x="6315952" y="3399877"/>
                <a:ext cx="504056" cy="40500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kstvak 1024">
                <a:extLst>
                  <a:ext uri="{FF2B5EF4-FFF2-40B4-BE49-F238E27FC236}">
                    <a16:creationId xmlns:a16="http://schemas.microsoft.com/office/drawing/2014/main" id="{8BCB6726-BC24-4B2D-B511-2EE453BB3220}"/>
                  </a:ext>
                </a:extLst>
              </p:cNvPr>
              <p:cNvSpPr txBox="1"/>
              <p:nvPr/>
            </p:nvSpPr>
            <p:spPr>
              <a:xfrm>
                <a:off x="5894446" y="3136055"/>
                <a:ext cx="310910" cy="222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000" i="1" dirty="0" err="1">
                    <a:solidFill>
                      <a:srgbClr val="FF0000"/>
                    </a:solidFill>
                  </a:rPr>
                  <a:t>key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cxnSp>
            <p:nvCxnSpPr>
              <p:cNvPr id="20" name="Rechte verbindingslijn met pijl 34">
                <a:extLst>
                  <a:ext uri="{FF2B5EF4-FFF2-40B4-BE49-F238E27FC236}">
                    <a16:creationId xmlns:a16="http://schemas.microsoft.com/office/drawing/2014/main" id="{6BEC2BDC-304F-432E-BBA8-E5796D06A6D2}"/>
                  </a:ext>
                </a:extLst>
              </p:cNvPr>
              <p:cNvCxnSpPr/>
              <p:nvPr/>
            </p:nvCxnSpPr>
            <p:spPr>
              <a:xfrm flipH="1" flipV="1">
                <a:off x="6171936" y="4026285"/>
                <a:ext cx="648072" cy="826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" name="Tekstvak 35">
                <a:extLst>
                  <a:ext uri="{FF2B5EF4-FFF2-40B4-BE49-F238E27FC236}">
                    <a16:creationId xmlns:a16="http://schemas.microsoft.com/office/drawing/2014/main" id="{200FA5D1-3A19-498C-B1C4-D722D88B44AC}"/>
                  </a:ext>
                </a:extLst>
              </p:cNvPr>
              <p:cNvSpPr txBox="1"/>
              <p:nvPr/>
            </p:nvSpPr>
            <p:spPr>
              <a:xfrm>
                <a:off x="5580112" y="3822259"/>
                <a:ext cx="425304" cy="2222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nl-BE" sz="2000" i="1" dirty="0" err="1">
                    <a:solidFill>
                      <a:srgbClr val="FF0000"/>
                    </a:solidFill>
                  </a:rPr>
                  <a:t>value</a:t>
                </a:r>
                <a:endParaRPr lang="en-US" sz="2000" i="1" dirty="0">
                  <a:solidFill>
                    <a:srgbClr val="FF0000"/>
                  </a:solidFill>
                </a:endParaRPr>
              </a:p>
            </p:txBody>
          </p:sp>
          <p:grpSp>
            <p:nvGrpSpPr>
              <p:cNvPr id="22" name="Group 21">
                <a:extLst>
                  <a:ext uri="{FF2B5EF4-FFF2-40B4-BE49-F238E27FC236}">
                    <a16:creationId xmlns:a16="http://schemas.microsoft.com/office/drawing/2014/main" id="{15B17402-FF95-4690-B4F6-217FB234CA4C}"/>
                  </a:ext>
                </a:extLst>
              </p:cNvPr>
              <p:cNvGrpSpPr/>
              <p:nvPr/>
            </p:nvGrpSpPr>
            <p:grpSpPr>
              <a:xfrm>
                <a:off x="6820008" y="3770893"/>
                <a:ext cx="1656184" cy="400459"/>
                <a:chOff x="6820008" y="3770893"/>
                <a:chExt cx="1656184" cy="400459"/>
              </a:xfrm>
            </p:grpSpPr>
            <p:sp>
              <p:nvSpPr>
                <p:cNvPr id="23" name="Rechthoek 19">
                  <a:extLst>
                    <a:ext uri="{FF2B5EF4-FFF2-40B4-BE49-F238E27FC236}">
                      <a16:creationId xmlns:a16="http://schemas.microsoft.com/office/drawing/2014/main" id="{61D35D99-FADC-4B6F-8788-3F179B236404}"/>
                    </a:ext>
                  </a:extLst>
                </p:cNvPr>
                <p:cNvSpPr/>
                <p:nvPr/>
              </p:nvSpPr>
              <p:spPr>
                <a:xfrm>
                  <a:off x="6820008" y="3770893"/>
                  <a:ext cx="576064" cy="120781"/>
                </a:xfrm>
                <a:prstGeom prst="rect">
                  <a:avLst/>
                </a:prstGeom>
                <a:solidFill>
                  <a:srgbClr val="FF0000">
                    <a:alpha val="24000"/>
                  </a:srgb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24" name="Groep 20">
                  <a:extLst>
                    <a:ext uri="{FF2B5EF4-FFF2-40B4-BE49-F238E27FC236}">
                      <a16:creationId xmlns:a16="http://schemas.microsoft.com/office/drawing/2014/main" id="{BAB2CDB6-4E77-4147-B4DB-07E73A75757E}"/>
                    </a:ext>
                  </a:extLst>
                </p:cNvPr>
                <p:cNvGrpSpPr/>
                <p:nvPr/>
              </p:nvGrpSpPr>
              <p:grpSpPr>
                <a:xfrm>
                  <a:off x="6820008" y="3770893"/>
                  <a:ext cx="1656184" cy="400459"/>
                  <a:chOff x="6372200" y="3770893"/>
                  <a:chExt cx="1656184" cy="400459"/>
                </a:xfrm>
              </p:grpSpPr>
              <p:sp>
                <p:nvSpPr>
                  <p:cNvPr id="25" name="Rechthoek 21">
                    <a:extLst>
                      <a:ext uri="{FF2B5EF4-FFF2-40B4-BE49-F238E27FC236}">
                        <a16:creationId xmlns:a16="http://schemas.microsoft.com/office/drawing/2014/main" id="{9B2501CD-BA20-46B5-887F-B85BBB71447B}"/>
                      </a:ext>
                    </a:extLst>
                  </p:cNvPr>
                  <p:cNvSpPr/>
                  <p:nvPr/>
                </p:nvSpPr>
                <p:spPr>
                  <a:xfrm>
                    <a:off x="6948264" y="3770893"/>
                    <a:ext cx="1080120" cy="120781"/>
                  </a:xfrm>
                  <a:prstGeom prst="rect">
                    <a:avLst/>
                  </a:prstGeom>
                  <a:solidFill>
                    <a:srgbClr val="7030A0">
                      <a:alpha val="24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hthoek 22">
                    <a:extLst>
                      <a:ext uri="{FF2B5EF4-FFF2-40B4-BE49-F238E27FC236}">
                        <a16:creationId xmlns:a16="http://schemas.microsoft.com/office/drawing/2014/main" id="{32F7724F-C3D3-4D20-8280-A21F334CE8AA}"/>
                      </a:ext>
                    </a:extLst>
                  </p:cNvPr>
                  <p:cNvSpPr/>
                  <p:nvPr/>
                </p:nvSpPr>
                <p:spPr>
                  <a:xfrm>
                    <a:off x="6372200" y="3891674"/>
                    <a:ext cx="1656184" cy="279678"/>
                  </a:xfrm>
                  <a:prstGeom prst="rect">
                    <a:avLst/>
                  </a:prstGeom>
                  <a:solidFill>
                    <a:srgbClr val="7030A0">
                      <a:alpha val="24000"/>
                    </a:srgb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EE1293EB-6086-40FF-ADF0-D7A30826A34F}"/>
              </a:ext>
            </a:extLst>
          </p:cNvPr>
          <p:cNvSpPr txBox="1"/>
          <p:nvPr/>
        </p:nvSpPr>
        <p:spPr>
          <a:xfrm>
            <a:off x="982518" y="6297218"/>
            <a:ext cx="8953092" cy="5190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2500" dirty="0" err="1"/>
              <a:t>Similar</a:t>
            </a:r>
            <a:r>
              <a:rPr lang="nl-BE" sz="2500" dirty="0"/>
              <a:t> </a:t>
            </a:r>
            <a:r>
              <a:rPr lang="nl-BE" sz="2500" dirty="0" err="1"/>
              <a:t>to</a:t>
            </a:r>
            <a:r>
              <a:rPr lang="nl-BE" sz="2500" dirty="0"/>
              <a:t> a list </a:t>
            </a:r>
            <a:r>
              <a:rPr lang="nl-BE" sz="2500" dirty="0" err="1"/>
              <a:t>that</a:t>
            </a:r>
            <a:r>
              <a:rPr lang="nl-BE" sz="2500" dirty="0"/>
              <a:t> is </a:t>
            </a:r>
            <a:r>
              <a:rPr lang="nl-BE" sz="2500" b="1" dirty="0" err="1">
                <a:solidFill>
                  <a:schemeClr val="tx2"/>
                </a:solidFill>
              </a:rPr>
              <a:t>indexed</a:t>
            </a:r>
            <a:r>
              <a:rPr lang="nl-BE" sz="2500" b="1" dirty="0">
                <a:solidFill>
                  <a:schemeClr val="tx2"/>
                </a:solidFill>
              </a:rPr>
              <a:t> </a:t>
            </a:r>
            <a:r>
              <a:rPr lang="nl-BE" sz="2500" b="1" dirty="0" err="1">
                <a:solidFill>
                  <a:schemeClr val="tx2"/>
                </a:solidFill>
              </a:rPr>
              <a:t>by</a:t>
            </a:r>
            <a:r>
              <a:rPr lang="nl-BE" sz="2500" b="1" dirty="0">
                <a:solidFill>
                  <a:schemeClr val="tx2"/>
                </a:solidFill>
              </a:rPr>
              <a:t> a </a:t>
            </a:r>
            <a:r>
              <a:rPr lang="nl-BE" sz="2500" b="1" i="1" dirty="0" err="1">
                <a:solidFill>
                  <a:schemeClr val="tx2"/>
                </a:solidFill>
              </a:rPr>
              <a:t>key</a:t>
            </a:r>
            <a:r>
              <a:rPr lang="nl-BE" sz="2500" b="1" dirty="0">
                <a:solidFill>
                  <a:schemeClr val="tx2"/>
                </a:solidFill>
              </a:rPr>
              <a:t> </a:t>
            </a:r>
            <a:r>
              <a:rPr lang="nl-BE" sz="2500" dirty="0"/>
              <a:t>in </a:t>
            </a:r>
            <a:r>
              <a:rPr lang="nl-BE" sz="2500" dirty="0" err="1"/>
              <a:t>stead</a:t>
            </a:r>
            <a:r>
              <a:rPr lang="nl-BE" sz="2500" dirty="0"/>
              <a:t> of </a:t>
            </a:r>
            <a:r>
              <a:rPr lang="nl-BE" sz="2500" dirty="0" err="1"/>
              <a:t>an</a:t>
            </a:r>
            <a:r>
              <a:rPr lang="nl-BE" sz="2500" dirty="0"/>
              <a:t> integer</a:t>
            </a:r>
            <a:endParaRPr lang="en-US" sz="2500" dirty="0">
              <a:solidFill>
                <a:schemeClr val="tx2"/>
              </a:solidFill>
              <a:latin typeface="Consolas" panose="020B0609020204030204" pitchFamily="49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B3E6EC9-17B6-4355-A1D8-64C7DBB9B29C}"/>
              </a:ext>
            </a:extLst>
          </p:cNvPr>
          <p:cNvSpPr/>
          <p:nvPr/>
        </p:nvSpPr>
        <p:spPr>
          <a:xfrm>
            <a:off x="1272354" y="6980740"/>
            <a:ext cx="15415446" cy="1200329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noble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 = {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'He'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2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10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 err="1">
                <a:solidFill>
                  <a:srgbClr val="CE9178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: </a:t>
            </a:r>
            <a:r>
              <a:rPr lang="en-US" sz="2400" dirty="0">
                <a:solidFill>
                  <a:srgbClr val="B5CEA8"/>
                </a:solidFill>
                <a:latin typeface="Consolas" panose="020B0609020204030204" pitchFamily="49" charset="0"/>
              </a:rPr>
              <a:t>18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DCDCAA"/>
                </a:solidFill>
                <a:latin typeface="Consolas" panose="020B0609020204030204" pitchFamily="49" charset="0"/>
              </a:rPr>
              <a:t>print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noble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{'He': 2, 'Ne': 10, '</a:t>
            </a:r>
            <a:r>
              <a:rPr lang="en-US" sz="2400" dirty="0" err="1">
                <a:solidFill>
                  <a:srgbClr val="D4D4D4"/>
                </a:solidFill>
                <a:latin typeface="Consolas" panose="020B0609020204030204" pitchFamily="49" charset="0"/>
              </a:rPr>
              <a:t>Ar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': 18}</a:t>
            </a:r>
            <a:endParaRPr lang="en-US" sz="24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F8733A9-F56D-4B80-8F3A-F8D960423951}"/>
              </a:ext>
            </a:extLst>
          </p:cNvPr>
          <p:cNvSpPr/>
          <p:nvPr/>
        </p:nvSpPr>
        <p:spPr>
          <a:xfrm>
            <a:off x="1274669" y="8357861"/>
            <a:ext cx="15415446" cy="830997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&gt;&gt;&gt; </a:t>
            </a:r>
            <a:r>
              <a:rPr lang="en-US" sz="2400" dirty="0">
                <a:solidFill>
                  <a:srgbClr val="9CDCFE"/>
                </a:solidFill>
                <a:latin typeface="Consolas" panose="020B0609020204030204" pitchFamily="49" charset="0"/>
              </a:rPr>
              <a:t>noble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[</a:t>
            </a:r>
            <a:r>
              <a:rPr lang="en-US" sz="2400" dirty="0">
                <a:solidFill>
                  <a:srgbClr val="CE9178"/>
                </a:solidFill>
                <a:latin typeface="Consolas" panose="020B0609020204030204" pitchFamily="49" charset="0"/>
              </a:rPr>
              <a:t>'Ne’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]</a:t>
            </a:r>
          </a:p>
          <a:p>
            <a:r>
              <a:rPr lang="nl-BE" sz="2400" dirty="0">
                <a:solidFill>
                  <a:srgbClr val="D4D4D4"/>
                </a:solidFill>
                <a:latin typeface="Consolas" panose="020B0609020204030204" pitchFamily="49" charset="0"/>
              </a:rPr>
              <a:t>1</a:t>
            </a:r>
            <a:r>
              <a:rPr lang="en-US" sz="2400" dirty="0">
                <a:solidFill>
                  <a:srgbClr val="D4D4D4"/>
                </a:solidFill>
                <a:latin typeface="Consolas" panose="020B0609020204030204" pitchFamily="49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730406472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tekst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85725" indent="0">
              <a:buNone/>
            </a:pPr>
            <a:r>
              <a:rPr lang="nl-NL" sz="2400" dirty="0"/>
              <a:t>Universiteit Gent</a:t>
            </a:r>
            <a:br>
              <a:rPr lang="nl-NL" sz="2400" dirty="0"/>
            </a:br>
            <a:r>
              <a:rPr lang="nl-NL" sz="2400" dirty="0"/>
              <a:t>@</a:t>
            </a:r>
            <a:r>
              <a:rPr lang="nl-NL" sz="2400" dirty="0" err="1"/>
              <a:t>ugent</a:t>
            </a:r>
            <a:endParaRPr lang="nl-NL" sz="2400" dirty="0"/>
          </a:p>
          <a:p>
            <a:pPr marL="85725" indent="0">
              <a:buNone/>
            </a:pPr>
            <a:r>
              <a:rPr lang="nl-NL" dirty="0"/>
              <a:t>@</a:t>
            </a:r>
            <a:r>
              <a:rPr lang="nl-NL" dirty="0" err="1"/>
              <a:t>ugent</a:t>
            </a:r>
            <a:br>
              <a:rPr lang="nl-NL" sz="2400" dirty="0"/>
            </a:br>
            <a:r>
              <a:rPr lang="nl-NL" sz="2400" dirty="0" err="1"/>
              <a:t>Ghent</a:t>
            </a:r>
            <a:r>
              <a:rPr lang="nl-NL" sz="2400" dirty="0"/>
              <a:t> University</a:t>
            </a:r>
          </a:p>
          <a:p>
            <a:endParaRPr lang="nl-NL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sz="3500" dirty="0"/>
              <a:t>Prof. dr. Ir. Jan Verwaeren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VAKGROEP DATA-ANALYSE EN WISKUNDIGE MODELLERING</a:t>
            </a:r>
            <a:br>
              <a:rPr lang="nl-BE" cap="all" dirty="0"/>
            </a:br>
            <a:br>
              <a:rPr lang="nl-BE" dirty="0"/>
            </a:br>
            <a:r>
              <a:rPr lang="nl-BE" dirty="0"/>
              <a:t>E	Jan.Verwaeren@ugent.be</a:t>
            </a:r>
            <a:br>
              <a:rPr lang="nl-BE" dirty="0"/>
            </a:br>
            <a:br>
              <a:rPr lang="nl-BE" dirty="0"/>
            </a:br>
            <a:br>
              <a:rPr lang="nl-BE" dirty="0"/>
            </a:br>
            <a:r>
              <a:rPr lang="nl-BE" dirty="0"/>
              <a:t>www.ugent.be</a:t>
            </a:r>
            <a:br>
              <a:rPr lang="nl-BE" dirty="0"/>
            </a:br>
            <a:br>
              <a:rPr lang="nl-BE" dirty="0"/>
            </a:br>
            <a:endParaRPr lang="nl-BE" dirty="0"/>
          </a:p>
        </p:txBody>
      </p:sp>
      <p:pic>
        <p:nvPicPr>
          <p:cNvPr id="5" name="Picture 9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9" y="3175459"/>
            <a:ext cx="280417" cy="335281"/>
          </a:xfrm>
          <a:prstGeom prst="rect">
            <a:avLst/>
          </a:prstGeom>
        </p:spPr>
      </p:pic>
      <p:pic>
        <p:nvPicPr>
          <p:cNvPr id="6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618" y="3592583"/>
            <a:ext cx="280417" cy="356617"/>
          </a:xfrm>
          <a:prstGeom prst="rect">
            <a:avLst/>
          </a:prstGeom>
        </p:spPr>
      </p:pic>
      <p:pic>
        <p:nvPicPr>
          <p:cNvPr id="8" name="Picture 11">
            <a:extLst>
              <a:ext uri="{FF2B5EF4-FFF2-40B4-BE49-F238E27FC236}">
                <a16:creationId xmlns:a16="http://schemas.microsoft.com/office/drawing/2014/main" id="{C74520F6-8707-4FEE-BDE0-9EEF14E525C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122000"/>
            <a:ext cx="280643" cy="280800"/>
          </a:xfrm>
          <a:prstGeom prst="rect">
            <a:avLst/>
          </a:prstGeom>
        </p:spPr>
      </p:pic>
      <p:pic>
        <p:nvPicPr>
          <p:cNvPr id="9" name="Picture 12">
            <a:extLst>
              <a:ext uri="{FF2B5EF4-FFF2-40B4-BE49-F238E27FC236}">
                <a16:creationId xmlns:a16="http://schemas.microsoft.com/office/drawing/2014/main" id="{689CBBB3-E8FD-4305-9EB5-F97F6171242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10351" y="4560042"/>
            <a:ext cx="280417" cy="280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963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1AB00-C745-7C8B-D015-2CF4428F30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>
            <a:extLst>
              <a:ext uri="{FF2B5EF4-FFF2-40B4-BE49-F238E27FC236}">
                <a16:creationId xmlns:a16="http://schemas.microsoft.com/office/drawing/2014/main" id="{05A428E8-1BB0-C883-47CF-A8A36050C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0445" y="4889240"/>
            <a:ext cx="15183366" cy="1244314"/>
          </a:xfrm>
        </p:spPr>
        <p:txBody>
          <a:bodyPr/>
          <a:lstStyle/>
          <a:p>
            <a:r>
              <a:rPr lang="nl-NL" sz="4000" dirty="0" err="1"/>
              <a:t>Executing</a:t>
            </a:r>
            <a:r>
              <a:rPr lang="nl-NL" sz="4000" dirty="0"/>
              <a:t> Python code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ADB2D9-9D8A-C17A-F098-E3FDCB04B5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7AE184E0-0BD4-4705-A12B-9B71DDE63301}" type="slidenum">
              <a:rPr lang="nl-BE" smtClean="0"/>
              <a:pPr/>
              <a:t>6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20905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9689D04E-2EF0-9716-D457-F1D145B3AB71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816696" y="405562"/>
            <a:ext cx="15705282" cy="863693"/>
          </a:xfrm>
        </p:spPr>
        <p:txBody>
          <a:bodyPr/>
          <a:lstStyle/>
          <a:p>
            <a:r>
              <a:rPr lang="en-GB" u="none" dirty="0"/>
              <a:t>Computer program &amp; source code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7</a:t>
            </a:fld>
            <a:endParaRPr lang="en-GB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4FA3C2A3-8A16-8B6C-9EEA-4D85F8357622}"/>
              </a:ext>
            </a:extLst>
          </p:cNvPr>
          <p:cNvGrpSpPr/>
          <p:nvPr/>
        </p:nvGrpSpPr>
        <p:grpSpPr>
          <a:xfrm>
            <a:off x="3129763" y="1868432"/>
            <a:ext cx="10050448" cy="5104404"/>
            <a:chOff x="3110713" y="1172937"/>
            <a:chExt cx="10050448" cy="510440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397AC949-8BF8-29F7-3D93-331224C4B20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10713" y="1172937"/>
              <a:ext cx="10050448" cy="4056288"/>
            </a:xfrm>
            <a:prstGeom prst="rect">
              <a:avLst/>
            </a:prstGeom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CB3E7697-2B66-DBA6-9E78-C90D37E79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953250" y="5622592"/>
              <a:ext cx="2079368" cy="654749"/>
            </a:xfrm>
            <a:prstGeom prst="rect">
              <a:avLst/>
            </a:prstGeom>
          </p:spPr>
        </p:pic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1971C95-D753-4FFA-7432-A844B8E429B9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7992934" y="4857750"/>
              <a:ext cx="0" cy="764842"/>
            </a:xfrm>
            <a:prstGeom prst="straightConnector1">
              <a:avLst/>
            </a:prstGeom>
            <a:ln w="31750">
              <a:solidFill>
                <a:schemeClr val="bg1">
                  <a:lumMod val="75000"/>
                </a:schemeClr>
              </a:solidFill>
              <a:headEnd type="none" w="lg" len="lg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BFD7338-D9C8-88FB-BF96-A0C19849F19D}"/>
              </a:ext>
            </a:extLst>
          </p:cNvPr>
          <p:cNvSpPr txBox="1"/>
          <p:nvPr/>
        </p:nvSpPr>
        <p:spPr>
          <a:xfrm>
            <a:off x="5174633" y="4804670"/>
            <a:ext cx="837547" cy="620876"/>
          </a:xfrm>
          <a:prstGeom prst="rect">
            <a:avLst/>
          </a:prstGeom>
          <a:solidFill>
            <a:srgbClr val="FFEEAA"/>
          </a:solidFill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</a:pPr>
            <a:r>
              <a:rPr lang="nl-BE" sz="1500" b="1" dirty="0"/>
              <a:t>Source </a:t>
            </a:r>
          </a:p>
          <a:p>
            <a:pPr algn="l">
              <a:lnSpc>
                <a:spcPct val="120000"/>
              </a:lnSpc>
            </a:pPr>
            <a:r>
              <a:rPr lang="nl-BE" sz="1500" b="1" dirty="0"/>
              <a:t>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157EB-B5F5-133B-3E04-45DDC569F8AD}"/>
              </a:ext>
            </a:extLst>
          </p:cNvPr>
          <p:cNvSpPr txBox="1"/>
          <p:nvPr/>
        </p:nvSpPr>
        <p:spPr>
          <a:xfrm>
            <a:off x="951577" y="7986768"/>
            <a:ext cx="14120813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>
                <a:solidFill>
                  <a:schemeClr val="tx2"/>
                </a:solidFill>
              </a:rPr>
              <a:t>Computer program</a:t>
            </a:r>
            <a:r>
              <a:rPr lang="en-US" dirty="0"/>
              <a:t>: a set of </a:t>
            </a:r>
            <a:r>
              <a:rPr lang="en-US" b="1" dirty="0"/>
              <a:t>instructions</a:t>
            </a:r>
            <a:r>
              <a:rPr lang="en-US" dirty="0"/>
              <a:t> that tells a computer what to do.</a:t>
            </a:r>
          </a:p>
        </p:txBody>
      </p:sp>
    </p:spTree>
    <p:extLst>
      <p:ext uri="{BB962C8B-B14F-4D97-AF65-F5344CB8AC3E}">
        <p14:creationId xmlns:p14="http://schemas.microsoft.com/office/powerpoint/2010/main" val="33831026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F3B9BF-0ACF-D771-FFBE-56FB9A358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Rectangle 45">
            <a:extLst>
              <a:ext uri="{FF2B5EF4-FFF2-40B4-BE49-F238E27FC236}">
                <a16:creationId xmlns:a16="http://schemas.microsoft.com/office/drawing/2014/main" id="{CD51B5E9-AF1A-3A53-3984-18617BDB3F7C}"/>
              </a:ext>
            </a:extLst>
          </p:cNvPr>
          <p:cNvSpPr/>
          <p:nvPr/>
        </p:nvSpPr>
        <p:spPr>
          <a:xfrm>
            <a:off x="3710910" y="3642239"/>
            <a:ext cx="10678189" cy="252865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2D22D1-A2B2-D69E-96D6-55030CA194DB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99968FA-5AF4-986B-8CC4-C15DD51CF5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696" y="405562"/>
            <a:ext cx="15705282" cy="863693"/>
          </a:xfrm>
        </p:spPr>
        <p:txBody>
          <a:bodyPr/>
          <a:lstStyle/>
          <a:p>
            <a:r>
              <a:rPr lang="en-GB" u="none" dirty="0"/>
              <a:t>Executing a program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9810565-6439-2BE7-582B-7AEEBE7812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8</a:t>
            </a:fld>
            <a:endParaRPr lang="en-GB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EE0DD1F-FCFF-3CBB-1E21-BB92E0E68A64}"/>
              </a:ext>
            </a:extLst>
          </p:cNvPr>
          <p:cNvGrpSpPr/>
          <p:nvPr/>
        </p:nvGrpSpPr>
        <p:grpSpPr>
          <a:xfrm>
            <a:off x="1892299" y="1829497"/>
            <a:ext cx="12098808" cy="6355010"/>
            <a:chOff x="2019299" y="1416051"/>
            <a:chExt cx="12098808" cy="6355010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17195AC-0B70-9ACC-3FBF-B2A2022CC7C3}"/>
                </a:ext>
              </a:extLst>
            </p:cNvPr>
            <p:cNvSpPr txBox="1"/>
            <p:nvPr/>
          </p:nvSpPr>
          <p:spPr>
            <a:xfrm flipH="1">
              <a:off x="2044980" y="4042262"/>
              <a:ext cx="1430651" cy="51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b="1" dirty="0">
                  <a:solidFill>
                    <a:schemeClr val="tx2"/>
                  </a:solidFill>
                </a:rPr>
                <a:t>LOCAL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73195C5A-C6F3-6BC1-EED9-4C37885B059E}"/>
                </a:ext>
              </a:extLst>
            </p:cNvPr>
            <p:cNvSpPr txBox="1"/>
            <p:nvPr/>
          </p:nvSpPr>
          <p:spPr>
            <a:xfrm flipH="1">
              <a:off x="2019299" y="6875149"/>
              <a:ext cx="1616069" cy="51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b="1" dirty="0">
                  <a:solidFill>
                    <a:schemeClr val="tx2"/>
                  </a:solidFill>
                </a:rPr>
                <a:t>REMOTE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610FAF4-F5FC-98E9-C30A-90B53D6D0780}"/>
                </a:ext>
              </a:extLst>
            </p:cNvPr>
            <p:cNvSpPr txBox="1"/>
            <p:nvPr/>
          </p:nvSpPr>
          <p:spPr>
            <a:xfrm flipH="1">
              <a:off x="5214618" y="1449168"/>
              <a:ext cx="2392682" cy="51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b="1" dirty="0">
                  <a:solidFill>
                    <a:schemeClr val="tx2"/>
                  </a:solidFill>
                </a:rPr>
                <a:t>INTERACTIVE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F3C65F1-B158-C493-9B07-A003F67087FB}"/>
                </a:ext>
              </a:extLst>
            </p:cNvPr>
            <p:cNvSpPr txBox="1"/>
            <p:nvPr/>
          </p:nvSpPr>
          <p:spPr>
            <a:xfrm flipH="1">
              <a:off x="10027918" y="1416051"/>
              <a:ext cx="3189606" cy="51161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20000"/>
                </a:lnSpc>
              </a:pPr>
              <a:r>
                <a:rPr lang="nl-BE" sz="2500" b="1" dirty="0">
                  <a:solidFill>
                    <a:schemeClr val="tx2"/>
                  </a:solidFill>
                </a:rPr>
                <a:t>NON-INTERACTIVE</a:t>
              </a:r>
            </a:p>
          </p:txBody>
        </p: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A1919739-ED19-BE94-7025-72CFAF6838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890046" y="6623471"/>
              <a:ext cx="2596501" cy="114759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1404027-D3BE-22B4-129A-DE7C27751660}"/>
                </a:ext>
              </a:extLst>
            </p:cNvPr>
            <p:cNvSpPr txBox="1"/>
            <p:nvPr/>
          </p:nvSpPr>
          <p:spPr>
            <a:xfrm>
              <a:off x="4559300" y="1960783"/>
              <a:ext cx="4321485" cy="11664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buFontTx/>
                <a:buChar char="-"/>
              </a:pPr>
              <a:r>
                <a:rPr lang="nl-BE" sz="2000" dirty="0"/>
                <a:t>REPL environment</a:t>
              </a:r>
            </a:p>
            <a:p>
              <a:pPr marL="342900" indent="-342900" algn="l">
                <a:lnSpc>
                  <a:spcPct val="120000"/>
                </a:lnSpc>
                <a:buFontTx/>
                <a:buChar char="-"/>
              </a:pPr>
              <a:r>
                <a:rPr lang="nl-BE" sz="2000" dirty="0"/>
                <a:t>Interactive shell (</a:t>
              </a:r>
              <a:r>
                <a:rPr lang="nl-BE" sz="2000" dirty="0" err="1"/>
                <a:t>IPython</a:t>
              </a:r>
              <a:r>
                <a:rPr lang="nl-BE" sz="2000" dirty="0"/>
                <a:t>)</a:t>
              </a:r>
            </a:p>
            <a:p>
              <a:pPr marL="342900" indent="-342900" algn="l">
                <a:lnSpc>
                  <a:spcPct val="120000"/>
                </a:lnSpc>
                <a:buFontTx/>
                <a:buChar char="-"/>
              </a:pPr>
              <a:r>
                <a:rPr lang="nl-BE" sz="2000" dirty="0"/>
                <a:t>Notebook</a:t>
              </a:r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C1C576A7-38D9-8339-E95E-FF101CFE3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39212" y="3383416"/>
              <a:ext cx="1521985" cy="1829309"/>
            </a:xfrm>
            <a:prstGeom prst="rect">
              <a:avLst/>
            </a:prstGeom>
          </p:spPr>
        </p:pic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C0F01DB-3E2F-0115-263C-A377492CA69A}"/>
                </a:ext>
              </a:extLst>
            </p:cNvPr>
            <p:cNvSpPr txBox="1"/>
            <p:nvPr/>
          </p:nvSpPr>
          <p:spPr>
            <a:xfrm>
              <a:off x="9574057" y="1960783"/>
              <a:ext cx="4321485" cy="79707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l">
                <a:lnSpc>
                  <a:spcPct val="120000"/>
                </a:lnSpc>
                <a:buFontTx/>
                <a:buChar char="-"/>
              </a:pPr>
              <a:r>
                <a:rPr lang="nl-BE" sz="2000" dirty="0"/>
                <a:t>Batch-program</a:t>
              </a:r>
            </a:p>
            <a:p>
              <a:pPr marL="342900" indent="-342900" algn="l">
                <a:lnSpc>
                  <a:spcPct val="120000"/>
                </a:lnSpc>
                <a:buFontTx/>
                <a:buChar char="-"/>
              </a:pPr>
              <a:r>
                <a:rPr lang="nl-BE" sz="2000" dirty="0"/>
                <a:t>Running a script</a:t>
              </a:r>
            </a:p>
          </p:txBody>
        </p: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19A4B720-1557-D6D3-951E-7E4A0A739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661836" y="3441138"/>
              <a:ext cx="4233706" cy="1803404"/>
            </a:xfrm>
            <a:prstGeom prst="rect">
              <a:avLst/>
            </a:prstGeom>
          </p:spPr>
        </p:pic>
        <p:pic>
          <p:nvPicPr>
            <p:cNvPr id="35" name="Picture 34" descr="A black and white logo&#10;&#10;AI-generated content may be incorrect.">
              <a:extLst>
                <a:ext uri="{FF2B5EF4-FFF2-40B4-BE49-F238E27FC236}">
                  <a16:creationId xmlns:a16="http://schemas.microsoft.com/office/drawing/2014/main" id="{2E5170BC-F3DD-4B73-F1EF-2D888936FEA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158808" y="4690533"/>
              <a:ext cx="1959299" cy="554009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05181230-E31D-4E2D-AFD4-3DEA7538B19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65285" y="6733415"/>
              <a:ext cx="5052822" cy="927702"/>
            </a:xfrm>
            <a:prstGeom prst="rect">
              <a:avLst/>
            </a:prstGeom>
          </p:spPr>
        </p:pic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BFF08BFD-58DC-AB4B-5AE5-9A259BA7381A}"/>
              </a:ext>
            </a:extLst>
          </p:cNvPr>
          <p:cNvSpPr/>
          <p:nvPr/>
        </p:nvSpPr>
        <p:spPr>
          <a:xfrm>
            <a:off x="3710910" y="1821380"/>
            <a:ext cx="5083520" cy="7119206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580A9CA-E167-3BA9-928F-D5546346B80F}"/>
              </a:ext>
            </a:extLst>
          </p:cNvPr>
          <p:cNvSpPr/>
          <p:nvPr/>
        </p:nvSpPr>
        <p:spPr>
          <a:xfrm>
            <a:off x="8791914" y="1821380"/>
            <a:ext cx="5597185" cy="7119206"/>
          </a:xfrm>
          <a:prstGeom prst="rect">
            <a:avLst/>
          </a:prstGeom>
          <a:noFill/>
          <a:ln w="31750">
            <a:solidFill>
              <a:srgbClr val="1E64C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05DD0BC3-C5E8-70B0-6C57-1A65A5D5C4A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80300" y="5869573"/>
            <a:ext cx="2541369" cy="447093"/>
          </a:xfrm>
          <a:prstGeom prst="snip2Diag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88900" algn="tl" rotWithShape="0">
              <a:srgbClr val="000000">
                <a:alpha val="4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7642157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653D73-28F7-712C-5B02-D507FE944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29">
            <a:extLst>
              <a:ext uri="{FF2B5EF4-FFF2-40B4-BE49-F238E27FC236}">
                <a16:creationId xmlns:a16="http://schemas.microsoft.com/office/drawing/2014/main" id="{8D7C9E03-3F45-C1F1-5158-73FE84FAA8FC}"/>
              </a:ext>
            </a:extLst>
          </p:cNvPr>
          <p:cNvSpPr/>
          <p:nvPr/>
        </p:nvSpPr>
        <p:spPr>
          <a:xfrm>
            <a:off x="762000" y="7877175"/>
            <a:ext cx="1781175" cy="1740400"/>
          </a:xfrm>
          <a:prstGeom prst="rect">
            <a:avLst/>
          </a:prstGeom>
          <a:solidFill>
            <a:schemeClr val="bg1"/>
          </a:solidFill>
          <a:ln w="317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BE">
              <a:solidFill>
                <a:schemeClr val="tx1"/>
              </a:solidFill>
            </a:endParaRP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0CE37B6-82A6-6AAF-24C8-DAE81C818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696" y="405562"/>
            <a:ext cx="15705282" cy="863693"/>
          </a:xfrm>
        </p:spPr>
        <p:txBody>
          <a:bodyPr/>
          <a:lstStyle/>
          <a:p>
            <a:r>
              <a:rPr lang="en-GB" u="none" dirty="0"/>
              <a:t>This class: google </a:t>
            </a:r>
            <a:r>
              <a:rPr lang="en-GB" u="none" dirty="0" err="1"/>
              <a:t>Colab</a:t>
            </a:r>
            <a:endParaRPr lang="en-GB" u="none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64801900-53FB-CCA8-D426-68432D066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E184E0-0BD4-4705-A12B-9B71DDE63301}" type="slidenum">
              <a:rPr lang="en-GB" smtClean="0"/>
              <a:t>9</a:t>
            </a:fld>
            <a:endParaRPr lang="en-GB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CEB667E-2ABB-5337-405B-8DF67BE5E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437" y="3022279"/>
            <a:ext cx="7480300" cy="524492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413CF6-4AA0-E2B2-7E84-1483C687A4B4}"/>
              </a:ext>
            </a:extLst>
          </p:cNvPr>
          <p:cNvSpPr/>
          <p:nvPr/>
        </p:nvSpPr>
        <p:spPr>
          <a:xfrm>
            <a:off x="1697037" y="7464951"/>
            <a:ext cx="1536700" cy="777875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nl-BE">
              <a:solidFill>
                <a:schemeClr val="tx1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7B347C2-6F93-0B9B-58EE-D6BC211BC8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69337" y="3022280"/>
            <a:ext cx="7480301" cy="524492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4880603-24B7-CF1F-A30E-22C54EDE0FB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3586" t="14911" r="85800" b="64738"/>
          <a:stretch>
            <a:fillRect/>
          </a:stretch>
        </p:blipFill>
        <p:spPr>
          <a:xfrm>
            <a:off x="13131800" y="5257306"/>
            <a:ext cx="1600200" cy="1238250"/>
          </a:xfrm>
          <a:prstGeom prst="rect">
            <a:avLst/>
          </a:prstGeom>
        </p:spPr>
      </p:pic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EA92B33C-437A-580C-0BCD-8D88BFE4A212}"/>
              </a:ext>
            </a:extLst>
          </p:cNvPr>
          <p:cNvCxnSpPr>
            <a:cxnSpLocks/>
          </p:cNvCxnSpPr>
          <p:nvPr/>
        </p:nvCxnSpPr>
        <p:spPr>
          <a:xfrm rot="10800000">
            <a:off x="10248900" y="4749709"/>
            <a:ext cx="2781300" cy="1126722"/>
          </a:xfrm>
          <a:prstGeom prst="bentConnector3">
            <a:avLst>
              <a:gd name="adj1" fmla="val 99772"/>
            </a:avLst>
          </a:prstGeom>
          <a:ln w="31750"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EB4CC3D-257C-EB9B-7A37-E517AFE8727A}"/>
              </a:ext>
            </a:extLst>
          </p:cNvPr>
          <p:cNvSpPr txBox="1"/>
          <p:nvPr/>
        </p:nvSpPr>
        <p:spPr>
          <a:xfrm>
            <a:off x="5743575" y="1915422"/>
            <a:ext cx="5419725" cy="4862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BE" dirty="0"/>
              <a:t>https://colab.research.google.com/</a:t>
            </a:r>
          </a:p>
        </p:txBody>
      </p:sp>
    </p:spTree>
    <p:extLst>
      <p:ext uri="{BB962C8B-B14F-4D97-AF65-F5344CB8AC3E}">
        <p14:creationId xmlns:p14="http://schemas.microsoft.com/office/powerpoint/2010/main" val="1904010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Gent BW">
      <a:dk1>
        <a:sysClr val="windowText" lastClr="000000"/>
      </a:dk1>
      <a:lt1>
        <a:sysClr val="window" lastClr="FFFFFF"/>
      </a:lt1>
      <a:dk2>
        <a:srgbClr val="1E64C8"/>
      </a:dk2>
      <a:lt2>
        <a:srgbClr val="E9F0FA"/>
      </a:lt2>
      <a:accent1>
        <a:srgbClr val="27ABAD"/>
      </a:accent1>
      <a:accent2>
        <a:srgbClr val="3DB3B5"/>
      </a:accent2>
      <a:accent3>
        <a:srgbClr val="52BCBD"/>
      </a:accent3>
      <a:accent4>
        <a:srgbClr val="68C4C6"/>
      </a:accent4>
      <a:accent5>
        <a:srgbClr val="7DCDCE"/>
      </a:accent5>
      <a:accent6>
        <a:srgbClr val="93D5D6"/>
      </a:accent6>
      <a:hlink>
        <a:srgbClr val="1E64C8"/>
      </a:hlink>
      <a:folHlink>
        <a:srgbClr val="1E64C8"/>
      </a:folHlink>
    </a:clrScheme>
    <a:fontScheme name="Universiteit Gen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31750">
          <a:solidFill>
            <a:srgbClr val="1E64C8"/>
          </a:solidFill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1750">
          <a:headEnd type="none" w="lg" len="lg"/>
          <a:tailEnd type="none" w="lg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marL="342900" indent="-342900" algn="l">
          <a:lnSpc>
            <a:spcPct val="120000"/>
          </a:lnSpc>
          <a:buFont typeface="Arial" panose="020B0604020202020204" pitchFamily="34" charset="0"/>
          <a:buChar char="–"/>
          <a:defRPr sz="250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PowerPoint_UGent_NL_BW.potx" id="{FF19E9F5-2D6A-42F0-ABCF-BF644E32CFD4}" vid="{7EA86850-3E40-4102-ADC6-991EEE5456E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9339CAC3FE5A9439143D9B4DD3762DA" ma:contentTypeVersion="13" ma:contentTypeDescription="Een nieuw document maken." ma:contentTypeScope="" ma:versionID="b4e706af01e0bde9c939817249c51f26">
  <xsd:schema xmlns:xsd="http://www.w3.org/2001/XMLSchema" xmlns:xs="http://www.w3.org/2001/XMLSchema" xmlns:p="http://schemas.microsoft.com/office/2006/metadata/properties" xmlns:ns3="e9eefd5e-eb8a-4690-b8a3-e9c1d5bacbad" xmlns:ns4="accf210d-3568-470d-bc24-8f84c293f95d" targetNamespace="http://schemas.microsoft.com/office/2006/metadata/properties" ma:root="true" ma:fieldsID="c4ecd7980e1b85e9d3029b8bff1ecb5f" ns3:_="" ns4:_="">
    <xsd:import namespace="e9eefd5e-eb8a-4690-b8a3-e9c1d5bacbad"/>
    <xsd:import namespace="accf210d-3568-470d-bc24-8f84c293f95d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eefd5e-eb8a-4690-b8a3-e9c1d5bacba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ccf210d-3568-470d-bc24-8f84c293f95d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Hint-hash delen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85F95DF7-62EF-4155-9E85-73162D80D12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9E3B5CC-67FF-4383-BDDD-97DA6B22B7B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9eefd5e-eb8a-4690-b8a3-e9c1d5bacbad"/>
    <ds:schemaRef ds:uri="accf210d-3568-470d-bc24-8f84c293f95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F51B2C7-1D72-4CDC-A3F2-06078ACAE4F9}">
  <ds:schemaRefs>
    <ds:schemaRef ds:uri="http://purl.org/dc/terms/"/>
    <ds:schemaRef ds:uri="http://schemas.microsoft.com/office/2006/metadata/properties"/>
    <ds:schemaRef ds:uri="http://schemas.openxmlformats.org/package/2006/metadata/core-properties"/>
    <ds:schemaRef ds:uri="http://www.w3.org/XML/1998/namespace"/>
    <ds:schemaRef ds:uri="http://schemas.microsoft.com/office/2006/documentManagement/types"/>
    <ds:schemaRef ds:uri="accf210d-3568-470d-bc24-8f84c293f95d"/>
    <ds:schemaRef ds:uri="http://purl.org/dc/elements/1.1/"/>
    <ds:schemaRef ds:uri="http://schemas.microsoft.com/office/infopath/2007/PartnerControls"/>
    <ds:schemaRef ds:uri="e9eefd5e-eb8a-4690-b8a3-e9c1d5bacba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PowerPoint_UGent_NL_BW</Template>
  <TotalTime>0</TotalTime>
  <Words>3395</Words>
  <Application>Microsoft Office PowerPoint</Application>
  <PresentationFormat>Aangepast</PresentationFormat>
  <Paragraphs>976</Paragraphs>
  <Slides>56</Slides>
  <Notes>12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4</vt:i4>
      </vt:variant>
      <vt:variant>
        <vt:lpstr>Thema</vt:lpstr>
      </vt:variant>
      <vt:variant>
        <vt:i4>1</vt:i4>
      </vt:variant>
      <vt:variant>
        <vt:lpstr>Diatitels</vt:lpstr>
      </vt:variant>
      <vt:variant>
        <vt:i4>56</vt:i4>
      </vt:variant>
    </vt:vector>
  </HeadingPairs>
  <TitlesOfParts>
    <vt:vector size="61" baseType="lpstr">
      <vt:lpstr>Arial</vt:lpstr>
      <vt:lpstr>Calibri</vt:lpstr>
      <vt:lpstr>Consolas</vt:lpstr>
      <vt:lpstr>Courier New</vt:lpstr>
      <vt:lpstr>Office Theme</vt:lpstr>
      <vt:lpstr>PowerPoint-presentatie</vt:lpstr>
      <vt:lpstr>Crash course python</vt:lpstr>
      <vt:lpstr>Lecture overview</vt:lpstr>
      <vt:lpstr>About the teacher</vt:lpstr>
      <vt:lpstr>Why programming? (why this course)</vt:lpstr>
      <vt:lpstr>Executing Python code</vt:lpstr>
      <vt:lpstr>Computer program &amp; source code</vt:lpstr>
      <vt:lpstr>Executing a program</vt:lpstr>
      <vt:lpstr>This class: google Colab</vt:lpstr>
      <vt:lpstr>Python: working with numbers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Time for some practice</vt:lpstr>
      <vt:lpstr>Python: data types (logicals and strings)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Time for some practice</vt:lpstr>
      <vt:lpstr>Control flow: conditional executiOn and loops</vt:lpstr>
      <vt:lpstr>PowerPoint-presentatie</vt:lpstr>
      <vt:lpstr>PowerPoint-presentatie</vt:lpstr>
      <vt:lpstr>PowerPoint-presentatie</vt:lpstr>
      <vt:lpstr>Time for some practice</vt:lpstr>
      <vt:lpstr>File I/O</vt:lpstr>
      <vt:lpstr>The iris dataset</vt:lpstr>
      <vt:lpstr>PowerPoint-presentatie</vt:lpstr>
      <vt:lpstr>PowerPoint-presentatie</vt:lpstr>
      <vt:lpstr>Time for some practice</vt:lpstr>
      <vt:lpstr>lists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Time for some practice</vt:lpstr>
      <vt:lpstr>dictionaries</vt:lpstr>
      <vt:lpstr>PowerPoint-presentatie</vt:lpstr>
      <vt:lpstr>Prof. dr. Ir. Jan Verwaeren   VAKGROEP DATA-ANALYSE EN WISKUNDIGE MODELLERING  E Jan.Verwaeren@ugent.be   www.ugent.be  </vt:lpstr>
    </vt:vector>
  </TitlesOfParts>
  <Manager/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Jan Verwaeren</dc:creator>
  <cp:keywords/>
  <dc:description/>
  <cp:lastModifiedBy>Demir Ali Köse</cp:lastModifiedBy>
  <cp:revision>137</cp:revision>
  <dcterms:created xsi:type="dcterms:W3CDTF">2021-09-23T10:13:31Z</dcterms:created>
  <dcterms:modified xsi:type="dcterms:W3CDTF">2025-09-10T15:49:25Z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icensed to">
    <vt:lpwstr>Ghent University</vt:lpwstr>
  </property>
  <property fmtid="{D5CDD505-2E9C-101B-9397-08002B2CF9AE}" pid="3" name="Version">
    <vt:lpwstr>1.1</vt:lpwstr>
  </property>
  <property fmtid="{D5CDD505-2E9C-101B-9397-08002B2CF9AE}" pid="4" name="Date">
    <vt:filetime>2019-05-23T22:00:00Z</vt:filetime>
  </property>
  <property fmtid="{D5CDD505-2E9C-101B-9397-08002B2CF9AE}" pid="5" name="Build">
    <vt:lpwstr>20</vt:lpwstr>
  </property>
  <property fmtid="{D5CDD505-2E9C-101B-9397-08002B2CF9AE}" pid="6" name="ContentTypeId">
    <vt:lpwstr>0x010100C9339CAC3FE5A9439143D9B4DD3762DA</vt:lpwstr>
  </property>
</Properties>
</file>