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16b919b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16b919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6b91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6b91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6b91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6b91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6b919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6b919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6b919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6b919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6b919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6b919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16b919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16b919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6b919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6b919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6b919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6b919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By. Salvatore Canale, </a:t>
            </a:r>
            <a:r>
              <a:rPr lang="en">
                <a:solidFill>
                  <a:srgbClr val="434343"/>
                </a:solidFill>
              </a:rPr>
              <a:t>Mengyi Chen, Adonis Davis, Joshua Diehr, Thomas Hwang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JDK - Java Development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UCanAccess - and accompanying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 --Python 2.7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Spacy NLP library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Mental Health Diagnosis System concept with the following criteria: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Simplified concept/system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Runnable</a:t>
            </a:r>
            <a:r>
              <a:rPr lang="en"/>
              <a:t> on an LTU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/>
              <a:t>text mining</a:t>
            </a:r>
            <a:r>
              <a:rPr lang="en"/>
              <a:t> system that can identify keywords and symptoms related to various illnesses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Weight/Grading system that can aid in the scoring of each symptom relative to an illness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access system that can store and retrieve patient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Diagnosis system involving the both text mining from a problem description and a </a:t>
            </a:r>
            <a:r>
              <a:rPr lang="en"/>
              <a:t>questionnaire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UI that can be used by a patient or doctor to input and display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beginning weeks involved some research, data modeling and acquiring a digital copy of the DSM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Thankfully Mengyi was able to find a digital copy of the DSM for us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project workflows and database models were made to get a general shape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design of the project had been determined we broke into groups to begin working on the various parts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Mining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Diagnosis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GUI/UI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Java with an Access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proof of concept these parts are all functional, but could benefit from some additional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machine learning program that is capable of discovering and extracting NEW keywords is separate from the primary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in python the system can read from the DSM and generate a list of potential keywords to used in the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text mining system built into the Java system can recognize words already stored in the DB and pull these from the Patient’s problem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system determines the weight of each word in its context to be shared with the diagnosis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UI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current DB consists of 5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Patients, Keywords, Thesaurus, DSM, and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Keywords and Questions are determined from information provided by the DSM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Thesaurus is a temporary table that can be extinguished by further advancement in the text mining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GUI/UI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using Java swing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The UI is simple to use allowing a user to input a new patient and answer question to further determine an illness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final page allows the user to select a diagnosis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System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current system uses percentages to determine a match between a problem description and the illness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comparing keywords from the patient and the DSM a percentage is determined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 are asked relative to the near match illness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questions are selected based on keywords not already found in the problem description to bypass possible redundancies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final rating is adjusted based on answers and displayed to the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Advancement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DB implements a Thesaurus table in order to recognize keywords written differently, but in full scope this will make for a very bulky and slow system. A more advanced AI that could recognize words in context and eliminate the need for a Thesaurus.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system was created as a proof of concept it will need to be reformatted to handle the full scale of the DSM.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acquisition is necessary to create a full scale version of the program. We have only been using enough data to test 3 illnesses, but in order to run a complete system the text mining system must be run on the full DSM.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Advancement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has been formatted to quickly handle the 3 illness, but in full scale a more appropriate format may be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for the gradation system I believe the method used is a smart and simple method, but tweaking maybe desired in the question system in order to better calculate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