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56" r:id="rId5"/>
    <p:sldId id="257" r:id="rId6"/>
    <p:sldId id="258"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46B3-EEEC-2E2C-58EF-B0B688A68C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493E42-6CD0-89A8-2BAC-7C4492298C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6C73A6-A157-FF51-A602-2F15F55FE8B1}"/>
              </a:ext>
            </a:extLst>
          </p:cNvPr>
          <p:cNvSpPr>
            <a:spLocks noGrp="1"/>
          </p:cNvSpPr>
          <p:nvPr>
            <p:ph type="dt" sz="half" idx="10"/>
          </p:nvPr>
        </p:nvSpPr>
        <p:spPr/>
        <p:txBody>
          <a:bodyPr/>
          <a:lstStyle/>
          <a:p>
            <a:fld id="{900D0DF3-DD8E-42DB-A1CF-59256EDF7635}" type="datetimeFigureOut">
              <a:rPr lang="en-US" smtClean="0"/>
              <a:t>2/20/2023</a:t>
            </a:fld>
            <a:endParaRPr lang="en-US"/>
          </a:p>
        </p:txBody>
      </p:sp>
      <p:sp>
        <p:nvSpPr>
          <p:cNvPr id="5" name="Footer Placeholder 4">
            <a:extLst>
              <a:ext uri="{FF2B5EF4-FFF2-40B4-BE49-F238E27FC236}">
                <a16:creationId xmlns:a16="http://schemas.microsoft.com/office/drawing/2014/main" id="{0C10BB98-92DD-D328-532C-E6547B568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9EB24E-BAFE-B096-9DF4-15BE5B902EB4}"/>
              </a:ext>
            </a:extLst>
          </p:cNvPr>
          <p:cNvSpPr>
            <a:spLocks noGrp="1"/>
          </p:cNvSpPr>
          <p:nvPr>
            <p:ph type="sldNum" sz="quarter" idx="12"/>
          </p:nvPr>
        </p:nvSpPr>
        <p:spPr/>
        <p:txBody>
          <a:bodyPr/>
          <a:lstStyle/>
          <a:p>
            <a:fld id="{6967FAB7-F231-4890-A996-AC1B416608A4}" type="slidenum">
              <a:rPr lang="en-US" smtClean="0"/>
              <a:t>‹#›</a:t>
            </a:fld>
            <a:endParaRPr lang="en-US"/>
          </a:p>
        </p:txBody>
      </p:sp>
    </p:spTree>
    <p:extLst>
      <p:ext uri="{BB962C8B-B14F-4D97-AF65-F5344CB8AC3E}">
        <p14:creationId xmlns:p14="http://schemas.microsoft.com/office/powerpoint/2010/main" val="3662851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7A6A-4139-E8F9-3B79-2C1084A15E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8BBDA4-8780-BE09-6461-B3F696E23C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5E2AC-F1ED-F74E-CDFA-83D05AA1DC06}"/>
              </a:ext>
            </a:extLst>
          </p:cNvPr>
          <p:cNvSpPr>
            <a:spLocks noGrp="1"/>
          </p:cNvSpPr>
          <p:nvPr>
            <p:ph type="dt" sz="half" idx="10"/>
          </p:nvPr>
        </p:nvSpPr>
        <p:spPr/>
        <p:txBody>
          <a:bodyPr/>
          <a:lstStyle/>
          <a:p>
            <a:fld id="{900D0DF3-DD8E-42DB-A1CF-59256EDF7635}" type="datetimeFigureOut">
              <a:rPr lang="en-US" smtClean="0"/>
              <a:t>2/20/2023</a:t>
            </a:fld>
            <a:endParaRPr lang="en-US"/>
          </a:p>
        </p:txBody>
      </p:sp>
      <p:sp>
        <p:nvSpPr>
          <p:cNvPr id="5" name="Footer Placeholder 4">
            <a:extLst>
              <a:ext uri="{FF2B5EF4-FFF2-40B4-BE49-F238E27FC236}">
                <a16:creationId xmlns:a16="http://schemas.microsoft.com/office/drawing/2014/main" id="{F97078DE-6A6B-4573-FD8B-3D5133B41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73EC9-8AC1-918C-0FDD-7E89A73FA9BD}"/>
              </a:ext>
            </a:extLst>
          </p:cNvPr>
          <p:cNvSpPr>
            <a:spLocks noGrp="1"/>
          </p:cNvSpPr>
          <p:nvPr>
            <p:ph type="sldNum" sz="quarter" idx="12"/>
          </p:nvPr>
        </p:nvSpPr>
        <p:spPr/>
        <p:txBody>
          <a:bodyPr/>
          <a:lstStyle/>
          <a:p>
            <a:fld id="{6967FAB7-F231-4890-A996-AC1B416608A4}" type="slidenum">
              <a:rPr lang="en-US" smtClean="0"/>
              <a:t>‹#›</a:t>
            </a:fld>
            <a:endParaRPr lang="en-US"/>
          </a:p>
        </p:txBody>
      </p:sp>
    </p:spTree>
    <p:extLst>
      <p:ext uri="{BB962C8B-B14F-4D97-AF65-F5344CB8AC3E}">
        <p14:creationId xmlns:p14="http://schemas.microsoft.com/office/powerpoint/2010/main" val="139300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DA5CD-0F6C-D771-A204-FD3C3D2571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F942DB-18BD-7C78-E348-9E5ED8F01D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5C083D-DA9E-1E5E-8DAE-0AD9AF52F064}"/>
              </a:ext>
            </a:extLst>
          </p:cNvPr>
          <p:cNvSpPr>
            <a:spLocks noGrp="1"/>
          </p:cNvSpPr>
          <p:nvPr>
            <p:ph type="dt" sz="half" idx="10"/>
          </p:nvPr>
        </p:nvSpPr>
        <p:spPr/>
        <p:txBody>
          <a:bodyPr/>
          <a:lstStyle/>
          <a:p>
            <a:fld id="{900D0DF3-DD8E-42DB-A1CF-59256EDF7635}" type="datetimeFigureOut">
              <a:rPr lang="en-US" smtClean="0"/>
              <a:t>2/20/2023</a:t>
            </a:fld>
            <a:endParaRPr lang="en-US"/>
          </a:p>
        </p:txBody>
      </p:sp>
      <p:sp>
        <p:nvSpPr>
          <p:cNvPr id="5" name="Footer Placeholder 4">
            <a:extLst>
              <a:ext uri="{FF2B5EF4-FFF2-40B4-BE49-F238E27FC236}">
                <a16:creationId xmlns:a16="http://schemas.microsoft.com/office/drawing/2014/main" id="{4CD29229-3A83-71AA-FD0F-7424AA5F1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2D0CF2-6C2B-C6A7-D921-1A0AFC36B94C}"/>
              </a:ext>
            </a:extLst>
          </p:cNvPr>
          <p:cNvSpPr>
            <a:spLocks noGrp="1"/>
          </p:cNvSpPr>
          <p:nvPr>
            <p:ph type="sldNum" sz="quarter" idx="12"/>
          </p:nvPr>
        </p:nvSpPr>
        <p:spPr/>
        <p:txBody>
          <a:bodyPr/>
          <a:lstStyle/>
          <a:p>
            <a:fld id="{6967FAB7-F231-4890-A996-AC1B416608A4}" type="slidenum">
              <a:rPr lang="en-US" smtClean="0"/>
              <a:t>‹#›</a:t>
            </a:fld>
            <a:endParaRPr lang="en-US"/>
          </a:p>
        </p:txBody>
      </p:sp>
    </p:spTree>
    <p:extLst>
      <p:ext uri="{BB962C8B-B14F-4D97-AF65-F5344CB8AC3E}">
        <p14:creationId xmlns:p14="http://schemas.microsoft.com/office/powerpoint/2010/main" val="234728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95F7-ACD6-5BA0-659E-F7E988BDED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9F57D2-6C7F-5CF5-0449-AC53DB5B96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8D60C-F164-02D0-4FBF-5633284FFD8A}"/>
              </a:ext>
            </a:extLst>
          </p:cNvPr>
          <p:cNvSpPr>
            <a:spLocks noGrp="1"/>
          </p:cNvSpPr>
          <p:nvPr>
            <p:ph type="dt" sz="half" idx="10"/>
          </p:nvPr>
        </p:nvSpPr>
        <p:spPr/>
        <p:txBody>
          <a:bodyPr/>
          <a:lstStyle/>
          <a:p>
            <a:fld id="{900D0DF3-DD8E-42DB-A1CF-59256EDF7635}" type="datetimeFigureOut">
              <a:rPr lang="en-US" smtClean="0"/>
              <a:t>2/20/2023</a:t>
            </a:fld>
            <a:endParaRPr lang="en-US"/>
          </a:p>
        </p:txBody>
      </p:sp>
      <p:sp>
        <p:nvSpPr>
          <p:cNvPr id="5" name="Footer Placeholder 4">
            <a:extLst>
              <a:ext uri="{FF2B5EF4-FFF2-40B4-BE49-F238E27FC236}">
                <a16:creationId xmlns:a16="http://schemas.microsoft.com/office/drawing/2014/main" id="{6E938261-837D-5CA7-AE4B-52DEB48DD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22ECE-C24D-A2A5-F9E7-B3CBB9DF5C15}"/>
              </a:ext>
            </a:extLst>
          </p:cNvPr>
          <p:cNvSpPr>
            <a:spLocks noGrp="1"/>
          </p:cNvSpPr>
          <p:nvPr>
            <p:ph type="sldNum" sz="quarter" idx="12"/>
          </p:nvPr>
        </p:nvSpPr>
        <p:spPr/>
        <p:txBody>
          <a:bodyPr/>
          <a:lstStyle/>
          <a:p>
            <a:fld id="{6967FAB7-F231-4890-A996-AC1B416608A4}" type="slidenum">
              <a:rPr lang="en-US" smtClean="0"/>
              <a:t>‹#›</a:t>
            </a:fld>
            <a:endParaRPr lang="en-US"/>
          </a:p>
        </p:txBody>
      </p:sp>
    </p:spTree>
    <p:extLst>
      <p:ext uri="{BB962C8B-B14F-4D97-AF65-F5344CB8AC3E}">
        <p14:creationId xmlns:p14="http://schemas.microsoft.com/office/powerpoint/2010/main" val="1614524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1376-5090-AC66-8A93-0DA020790A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DA12D-0091-98D5-56AF-72EBC83B21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798CF8-4707-230D-1CDB-ECF648A036D4}"/>
              </a:ext>
            </a:extLst>
          </p:cNvPr>
          <p:cNvSpPr>
            <a:spLocks noGrp="1"/>
          </p:cNvSpPr>
          <p:nvPr>
            <p:ph type="dt" sz="half" idx="10"/>
          </p:nvPr>
        </p:nvSpPr>
        <p:spPr/>
        <p:txBody>
          <a:bodyPr/>
          <a:lstStyle/>
          <a:p>
            <a:fld id="{900D0DF3-DD8E-42DB-A1CF-59256EDF7635}" type="datetimeFigureOut">
              <a:rPr lang="en-US" smtClean="0"/>
              <a:t>2/20/2023</a:t>
            </a:fld>
            <a:endParaRPr lang="en-US"/>
          </a:p>
        </p:txBody>
      </p:sp>
      <p:sp>
        <p:nvSpPr>
          <p:cNvPr id="5" name="Footer Placeholder 4">
            <a:extLst>
              <a:ext uri="{FF2B5EF4-FFF2-40B4-BE49-F238E27FC236}">
                <a16:creationId xmlns:a16="http://schemas.microsoft.com/office/drawing/2014/main" id="{EC930756-337A-8404-95EC-0D7944A89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813ED-6B52-2B1E-19BB-6ABEEB843677}"/>
              </a:ext>
            </a:extLst>
          </p:cNvPr>
          <p:cNvSpPr>
            <a:spLocks noGrp="1"/>
          </p:cNvSpPr>
          <p:nvPr>
            <p:ph type="sldNum" sz="quarter" idx="12"/>
          </p:nvPr>
        </p:nvSpPr>
        <p:spPr/>
        <p:txBody>
          <a:bodyPr/>
          <a:lstStyle/>
          <a:p>
            <a:fld id="{6967FAB7-F231-4890-A996-AC1B416608A4}" type="slidenum">
              <a:rPr lang="en-US" smtClean="0"/>
              <a:t>‹#›</a:t>
            </a:fld>
            <a:endParaRPr lang="en-US"/>
          </a:p>
        </p:txBody>
      </p:sp>
    </p:spTree>
    <p:extLst>
      <p:ext uri="{BB962C8B-B14F-4D97-AF65-F5344CB8AC3E}">
        <p14:creationId xmlns:p14="http://schemas.microsoft.com/office/powerpoint/2010/main" val="274762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E911-6085-C08B-45B4-1C4AEF793C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D8CAE5-528C-658D-1548-CE5ABE2A3F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AFB564-CAB2-4999-A65E-8B54F5BCC6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35A82D-B69B-7FB3-0B47-46647420D74C}"/>
              </a:ext>
            </a:extLst>
          </p:cNvPr>
          <p:cNvSpPr>
            <a:spLocks noGrp="1"/>
          </p:cNvSpPr>
          <p:nvPr>
            <p:ph type="dt" sz="half" idx="10"/>
          </p:nvPr>
        </p:nvSpPr>
        <p:spPr/>
        <p:txBody>
          <a:bodyPr/>
          <a:lstStyle/>
          <a:p>
            <a:fld id="{900D0DF3-DD8E-42DB-A1CF-59256EDF7635}" type="datetimeFigureOut">
              <a:rPr lang="en-US" smtClean="0"/>
              <a:t>2/20/2023</a:t>
            </a:fld>
            <a:endParaRPr lang="en-US"/>
          </a:p>
        </p:txBody>
      </p:sp>
      <p:sp>
        <p:nvSpPr>
          <p:cNvPr id="6" name="Footer Placeholder 5">
            <a:extLst>
              <a:ext uri="{FF2B5EF4-FFF2-40B4-BE49-F238E27FC236}">
                <a16:creationId xmlns:a16="http://schemas.microsoft.com/office/drawing/2014/main" id="{57409F5F-1F1F-C59E-0D5D-F0FDB4774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143FF5-CFDC-35D9-715F-ACBE8292B313}"/>
              </a:ext>
            </a:extLst>
          </p:cNvPr>
          <p:cNvSpPr>
            <a:spLocks noGrp="1"/>
          </p:cNvSpPr>
          <p:nvPr>
            <p:ph type="sldNum" sz="quarter" idx="12"/>
          </p:nvPr>
        </p:nvSpPr>
        <p:spPr/>
        <p:txBody>
          <a:bodyPr/>
          <a:lstStyle/>
          <a:p>
            <a:fld id="{6967FAB7-F231-4890-A996-AC1B416608A4}" type="slidenum">
              <a:rPr lang="en-US" smtClean="0"/>
              <a:t>‹#›</a:t>
            </a:fld>
            <a:endParaRPr lang="en-US"/>
          </a:p>
        </p:txBody>
      </p:sp>
    </p:spTree>
    <p:extLst>
      <p:ext uri="{BB962C8B-B14F-4D97-AF65-F5344CB8AC3E}">
        <p14:creationId xmlns:p14="http://schemas.microsoft.com/office/powerpoint/2010/main" val="2084703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0752-932B-1504-C338-9596319548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D6E212-1C5B-54EB-9C93-A1A5506983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C50C7A-0CF0-0022-9531-8E0B4EBABB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D9BD99-E44A-C073-0CA1-A27677468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6151F4-BEF6-6653-A18F-07FFEBE2F3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C161D3-68D4-68DE-F24B-B1C45E347833}"/>
              </a:ext>
            </a:extLst>
          </p:cNvPr>
          <p:cNvSpPr>
            <a:spLocks noGrp="1"/>
          </p:cNvSpPr>
          <p:nvPr>
            <p:ph type="dt" sz="half" idx="10"/>
          </p:nvPr>
        </p:nvSpPr>
        <p:spPr/>
        <p:txBody>
          <a:bodyPr/>
          <a:lstStyle/>
          <a:p>
            <a:fld id="{900D0DF3-DD8E-42DB-A1CF-59256EDF7635}" type="datetimeFigureOut">
              <a:rPr lang="en-US" smtClean="0"/>
              <a:t>2/20/2023</a:t>
            </a:fld>
            <a:endParaRPr lang="en-US"/>
          </a:p>
        </p:txBody>
      </p:sp>
      <p:sp>
        <p:nvSpPr>
          <p:cNvPr id="8" name="Footer Placeholder 7">
            <a:extLst>
              <a:ext uri="{FF2B5EF4-FFF2-40B4-BE49-F238E27FC236}">
                <a16:creationId xmlns:a16="http://schemas.microsoft.com/office/drawing/2014/main" id="{0DA61FBC-05DA-F22A-8094-7BB200D7B9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350608-B484-AA73-57E6-06579D4EFACC}"/>
              </a:ext>
            </a:extLst>
          </p:cNvPr>
          <p:cNvSpPr>
            <a:spLocks noGrp="1"/>
          </p:cNvSpPr>
          <p:nvPr>
            <p:ph type="sldNum" sz="quarter" idx="12"/>
          </p:nvPr>
        </p:nvSpPr>
        <p:spPr/>
        <p:txBody>
          <a:bodyPr/>
          <a:lstStyle/>
          <a:p>
            <a:fld id="{6967FAB7-F231-4890-A996-AC1B416608A4}" type="slidenum">
              <a:rPr lang="en-US" smtClean="0"/>
              <a:t>‹#›</a:t>
            </a:fld>
            <a:endParaRPr lang="en-US"/>
          </a:p>
        </p:txBody>
      </p:sp>
    </p:spTree>
    <p:extLst>
      <p:ext uri="{BB962C8B-B14F-4D97-AF65-F5344CB8AC3E}">
        <p14:creationId xmlns:p14="http://schemas.microsoft.com/office/powerpoint/2010/main" val="78197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6D4E9-1315-AC7F-898C-F96EDA62C2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F95252-5DCC-127A-2D4A-C11C6A6C6E5D}"/>
              </a:ext>
            </a:extLst>
          </p:cNvPr>
          <p:cNvSpPr>
            <a:spLocks noGrp="1"/>
          </p:cNvSpPr>
          <p:nvPr>
            <p:ph type="dt" sz="half" idx="10"/>
          </p:nvPr>
        </p:nvSpPr>
        <p:spPr/>
        <p:txBody>
          <a:bodyPr/>
          <a:lstStyle/>
          <a:p>
            <a:fld id="{900D0DF3-DD8E-42DB-A1CF-59256EDF7635}" type="datetimeFigureOut">
              <a:rPr lang="en-US" smtClean="0"/>
              <a:t>2/20/2023</a:t>
            </a:fld>
            <a:endParaRPr lang="en-US"/>
          </a:p>
        </p:txBody>
      </p:sp>
      <p:sp>
        <p:nvSpPr>
          <p:cNvPr id="4" name="Footer Placeholder 3">
            <a:extLst>
              <a:ext uri="{FF2B5EF4-FFF2-40B4-BE49-F238E27FC236}">
                <a16:creationId xmlns:a16="http://schemas.microsoft.com/office/drawing/2014/main" id="{3C1D1862-4331-92A1-F2A2-37DA437C8F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085ABB-DAD1-C64F-BB9F-87E9532B1D6F}"/>
              </a:ext>
            </a:extLst>
          </p:cNvPr>
          <p:cNvSpPr>
            <a:spLocks noGrp="1"/>
          </p:cNvSpPr>
          <p:nvPr>
            <p:ph type="sldNum" sz="quarter" idx="12"/>
          </p:nvPr>
        </p:nvSpPr>
        <p:spPr/>
        <p:txBody>
          <a:bodyPr/>
          <a:lstStyle/>
          <a:p>
            <a:fld id="{6967FAB7-F231-4890-A996-AC1B416608A4}" type="slidenum">
              <a:rPr lang="en-US" smtClean="0"/>
              <a:t>‹#›</a:t>
            </a:fld>
            <a:endParaRPr lang="en-US"/>
          </a:p>
        </p:txBody>
      </p:sp>
    </p:spTree>
    <p:extLst>
      <p:ext uri="{BB962C8B-B14F-4D97-AF65-F5344CB8AC3E}">
        <p14:creationId xmlns:p14="http://schemas.microsoft.com/office/powerpoint/2010/main" val="407041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0F0246-BBF3-3244-5109-3A6E1E165441}"/>
              </a:ext>
            </a:extLst>
          </p:cNvPr>
          <p:cNvSpPr>
            <a:spLocks noGrp="1"/>
          </p:cNvSpPr>
          <p:nvPr>
            <p:ph type="dt" sz="half" idx="10"/>
          </p:nvPr>
        </p:nvSpPr>
        <p:spPr/>
        <p:txBody>
          <a:bodyPr/>
          <a:lstStyle/>
          <a:p>
            <a:fld id="{900D0DF3-DD8E-42DB-A1CF-59256EDF7635}" type="datetimeFigureOut">
              <a:rPr lang="en-US" smtClean="0"/>
              <a:t>2/20/2023</a:t>
            </a:fld>
            <a:endParaRPr lang="en-US"/>
          </a:p>
        </p:txBody>
      </p:sp>
      <p:sp>
        <p:nvSpPr>
          <p:cNvPr id="3" name="Footer Placeholder 2">
            <a:extLst>
              <a:ext uri="{FF2B5EF4-FFF2-40B4-BE49-F238E27FC236}">
                <a16:creationId xmlns:a16="http://schemas.microsoft.com/office/drawing/2014/main" id="{4430C696-6801-F6A4-00F2-A5DD0FCC21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00A04C-E26F-F236-DFF1-800613770BC0}"/>
              </a:ext>
            </a:extLst>
          </p:cNvPr>
          <p:cNvSpPr>
            <a:spLocks noGrp="1"/>
          </p:cNvSpPr>
          <p:nvPr>
            <p:ph type="sldNum" sz="quarter" idx="12"/>
          </p:nvPr>
        </p:nvSpPr>
        <p:spPr/>
        <p:txBody>
          <a:bodyPr/>
          <a:lstStyle/>
          <a:p>
            <a:fld id="{6967FAB7-F231-4890-A996-AC1B416608A4}" type="slidenum">
              <a:rPr lang="en-US" smtClean="0"/>
              <a:t>‹#›</a:t>
            </a:fld>
            <a:endParaRPr lang="en-US"/>
          </a:p>
        </p:txBody>
      </p:sp>
    </p:spTree>
    <p:extLst>
      <p:ext uri="{BB962C8B-B14F-4D97-AF65-F5344CB8AC3E}">
        <p14:creationId xmlns:p14="http://schemas.microsoft.com/office/powerpoint/2010/main" val="1358005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842AA-E3A6-CBC6-4BF5-43E64D996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0752B7-73E2-F13E-89A0-E2F2A1C86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F72C6A-5CD3-EEB0-28FB-763E14698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15A95B-9D83-6194-F489-B0C6889628CB}"/>
              </a:ext>
            </a:extLst>
          </p:cNvPr>
          <p:cNvSpPr>
            <a:spLocks noGrp="1"/>
          </p:cNvSpPr>
          <p:nvPr>
            <p:ph type="dt" sz="half" idx="10"/>
          </p:nvPr>
        </p:nvSpPr>
        <p:spPr/>
        <p:txBody>
          <a:bodyPr/>
          <a:lstStyle/>
          <a:p>
            <a:fld id="{900D0DF3-DD8E-42DB-A1CF-59256EDF7635}" type="datetimeFigureOut">
              <a:rPr lang="en-US" smtClean="0"/>
              <a:t>2/20/2023</a:t>
            </a:fld>
            <a:endParaRPr lang="en-US"/>
          </a:p>
        </p:txBody>
      </p:sp>
      <p:sp>
        <p:nvSpPr>
          <p:cNvPr id="6" name="Footer Placeholder 5">
            <a:extLst>
              <a:ext uri="{FF2B5EF4-FFF2-40B4-BE49-F238E27FC236}">
                <a16:creationId xmlns:a16="http://schemas.microsoft.com/office/drawing/2014/main" id="{442D2D1F-056E-429B-0133-DB24583903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78CD8-2692-A8AF-95CD-26640B3A4D73}"/>
              </a:ext>
            </a:extLst>
          </p:cNvPr>
          <p:cNvSpPr>
            <a:spLocks noGrp="1"/>
          </p:cNvSpPr>
          <p:nvPr>
            <p:ph type="sldNum" sz="quarter" idx="12"/>
          </p:nvPr>
        </p:nvSpPr>
        <p:spPr/>
        <p:txBody>
          <a:bodyPr/>
          <a:lstStyle/>
          <a:p>
            <a:fld id="{6967FAB7-F231-4890-A996-AC1B416608A4}" type="slidenum">
              <a:rPr lang="en-US" smtClean="0"/>
              <a:t>‹#›</a:t>
            </a:fld>
            <a:endParaRPr lang="en-US"/>
          </a:p>
        </p:txBody>
      </p:sp>
    </p:spTree>
    <p:extLst>
      <p:ext uri="{BB962C8B-B14F-4D97-AF65-F5344CB8AC3E}">
        <p14:creationId xmlns:p14="http://schemas.microsoft.com/office/powerpoint/2010/main" val="287041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E839-47A0-4B45-3026-C65BF1A8A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839FD6-E4D3-947E-3E61-A102774365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365F79-6CFE-2A6E-97E1-8A2366522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276429-250B-EBEB-D6F9-894731EAB5D4}"/>
              </a:ext>
            </a:extLst>
          </p:cNvPr>
          <p:cNvSpPr>
            <a:spLocks noGrp="1"/>
          </p:cNvSpPr>
          <p:nvPr>
            <p:ph type="dt" sz="half" idx="10"/>
          </p:nvPr>
        </p:nvSpPr>
        <p:spPr/>
        <p:txBody>
          <a:bodyPr/>
          <a:lstStyle/>
          <a:p>
            <a:fld id="{900D0DF3-DD8E-42DB-A1CF-59256EDF7635}" type="datetimeFigureOut">
              <a:rPr lang="en-US" smtClean="0"/>
              <a:t>2/20/2023</a:t>
            </a:fld>
            <a:endParaRPr lang="en-US"/>
          </a:p>
        </p:txBody>
      </p:sp>
      <p:sp>
        <p:nvSpPr>
          <p:cNvPr id="6" name="Footer Placeholder 5">
            <a:extLst>
              <a:ext uri="{FF2B5EF4-FFF2-40B4-BE49-F238E27FC236}">
                <a16:creationId xmlns:a16="http://schemas.microsoft.com/office/drawing/2014/main" id="{DD417210-BC35-0FD0-0083-17D1CD0A7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0BC085-3BE6-F578-9F76-D53685034C60}"/>
              </a:ext>
            </a:extLst>
          </p:cNvPr>
          <p:cNvSpPr>
            <a:spLocks noGrp="1"/>
          </p:cNvSpPr>
          <p:nvPr>
            <p:ph type="sldNum" sz="quarter" idx="12"/>
          </p:nvPr>
        </p:nvSpPr>
        <p:spPr/>
        <p:txBody>
          <a:bodyPr/>
          <a:lstStyle/>
          <a:p>
            <a:fld id="{6967FAB7-F231-4890-A996-AC1B416608A4}" type="slidenum">
              <a:rPr lang="en-US" smtClean="0"/>
              <a:t>‹#›</a:t>
            </a:fld>
            <a:endParaRPr lang="en-US"/>
          </a:p>
        </p:txBody>
      </p:sp>
    </p:spTree>
    <p:extLst>
      <p:ext uri="{BB962C8B-B14F-4D97-AF65-F5344CB8AC3E}">
        <p14:creationId xmlns:p14="http://schemas.microsoft.com/office/powerpoint/2010/main" val="196716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8BA96C-D67E-686A-213E-848CC8F9E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11B6A-5AAA-EFE1-B519-121B6E8C9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262A7-94F1-1059-58FE-E50F2551B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D0DF3-DD8E-42DB-A1CF-59256EDF7635}" type="datetimeFigureOut">
              <a:rPr lang="en-US" smtClean="0"/>
              <a:t>2/20/2023</a:t>
            </a:fld>
            <a:endParaRPr lang="en-US"/>
          </a:p>
        </p:txBody>
      </p:sp>
      <p:sp>
        <p:nvSpPr>
          <p:cNvPr id="5" name="Footer Placeholder 4">
            <a:extLst>
              <a:ext uri="{FF2B5EF4-FFF2-40B4-BE49-F238E27FC236}">
                <a16:creationId xmlns:a16="http://schemas.microsoft.com/office/drawing/2014/main" id="{AFF7FDBE-DE5F-2362-EF77-89922561D6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034D70-B388-8CA8-3989-1CB39B5BE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7FAB7-F231-4890-A996-AC1B416608A4}" type="slidenum">
              <a:rPr lang="en-US" smtClean="0"/>
              <a:t>‹#›</a:t>
            </a:fld>
            <a:endParaRPr lang="en-US"/>
          </a:p>
        </p:txBody>
      </p:sp>
    </p:spTree>
    <p:extLst>
      <p:ext uri="{BB962C8B-B14F-4D97-AF65-F5344CB8AC3E}">
        <p14:creationId xmlns:p14="http://schemas.microsoft.com/office/powerpoint/2010/main" val="1770487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63565C-3022-00D6-AC5A-A2A7A4D720CD}"/>
              </a:ext>
            </a:extLst>
          </p:cNvPr>
          <p:cNvSpPr txBox="1"/>
          <p:nvPr/>
        </p:nvSpPr>
        <p:spPr>
          <a:xfrm>
            <a:off x="9118119" y="1912425"/>
            <a:ext cx="229472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Pneumatic Subsystem</a:t>
            </a:r>
          </a:p>
        </p:txBody>
      </p:sp>
      <p:sp>
        <p:nvSpPr>
          <p:cNvPr id="7" name="TextBox 6">
            <a:extLst>
              <a:ext uri="{FF2B5EF4-FFF2-40B4-BE49-F238E27FC236}">
                <a16:creationId xmlns:a16="http://schemas.microsoft.com/office/drawing/2014/main" id="{7ABB1CA6-703E-0D57-0CE7-78A3943F431F}"/>
              </a:ext>
            </a:extLst>
          </p:cNvPr>
          <p:cNvSpPr txBox="1"/>
          <p:nvPr/>
        </p:nvSpPr>
        <p:spPr>
          <a:xfrm>
            <a:off x="967781" y="2807563"/>
            <a:ext cx="229472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Robot Controller</a:t>
            </a:r>
          </a:p>
        </p:txBody>
      </p:sp>
      <p:sp>
        <p:nvSpPr>
          <p:cNvPr id="9" name="TextBox 8">
            <a:extLst>
              <a:ext uri="{FF2B5EF4-FFF2-40B4-BE49-F238E27FC236}">
                <a16:creationId xmlns:a16="http://schemas.microsoft.com/office/drawing/2014/main" id="{726D492C-ABDF-334E-F758-85F5E58F82A9}"/>
              </a:ext>
            </a:extLst>
          </p:cNvPr>
          <p:cNvSpPr txBox="1"/>
          <p:nvPr/>
        </p:nvSpPr>
        <p:spPr>
          <a:xfrm>
            <a:off x="998814" y="1588210"/>
            <a:ext cx="229472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ATI </a:t>
            </a:r>
            <a:r>
              <a:rPr lang="en-US" dirty="0" err="1"/>
              <a:t>Toolchanger</a:t>
            </a:r>
            <a:endParaRPr lang="en-US" dirty="0"/>
          </a:p>
        </p:txBody>
      </p:sp>
      <p:sp>
        <p:nvSpPr>
          <p:cNvPr id="10" name="TextBox 9">
            <a:extLst>
              <a:ext uri="{FF2B5EF4-FFF2-40B4-BE49-F238E27FC236}">
                <a16:creationId xmlns:a16="http://schemas.microsoft.com/office/drawing/2014/main" id="{BE30D35B-492D-D950-A11E-882CD46B1CEC}"/>
              </a:ext>
            </a:extLst>
          </p:cNvPr>
          <p:cNvSpPr txBox="1"/>
          <p:nvPr/>
        </p:nvSpPr>
        <p:spPr>
          <a:xfrm>
            <a:off x="9118119" y="2987982"/>
            <a:ext cx="229472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Laser scan subsystem</a:t>
            </a:r>
          </a:p>
        </p:txBody>
      </p:sp>
      <p:sp>
        <p:nvSpPr>
          <p:cNvPr id="11" name="TextBox 10">
            <a:extLst>
              <a:ext uri="{FF2B5EF4-FFF2-40B4-BE49-F238E27FC236}">
                <a16:creationId xmlns:a16="http://schemas.microsoft.com/office/drawing/2014/main" id="{BB0916C7-91FD-046E-C45D-6921B24F6663}"/>
              </a:ext>
            </a:extLst>
          </p:cNvPr>
          <p:cNvSpPr txBox="1"/>
          <p:nvPr/>
        </p:nvSpPr>
        <p:spPr>
          <a:xfrm>
            <a:off x="9118118" y="870092"/>
            <a:ext cx="229472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Load Cell Subsystem</a:t>
            </a:r>
          </a:p>
        </p:txBody>
      </p:sp>
      <p:pic>
        <p:nvPicPr>
          <p:cNvPr id="13" name="Picture 12" descr="A picture containing electronics&#10;&#10;Description automatically generated">
            <a:extLst>
              <a:ext uri="{FF2B5EF4-FFF2-40B4-BE49-F238E27FC236}">
                <a16:creationId xmlns:a16="http://schemas.microsoft.com/office/drawing/2014/main" id="{1CB63EAB-A4D5-4E6E-D413-0E67870A1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5875" y="1755154"/>
            <a:ext cx="2466975" cy="1847850"/>
          </a:xfrm>
          <a:prstGeom prst="rect">
            <a:avLst/>
          </a:prstGeom>
        </p:spPr>
      </p:pic>
      <p:sp>
        <p:nvSpPr>
          <p:cNvPr id="14" name="TextBox 13">
            <a:extLst>
              <a:ext uri="{FF2B5EF4-FFF2-40B4-BE49-F238E27FC236}">
                <a16:creationId xmlns:a16="http://schemas.microsoft.com/office/drawing/2014/main" id="{07DE2019-6090-DC2A-088B-7F1379353C05}"/>
              </a:ext>
            </a:extLst>
          </p:cNvPr>
          <p:cNvSpPr txBox="1"/>
          <p:nvPr/>
        </p:nvSpPr>
        <p:spPr>
          <a:xfrm>
            <a:off x="4631941" y="1554977"/>
            <a:ext cx="2095130" cy="646331"/>
          </a:xfrm>
          <a:prstGeom prst="rect">
            <a:avLst/>
          </a:prstGeom>
          <a:noFill/>
        </p:spPr>
        <p:txBody>
          <a:bodyPr wrap="square" rtlCol="0">
            <a:spAutoFit/>
          </a:bodyPr>
          <a:lstStyle/>
          <a:p>
            <a:r>
              <a:rPr lang="en-US" dirty="0"/>
              <a:t>High speed network switch</a:t>
            </a:r>
          </a:p>
        </p:txBody>
      </p:sp>
      <p:pic>
        <p:nvPicPr>
          <p:cNvPr id="16" name="Picture 15">
            <a:extLst>
              <a:ext uri="{FF2B5EF4-FFF2-40B4-BE49-F238E27FC236}">
                <a16:creationId xmlns:a16="http://schemas.microsoft.com/office/drawing/2014/main" id="{7693EAEB-AC2C-276F-8622-97ED00D45D94}"/>
              </a:ext>
            </a:extLst>
          </p:cNvPr>
          <p:cNvPicPr>
            <a:picLocks noChangeAspect="1"/>
          </p:cNvPicPr>
          <p:nvPr/>
        </p:nvPicPr>
        <p:blipFill>
          <a:blip r:embed="rId3"/>
          <a:stretch>
            <a:fillRect/>
          </a:stretch>
        </p:blipFill>
        <p:spPr>
          <a:xfrm>
            <a:off x="4355607" y="4123045"/>
            <a:ext cx="2847513" cy="2001567"/>
          </a:xfrm>
          <a:prstGeom prst="rect">
            <a:avLst/>
          </a:prstGeom>
        </p:spPr>
      </p:pic>
      <p:sp>
        <p:nvSpPr>
          <p:cNvPr id="17" name="TextBox 16">
            <a:extLst>
              <a:ext uri="{FF2B5EF4-FFF2-40B4-BE49-F238E27FC236}">
                <a16:creationId xmlns:a16="http://schemas.microsoft.com/office/drawing/2014/main" id="{378F47B7-4D03-5CA7-0A5D-367AE803D2E3}"/>
              </a:ext>
            </a:extLst>
          </p:cNvPr>
          <p:cNvSpPr txBox="1"/>
          <p:nvPr/>
        </p:nvSpPr>
        <p:spPr>
          <a:xfrm>
            <a:off x="4179005" y="3832810"/>
            <a:ext cx="2095130" cy="369332"/>
          </a:xfrm>
          <a:prstGeom prst="rect">
            <a:avLst/>
          </a:prstGeom>
          <a:noFill/>
        </p:spPr>
        <p:txBody>
          <a:bodyPr wrap="square" rtlCol="0">
            <a:spAutoFit/>
          </a:bodyPr>
          <a:lstStyle/>
          <a:p>
            <a:r>
              <a:rPr lang="en-US" dirty="0"/>
              <a:t>Computer</a:t>
            </a:r>
          </a:p>
        </p:txBody>
      </p:sp>
      <p:cxnSp>
        <p:nvCxnSpPr>
          <p:cNvPr id="36" name="Straight Connector 35">
            <a:extLst>
              <a:ext uri="{FF2B5EF4-FFF2-40B4-BE49-F238E27FC236}">
                <a16:creationId xmlns:a16="http://schemas.microsoft.com/office/drawing/2014/main" id="{806F5639-1722-20D7-9E93-3B4C8E6FD9F5}"/>
              </a:ext>
            </a:extLst>
          </p:cNvPr>
          <p:cNvCxnSpPr>
            <a:cxnSpLocks/>
          </p:cNvCxnSpPr>
          <p:nvPr/>
        </p:nvCxnSpPr>
        <p:spPr>
          <a:xfrm>
            <a:off x="5686155" y="2987982"/>
            <a:ext cx="0" cy="1271253"/>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B31F51-0031-5E93-485C-D580810E02CB}"/>
              </a:ext>
            </a:extLst>
          </p:cNvPr>
          <p:cNvCxnSpPr>
            <a:cxnSpLocks/>
          </p:cNvCxnSpPr>
          <p:nvPr/>
        </p:nvCxnSpPr>
        <p:spPr>
          <a:xfrm>
            <a:off x="3262502" y="3068305"/>
            <a:ext cx="1369439"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579F2C8-18FA-1530-A05F-DBAE803189B1}"/>
              </a:ext>
            </a:extLst>
          </p:cNvPr>
          <p:cNvCxnSpPr>
            <a:cxnSpLocks/>
          </p:cNvCxnSpPr>
          <p:nvPr/>
        </p:nvCxnSpPr>
        <p:spPr>
          <a:xfrm>
            <a:off x="3293535" y="1842007"/>
            <a:ext cx="1338406" cy="528331"/>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C1D6B1B-1DF0-B441-F0E6-BD999863A647}"/>
              </a:ext>
            </a:extLst>
          </p:cNvPr>
          <p:cNvCxnSpPr>
            <a:cxnSpLocks/>
          </p:cNvCxnSpPr>
          <p:nvPr/>
        </p:nvCxnSpPr>
        <p:spPr>
          <a:xfrm>
            <a:off x="7193305" y="3252547"/>
            <a:ext cx="1924813"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BA201C0-4815-E9A5-1CB8-8F72ADA62432}"/>
              </a:ext>
            </a:extLst>
          </p:cNvPr>
          <p:cNvCxnSpPr>
            <a:cxnSpLocks/>
          </p:cNvCxnSpPr>
          <p:nvPr/>
        </p:nvCxnSpPr>
        <p:spPr>
          <a:xfrm>
            <a:off x="7193304" y="2194535"/>
            <a:ext cx="1924813"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E02749B-8C18-9FD1-3758-1C51B6EDA506}"/>
              </a:ext>
            </a:extLst>
          </p:cNvPr>
          <p:cNvCxnSpPr>
            <a:cxnSpLocks/>
          </p:cNvCxnSpPr>
          <p:nvPr/>
        </p:nvCxnSpPr>
        <p:spPr>
          <a:xfrm>
            <a:off x="7193303" y="1109220"/>
            <a:ext cx="1924813"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63BD921-2EA9-4C0E-10EE-B8E3BA035659}"/>
              </a:ext>
            </a:extLst>
          </p:cNvPr>
          <p:cNvCxnSpPr>
            <a:cxnSpLocks/>
          </p:cNvCxnSpPr>
          <p:nvPr/>
        </p:nvCxnSpPr>
        <p:spPr>
          <a:xfrm flipV="1">
            <a:off x="6560599" y="1054758"/>
            <a:ext cx="617179" cy="1226999"/>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1643E8A-AC5C-4E94-36F8-98319C6B66AE}"/>
              </a:ext>
            </a:extLst>
          </p:cNvPr>
          <p:cNvCxnSpPr>
            <a:cxnSpLocks/>
          </p:cNvCxnSpPr>
          <p:nvPr/>
        </p:nvCxnSpPr>
        <p:spPr>
          <a:xfrm flipV="1">
            <a:off x="6838972" y="2178492"/>
            <a:ext cx="434463" cy="15240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C8DF668-D3FA-0EC7-4397-12E56F60B72F}"/>
              </a:ext>
            </a:extLst>
          </p:cNvPr>
          <p:cNvCxnSpPr>
            <a:cxnSpLocks/>
          </p:cNvCxnSpPr>
          <p:nvPr/>
        </p:nvCxnSpPr>
        <p:spPr>
          <a:xfrm>
            <a:off x="6740370" y="3022741"/>
            <a:ext cx="528851" cy="226107"/>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7" name="Title 1">
            <a:extLst>
              <a:ext uri="{FF2B5EF4-FFF2-40B4-BE49-F238E27FC236}">
                <a16:creationId xmlns:a16="http://schemas.microsoft.com/office/drawing/2014/main" id="{3812B6B7-4C8E-648B-08CB-D32BC984636F}"/>
              </a:ext>
            </a:extLst>
          </p:cNvPr>
          <p:cNvSpPr>
            <a:spLocks noGrp="1"/>
          </p:cNvSpPr>
          <p:nvPr>
            <p:ph type="title"/>
          </p:nvPr>
        </p:nvSpPr>
        <p:spPr>
          <a:xfrm>
            <a:off x="838200" y="365125"/>
            <a:ext cx="10515600" cy="1325563"/>
          </a:xfrm>
        </p:spPr>
        <p:txBody>
          <a:bodyPr/>
          <a:lstStyle/>
          <a:p>
            <a:r>
              <a:rPr lang="en-US" dirty="0"/>
              <a:t>Fieldbus</a:t>
            </a:r>
          </a:p>
        </p:txBody>
      </p:sp>
    </p:spTree>
    <p:extLst>
      <p:ext uri="{BB962C8B-B14F-4D97-AF65-F5344CB8AC3E}">
        <p14:creationId xmlns:p14="http://schemas.microsoft.com/office/powerpoint/2010/main" val="70024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72D69-D027-4C16-3862-EAB06A291464}"/>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C656226B-E9E1-455A-9FCE-08AE78540592}"/>
              </a:ext>
            </a:extLst>
          </p:cNvPr>
          <p:cNvSpPr>
            <a:spLocks noGrp="1"/>
          </p:cNvSpPr>
          <p:nvPr>
            <p:ph idx="1"/>
          </p:nvPr>
        </p:nvSpPr>
        <p:spPr/>
        <p:txBody>
          <a:bodyPr>
            <a:normAutofit fontScale="92500" lnSpcReduction="20000"/>
          </a:bodyPr>
          <a:lstStyle/>
          <a:p>
            <a:r>
              <a:rPr lang="en-US" dirty="0"/>
              <a:t>Most of the subsystems have either ether cat or ethernet built in, so I used that communication system as the base. Since the pneumatic systems don’t seem to </a:t>
            </a:r>
            <a:r>
              <a:rPr lang="en-US"/>
              <a:t>have an </a:t>
            </a:r>
            <a:r>
              <a:rPr lang="en-US" dirty="0"/>
              <a:t>ethernet port we would need to add ADCs and DACs with ethernet connection to send over and receive the low-level information.</a:t>
            </a:r>
          </a:p>
          <a:p>
            <a:r>
              <a:rPr lang="en-US" dirty="0"/>
              <a:t>Since the Pneumatic system is meant to hold the sheets of metal while the arm forms it into the correct shape, it only needs to be activated before and after the robotic system moves. I would move it onto a different system.</a:t>
            </a:r>
          </a:p>
          <a:p>
            <a:r>
              <a:rPr lang="en-US" dirty="0"/>
              <a:t>Every other system helps the robotic arm move and read either how much pressure the arm is imposing(load cell) or reading how much it has deformed the sheet(laser scanner) or to switch the different size ends for the different requirements in the formation of the sheet(ATI </a:t>
            </a:r>
            <a:r>
              <a:rPr lang="en-US" dirty="0" err="1"/>
              <a:t>toolchanger</a:t>
            </a:r>
            <a:r>
              <a:rPr lang="en-US" dirty="0"/>
              <a:t>)</a:t>
            </a:r>
          </a:p>
        </p:txBody>
      </p:sp>
    </p:spTree>
    <p:extLst>
      <p:ext uri="{BB962C8B-B14F-4D97-AF65-F5344CB8AC3E}">
        <p14:creationId xmlns:p14="http://schemas.microsoft.com/office/powerpoint/2010/main" val="4277738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61634-9299-FC50-9FEA-3F40A69AA905}"/>
              </a:ext>
            </a:extLst>
          </p:cNvPr>
          <p:cNvSpPr>
            <a:spLocks noGrp="1"/>
          </p:cNvSpPr>
          <p:nvPr>
            <p:ph type="title"/>
          </p:nvPr>
        </p:nvSpPr>
        <p:spPr/>
        <p:txBody>
          <a:bodyPr/>
          <a:lstStyle/>
          <a:p>
            <a:r>
              <a:rPr lang="en-US" dirty="0"/>
              <a:t>Power system</a:t>
            </a:r>
          </a:p>
        </p:txBody>
      </p:sp>
      <p:sp>
        <p:nvSpPr>
          <p:cNvPr id="6" name="TextBox 5">
            <a:extLst>
              <a:ext uri="{FF2B5EF4-FFF2-40B4-BE49-F238E27FC236}">
                <a16:creationId xmlns:a16="http://schemas.microsoft.com/office/drawing/2014/main" id="{06E1DF28-1B38-CCE0-FEB1-C609C8D005E3}"/>
              </a:ext>
            </a:extLst>
          </p:cNvPr>
          <p:cNvSpPr txBox="1"/>
          <p:nvPr/>
        </p:nvSpPr>
        <p:spPr>
          <a:xfrm>
            <a:off x="9059075" y="2987982"/>
            <a:ext cx="229472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Pneumatic Subsystem</a:t>
            </a:r>
          </a:p>
        </p:txBody>
      </p:sp>
      <p:sp>
        <p:nvSpPr>
          <p:cNvPr id="7" name="TextBox 6">
            <a:extLst>
              <a:ext uri="{FF2B5EF4-FFF2-40B4-BE49-F238E27FC236}">
                <a16:creationId xmlns:a16="http://schemas.microsoft.com/office/drawing/2014/main" id="{3BD29E87-8DFF-B68A-C2A6-B903466623B3}"/>
              </a:ext>
            </a:extLst>
          </p:cNvPr>
          <p:cNvSpPr txBox="1"/>
          <p:nvPr/>
        </p:nvSpPr>
        <p:spPr>
          <a:xfrm>
            <a:off x="1300653" y="3043467"/>
            <a:ext cx="229472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Robot Controller</a:t>
            </a:r>
          </a:p>
        </p:txBody>
      </p:sp>
      <p:sp>
        <p:nvSpPr>
          <p:cNvPr id="8" name="TextBox 7">
            <a:extLst>
              <a:ext uri="{FF2B5EF4-FFF2-40B4-BE49-F238E27FC236}">
                <a16:creationId xmlns:a16="http://schemas.microsoft.com/office/drawing/2014/main" id="{B0DADF5F-C778-D9BE-14CF-5A8BED6E36DA}"/>
              </a:ext>
            </a:extLst>
          </p:cNvPr>
          <p:cNvSpPr txBox="1"/>
          <p:nvPr/>
        </p:nvSpPr>
        <p:spPr>
          <a:xfrm>
            <a:off x="1300653" y="1970003"/>
            <a:ext cx="229472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ATI </a:t>
            </a:r>
            <a:r>
              <a:rPr lang="en-US" dirty="0" err="1"/>
              <a:t>Toolchanger</a:t>
            </a:r>
            <a:endParaRPr lang="en-US" dirty="0"/>
          </a:p>
        </p:txBody>
      </p:sp>
      <p:sp>
        <p:nvSpPr>
          <p:cNvPr id="9" name="TextBox 8">
            <a:extLst>
              <a:ext uri="{FF2B5EF4-FFF2-40B4-BE49-F238E27FC236}">
                <a16:creationId xmlns:a16="http://schemas.microsoft.com/office/drawing/2014/main" id="{6274CDAF-C2AF-47F9-0504-DC22BF993868}"/>
              </a:ext>
            </a:extLst>
          </p:cNvPr>
          <p:cNvSpPr txBox="1"/>
          <p:nvPr/>
        </p:nvSpPr>
        <p:spPr>
          <a:xfrm>
            <a:off x="9059077" y="2324032"/>
            <a:ext cx="229472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Laser scan subsystem</a:t>
            </a:r>
          </a:p>
        </p:txBody>
      </p:sp>
      <p:sp>
        <p:nvSpPr>
          <p:cNvPr id="10" name="TextBox 9">
            <a:extLst>
              <a:ext uri="{FF2B5EF4-FFF2-40B4-BE49-F238E27FC236}">
                <a16:creationId xmlns:a16="http://schemas.microsoft.com/office/drawing/2014/main" id="{7EDED33D-C3EC-AC51-A561-1DFF8EB077AE}"/>
              </a:ext>
            </a:extLst>
          </p:cNvPr>
          <p:cNvSpPr txBox="1"/>
          <p:nvPr/>
        </p:nvSpPr>
        <p:spPr>
          <a:xfrm>
            <a:off x="9059077" y="1700745"/>
            <a:ext cx="229472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Load Cell Subsystem</a:t>
            </a:r>
          </a:p>
        </p:txBody>
      </p:sp>
      <p:pic>
        <p:nvPicPr>
          <p:cNvPr id="25" name="Picture 24" descr="A picture containing electronics&#10;&#10;Description automatically generated">
            <a:extLst>
              <a:ext uri="{FF2B5EF4-FFF2-40B4-BE49-F238E27FC236}">
                <a16:creationId xmlns:a16="http://schemas.microsoft.com/office/drawing/2014/main" id="{7321159E-777D-ABE4-E918-0976461D3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2593" y="3734000"/>
            <a:ext cx="2620173" cy="1897754"/>
          </a:xfrm>
          <a:prstGeom prst="rect">
            <a:avLst/>
          </a:prstGeom>
        </p:spPr>
      </p:pic>
      <p:sp>
        <p:nvSpPr>
          <p:cNvPr id="27" name="Rectangle 26">
            <a:extLst>
              <a:ext uri="{FF2B5EF4-FFF2-40B4-BE49-F238E27FC236}">
                <a16:creationId xmlns:a16="http://schemas.microsoft.com/office/drawing/2014/main" id="{6748D098-A8CE-83E9-C7B9-D7D251089AF4}"/>
              </a:ext>
            </a:extLst>
          </p:cNvPr>
          <p:cNvSpPr/>
          <p:nvPr/>
        </p:nvSpPr>
        <p:spPr>
          <a:xfrm>
            <a:off x="4651899" y="1690688"/>
            <a:ext cx="2831977" cy="1666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Power Rail + Overcurrent protection</a:t>
            </a:r>
          </a:p>
        </p:txBody>
      </p:sp>
      <p:cxnSp>
        <p:nvCxnSpPr>
          <p:cNvPr id="28" name="Straight Connector 27">
            <a:extLst>
              <a:ext uri="{FF2B5EF4-FFF2-40B4-BE49-F238E27FC236}">
                <a16:creationId xmlns:a16="http://schemas.microsoft.com/office/drawing/2014/main" id="{D9503D8A-D439-A39F-B1CF-BEC054782A08}"/>
              </a:ext>
            </a:extLst>
          </p:cNvPr>
          <p:cNvCxnSpPr>
            <a:cxnSpLocks/>
          </p:cNvCxnSpPr>
          <p:nvPr/>
        </p:nvCxnSpPr>
        <p:spPr>
          <a:xfrm>
            <a:off x="5191477" y="3357314"/>
            <a:ext cx="0" cy="181836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F8DE7C-2F55-DDAA-0A3E-A8E9B90D3D01}"/>
              </a:ext>
            </a:extLst>
          </p:cNvPr>
          <p:cNvCxnSpPr>
            <a:cxnSpLocks/>
          </p:cNvCxnSpPr>
          <p:nvPr/>
        </p:nvCxnSpPr>
        <p:spPr>
          <a:xfrm flipH="1">
            <a:off x="5156426" y="5175682"/>
            <a:ext cx="1172333"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29B6A4E-E0EE-CD98-B9A0-37578A04A28B}"/>
              </a:ext>
            </a:extLst>
          </p:cNvPr>
          <p:cNvCxnSpPr>
            <a:cxnSpLocks/>
            <a:stCxn id="10" idx="1"/>
          </p:cNvCxnSpPr>
          <p:nvPr/>
        </p:nvCxnSpPr>
        <p:spPr>
          <a:xfrm flipH="1">
            <a:off x="7483876" y="1885411"/>
            <a:ext cx="1575201"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A7B7949-E801-EA11-516D-E8CB66E721BA}"/>
              </a:ext>
            </a:extLst>
          </p:cNvPr>
          <p:cNvCxnSpPr>
            <a:cxnSpLocks/>
          </p:cNvCxnSpPr>
          <p:nvPr/>
        </p:nvCxnSpPr>
        <p:spPr>
          <a:xfrm flipH="1">
            <a:off x="7483874" y="2508698"/>
            <a:ext cx="1575201"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DA0104B-33C7-0090-9C03-3966E700F128}"/>
              </a:ext>
            </a:extLst>
          </p:cNvPr>
          <p:cNvCxnSpPr>
            <a:cxnSpLocks/>
          </p:cNvCxnSpPr>
          <p:nvPr/>
        </p:nvCxnSpPr>
        <p:spPr>
          <a:xfrm flipH="1">
            <a:off x="7483874" y="3174153"/>
            <a:ext cx="1575201"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8E2A246-D4E8-C867-0B4C-E11AB3F0C3F8}"/>
              </a:ext>
            </a:extLst>
          </p:cNvPr>
          <p:cNvCxnSpPr>
            <a:cxnSpLocks/>
          </p:cNvCxnSpPr>
          <p:nvPr/>
        </p:nvCxnSpPr>
        <p:spPr>
          <a:xfrm flipH="1">
            <a:off x="3894784" y="6073807"/>
            <a:ext cx="5693099"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2BDEC29-36A2-7F04-F94A-64BB4FDDD0A3}"/>
              </a:ext>
            </a:extLst>
          </p:cNvPr>
          <p:cNvSpPr txBox="1"/>
          <p:nvPr/>
        </p:nvSpPr>
        <p:spPr>
          <a:xfrm>
            <a:off x="4216894" y="5704475"/>
            <a:ext cx="1525699" cy="369332"/>
          </a:xfrm>
          <a:prstGeom prst="rect">
            <a:avLst/>
          </a:prstGeom>
          <a:noFill/>
        </p:spPr>
        <p:txBody>
          <a:bodyPr wrap="square" rtlCol="0">
            <a:spAutoFit/>
          </a:bodyPr>
          <a:lstStyle/>
          <a:p>
            <a:r>
              <a:rPr lang="en-US" dirty="0"/>
              <a:t>120VAC</a:t>
            </a:r>
          </a:p>
        </p:txBody>
      </p:sp>
      <p:cxnSp>
        <p:nvCxnSpPr>
          <p:cNvPr id="44" name="Straight Connector 43">
            <a:extLst>
              <a:ext uri="{FF2B5EF4-FFF2-40B4-BE49-F238E27FC236}">
                <a16:creationId xmlns:a16="http://schemas.microsoft.com/office/drawing/2014/main" id="{842630FE-ABD8-CBB0-CC0A-05E02B4D23BD}"/>
              </a:ext>
            </a:extLst>
          </p:cNvPr>
          <p:cNvCxnSpPr>
            <a:cxnSpLocks/>
          </p:cNvCxnSpPr>
          <p:nvPr/>
        </p:nvCxnSpPr>
        <p:spPr>
          <a:xfrm>
            <a:off x="3894784" y="2225412"/>
            <a:ext cx="0" cy="3848395"/>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A9C4123-5875-3614-DB49-8DF9B1D56D8E}"/>
              </a:ext>
            </a:extLst>
          </p:cNvPr>
          <p:cNvCxnSpPr>
            <a:cxnSpLocks/>
          </p:cNvCxnSpPr>
          <p:nvPr/>
        </p:nvCxnSpPr>
        <p:spPr>
          <a:xfrm>
            <a:off x="9569094" y="3357314"/>
            <a:ext cx="18789" cy="2716493"/>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EA2A65C-0CD0-FA85-978A-FD1ECCDF34A0}"/>
              </a:ext>
            </a:extLst>
          </p:cNvPr>
          <p:cNvCxnSpPr>
            <a:cxnSpLocks/>
          </p:cNvCxnSpPr>
          <p:nvPr/>
        </p:nvCxnSpPr>
        <p:spPr>
          <a:xfrm>
            <a:off x="7979992" y="4811697"/>
            <a:ext cx="0" cy="1219202"/>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98CADCD-44C5-4A1C-6861-BBAE5A63C581}"/>
              </a:ext>
            </a:extLst>
          </p:cNvPr>
          <p:cNvCxnSpPr>
            <a:cxnSpLocks/>
          </p:cNvCxnSpPr>
          <p:nvPr/>
        </p:nvCxnSpPr>
        <p:spPr>
          <a:xfrm flipH="1">
            <a:off x="3592426" y="3298131"/>
            <a:ext cx="302358"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3184972-334D-89D1-9814-188D1AFE7F1B}"/>
              </a:ext>
            </a:extLst>
          </p:cNvPr>
          <p:cNvCxnSpPr>
            <a:cxnSpLocks/>
          </p:cNvCxnSpPr>
          <p:nvPr/>
        </p:nvCxnSpPr>
        <p:spPr>
          <a:xfrm flipH="1">
            <a:off x="3592426" y="2225412"/>
            <a:ext cx="302358" cy="0"/>
          </a:xfrm>
          <a:prstGeom prst="line">
            <a:avLst/>
          </a:prstGeom>
          <a:ln w="762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599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562B42-E7E7-9842-F984-2B9449BBA9C8}"/>
              </a:ext>
            </a:extLst>
          </p:cNvPr>
          <p:cNvPicPr>
            <a:picLocks noChangeAspect="1"/>
          </p:cNvPicPr>
          <p:nvPr/>
        </p:nvPicPr>
        <p:blipFill>
          <a:blip r:embed="rId2"/>
          <a:stretch>
            <a:fillRect/>
          </a:stretch>
        </p:blipFill>
        <p:spPr>
          <a:xfrm>
            <a:off x="3003664" y="1552025"/>
            <a:ext cx="793281" cy="852429"/>
          </a:xfrm>
          <a:prstGeom prst="rect">
            <a:avLst/>
          </a:prstGeom>
        </p:spPr>
      </p:pic>
      <p:pic>
        <p:nvPicPr>
          <p:cNvPr id="8" name="Picture 7">
            <a:extLst>
              <a:ext uri="{FF2B5EF4-FFF2-40B4-BE49-F238E27FC236}">
                <a16:creationId xmlns:a16="http://schemas.microsoft.com/office/drawing/2014/main" id="{4A175F48-AC60-6D89-18E0-6B340FC5E03D}"/>
              </a:ext>
            </a:extLst>
          </p:cNvPr>
          <p:cNvPicPr>
            <a:picLocks noChangeAspect="1"/>
          </p:cNvPicPr>
          <p:nvPr/>
        </p:nvPicPr>
        <p:blipFill>
          <a:blip r:embed="rId2"/>
          <a:stretch>
            <a:fillRect/>
          </a:stretch>
        </p:blipFill>
        <p:spPr>
          <a:xfrm>
            <a:off x="4552768" y="1546761"/>
            <a:ext cx="793281" cy="852429"/>
          </a:xfrm>
          <a:prstGeom prst="rect">
            <a:avLst/>
          </a:prstGeom>
        </p:spPr>
      </p:pic>
      <p:pic>
        <p:nvPicPr>
          <p:cNvPr id="9" name="Picture 8">
            <a:extLst>
              <a:ext uri="{FF2B5EF4-FFF2-40B4-BE49-F238E27FC236}">
                <a16:creationId xmlns:a16="http://schemas.microsoft.com/office/drawing/2014/main" id="{5887476C-48CB-E3E8-F533-196A83E91CBA}"/>
              </a:ext>
            </a:extLst>
          </p:cNvPr>
          <p:cNvPicPr>
            <a:picLocks noChangeAspect="1"/>
          </p:cNvPicPr>
          <p:nvPr/>
        </p:nvPicPr>
        <p:blipFill>
          <a:blip r:embed="rId2"/>
          <a:stretch>
            <a:fillRect/>
          </a:stretch>
        </p:blipFill>
        <p:spPr>
          <a:xfrm>
            <a:off x="6004564" y="1546761"/>
            <a:ext cx="788382" cy="847165"/>
          </a:xfrm>
          <a:prstGeom prst="rect">
            <a:avLst/>
          </a:prstGeom>
        </p:spPr>
      </p:pic>
      <p:pic>
        <p:nvPicPr>
          <p:cNvPr id="11" name="Picture 10">
            <a:extLst>
              <a:ext uri="{FF2B5EF4-FFF2-40B4-BE49-F238E27FC236}">
                <a16:creationId xmlns:a16="http://schemas.microsoft.com/office/drawing/2014/main" id="{47C49012-A88B-307D-9BE3-9932CF5EF7FD}"/>
              </a:ext>
            </a:extLst>
          </p:cNvPr>
          <p:cNvPicPr>
            <a:picLocks noChangeAspect="1"/>
          </p:cNvPicPr>
          <p:nvPr/>
        </p:nvPicPr>
        <p:blipFill>
          <a:blip r:embed="rId2"/>
          <a:stretch>
            <a:fillRect/>
          </a:stretch>
        </p:blipFill>
        <p:spPr>
          <a:xfrm>
            <a:off x="7553668" y="1541497"/>
            <a:ext cx="788382" cy="847165"/>
          </a:xfrm>
          <a:prstGeom prst="rect">
            <a:avLst/>
          </a:prstGeom>
        </p:spPr>
      </p:pic>
      <p:pic>
        <p:nvPicPr>
          <p:cNvPr id="13" name="Picture 12">
            <a:extLst>
              <a:ext uri="{FF2B5EF4-FFF2-40B4-BE49-F238E27FC236}">
                <a16:creationId xmlns:a16="http://schemas.microsoft.com/office/drawing/2014/main" id="{6C08B47D-1499-7918-0D80-4C0D258D5339}"/>
              </a:ext>
            </a:extLst>
          </p:cNvPr>
          <p:cNvPicPr>
            <a:picLocks noChangeAspect="1"/>
          </p:cNvPicPr>
          <p:nvPr/>
        </p:nvPicPr>
        <p:blipFill>
          <a:blip r:embed="rId3"/>
          <a:stretch>
            <a:fillRect/>
          </a:stretch>
        </p:blipFill>
        <p:spPr>
          <a:xfrm>
            <a:off x="3602521" y="2690973"/>
            <a:ext cx="1805240" cy="952633"/>
          </a:xfrm>
          <a:prstGeom prst="rect">
            <a:avLst/>
          </a:prstGeom>
        </p:spPr>
      </p:pic>
      <p:pic>
        <p:nvPicPr>
          <p:cNvPr id="15" name="Picture 14">
            <a:extLst>
              <a:ext uri="{FF2B5EF4-FFF2-40B4-BE49-F238E27FC236}">
                <a16:creationId xmlns:a16="http://schemas.microsoft.com/office/drawing/2014/main" id="{3F074AFD-EEE6-032D-A807-B04C00A7781C}"/>
              </a:ext>
            </a:extLst>
          </p:cNvPr>
          <p:cNvPicPr>
            <a:picLocks noChangeAspect="1"/>
          </p:cNvPicPr>
          <p:nvPr/>
        </p:nvPicPr>
        <p:blipFill>
          <a:blip r:embed="rId3"/>
          <a:stretch>
            <a:fillRect/>
          </a:stretch>
        </p:blipFill>
        <p:spPr>
          <a:xfrm>
            <a:off x="6027860" y="2634328"/>
            <a:ext cx="1805240" cy="952633"/>
          </a:xfrm>
          <a:prstGeom prst="rect">
            <a:avLst/>
          </a:prstGeom>
        </p:spPr>
      </p:pic>
      <p:pic>
        <p:nvPicPr>
          <p:cNvPr id="17" name="Picture 16">
            <a:extLst>
              <a:ext uri="{FF2B5EF4-FFF2-40B4-BE49-F238E27FC236}">
                <a16:creationId xmlns:a16="http://schemas.microsoft.com/office/drawing/2014/main" id="{16D719C8-122E-2957-0521-3293D20FE0FE}"/>
              </a:ext>
            </a:extLst>
          </p:cNvPr>
          <p:cNvPicPr>
            <a:picLocks noChangeAspect="1"/>
          </p:cNvPicPr>
          <p:nvPr/>
        </p:nvPicPr>
        <p:blipFill>
          <a:blip r:embed="rId4"/>
          <a:stretch>
            <a:fillRect/>
          </a:stretch>
        </p:blipFill>
        <p:spPr>
          <a:xfrm>
            <a:off x="6558220" y="3822669"/>
            <a:ext cx="1110029" cy="599416"/>
          </a:xfrm>
          <a:prstGeom prst="rect">
            <a:avLst/>
          </a:prstGeom>
        </p:spPr>
      </p:pic>
      <p:pic>
        <p:nvPicPr>
          <p:cNvPr id="18" name="Picture 17">
            <a:extLst>
              <a:ext uri="{FF2B5EF4-FFF2-40B4-BE49-F238E27FC236}">
                <a16:creationId xmlns:a16="http://schemas.microsoft.com/office/drawing/2014/main" id="{20895D65-AE1B-2EE0-3CD4-CDC1CE5D7A9B}"/>
              </a:ext>
            </a:extLst>
          </p:cNvPr>
          <p:cNvPicPr>
            <a:picLocks noChangeAspect="1"/>
          </p:cNvPicPr>
          <p:nvPr/>
        </p:nvPicPr>
        <p:blipFill>
          <a:blip r:embed="rId4"/>
          <a:stretch>
            <a:fillRect/>
          </a:stretch>
        </p:blipFill>
        <p:spPr>
          <a:xfrm>
            <a:off x="3732900" y="3782623"/>
            <a:ext cx="1110029" cy="599416"/>
          </a:xfrm>
          <a:prstGeom prst="rect">
            <a:avLst/>
          </a:prstGeom>
        </p:spPr>
      </p:pic>
      <p:sp>
        <p:nvSpPr>
          <p:cNvPr id="19" name="Rectangle 18">
            <a:extLst>
              <a:ext uri="{FF2B5EF4-FFF2-40B4-BE49-F238E27FC236}">
                <a16:creationId xmlns:a16="http://schemas.microsoft.com/office/drawing/2014/main" id="{5C2E8546-A676-E522-4F2D-A0B177969503}"/>
              </a:ext>
            </a:extLst>
          </p:cNvPr>
          <p:cNvSpPr/>
          <p:nvPr/>
        </p:nvSpPr>
        <p:spPr>
          <a:xfrm>
            <a:off x="488272" y="743541"/>
            <a:ext cx="11070454" cy="5959101"/>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E728DD9-4E11-EBDC-E31C-64776A0D61FE}"/>
              </a:ext>
            </a:extLst>
          </p:cNvPr>
          <p:cNvSpPr txBox="1"/>
          <p:nvPr/>
        </p:nvSpPr>
        <p:spPr>
          <a:xfrm>
            <a:off x="484467" y="374209"/>
            <a:ext cx="2294721" cy="369332"/>
          </a:xfrm>
          <a:prstGeom prst="rect">
            <a:avLst/>
          </a:prstGeom>
          <a:noFill/>
        </p:spPr>
        <p:txBody>
          <a:bodyPr wrap="square">
            <a:spAutoFit/>
          </a:bodyPr>
          <a:lstStyle/>
          <a:p>
            <a:r>
              <a:rPr lang="en-US" dirty="0"/>
              <a:t>Pneumatic Subsystem</a:t>
            </a:r>
          </a:p>
        </p:txBody>
      </p:sp>
      <p:sp>
        <p:nvSpPr>
          <p:cNvPr id="21" name="Rectangle 20">
            <a:extLst>
              <a:ext uri="{FF2B5EF4-FFF2-40B4-BE49-F238E27FC236}">
                <a16:creationId xmlns:a16="http://schemas.microsoft.com/office/drawing/2014/main" id="{FE165017-5D96-14FC-AAAE-651F6C63BF6C}"/>
              </a:ext>
            </a:extLst>
          </p:cNvPr>
          <p:cNvSpPr/>
          <p:nvPr/>
        </p:nvSpPr>
        <p:spPr>
          <a:xfrm>
            <a:off x="8905226" y="3082441"/>
            <a:ext cx="1713390" cy="822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 Controller</a:t>
            </a:r>
          </a:p>
        </p:txBody>
      </p:sp>
      <p:sp>
        <p:nvSpPr>
          <p:cNvPr id="22" name="TextBox 21">
            <a:extLst>
              <a:ext uri="{FF2B5EF4-FFF2-40B4-BE49-F238E27FC236}">
                <a16:creationId xmlns:a16="http://schemas.microsoft.com/office/drawing/2014/main" id="{6630A073-011D-9F9F-9040-C0A10B937CB8}"/>
              </a:ext>
            </a:extLst>
          </p:cNvPr>
          <p:cNvSpPr txBox="1"/>
          <p:nvPr/>
        </p:nvSpPr>
        <p:spPr>
          <a:xfrm>
            <a:off x="2671148" y="4177637"/>
            <a:ext cx="1389146" cy="646331"/>
          </a:xfrm>
          <a:prstGeom prst="rect">
            <a:avLst/>
          </a:prstGeom>
          <a:noFill/>
        </p:spPr>
        <p:txBody>
          <a:bodyPr wrap="square" rtlCol="0">
            <a:spAutoFit/>
          </a:bodyPr>
          <a:lstStyle/>
          <a:p>
            <a:r>
              <a:rPr lang="en-US" dirty="0"/>
              <a:t>DIN 11mm connector</a:t>
            </a:r>
          </a:p>
        </p:txBody>
      </p:sp>
      <p:sp>
        <p:nvSpPr>
          <p:cNvPr id="24" name="TextBox 23">
            <a:extLst>
              <a:ext uri="{FF2B5EF4-FFF2-40B4-BE49-F238E27FC236}">
                <a16:creationId xmlns:a16="http://schemas.microsoft.com/office/drawing/2014/main" id="{1111524D-CAF4-AB02-484F-2AF360A94694}"/>
              </a:ext>
            </a:extLst>
          </p:cNvPr>
          <p:cNvSpPr txBox="1"/>
          <p:nvPr/>
        </p:nvSpPr>
        <p:spPr>
          <a:xfrm>
            <a:off x="484467" y="2787480"/>
            <a:ext cx="3803448" cy="646331"/>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NITRA Pneumatic Solenoid Valve</a:t>
            </a:r>
            <a:r>
              <a:rPr lang="en-US" dirty="0"/>
              <a:t> </a:t>
            </a:r>
          </a:p>
          <a:p>
            <a:r>
              <a:rPr lang="en-US" dirty="0"/>
              <a:t>AVS+AC0-5322+AC0-24D</a:t>
            </a:r>
          </a:p>
        </p:txBody>
      </p:sp>
      <p:sp>
        <p:nvSpPr>
          <p:cNvPr id="25" name="Rectangle 24">
            <a:extLst>
              <a:ext uri="{FF2B5EF4-FFF2-40B4-BE49-F238E27FC236}">
                <a16:creationId xmlns:a16="http://schemas.microsoft.com/office/drawing/2014/main" id="{8043BF19-5145-575B-579C-C560FA8E877B}"/>
              </a:ext>
            </a:extLst>
          </p:cNvPr>
          <p:cNvSpPr/>
          <p:nvPr/>
        </p:nvSpPr>
        <p:spPr>
          <a:xfrm>
            <a:off x="8905226" y="1552026"/>
            <a:ext cx="1713390" cy="859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 to ethernet reader</a:t>
            </a:r>
          </a:p>
        </p:txBody>
      </p:sp>
      <p:cxnSp>
        <p:nvCxnSpPr>
          <p:cNvPr id="27" name="Straight Connector 26">
            <a:extLst>
              <a:ext uri="{FF2B5EF4-FFF2-40B4-BE49-F238E27FC236}">
                <a16:creationId xmlns:a16="http://schemas.microsoft.com/office/drawing/2014/main" id="{62C3076F-54B0-DEC1-4527-08630EA61EE7}"/>
              </a:ext>
            </a:extLst>
          </p:cNvPr>
          <p:cNvCxnSpPr/>
          <p:nvPr/>
        </p:nvCxnSpPr>
        <p:spPr>
          <a:xfrm>
            <a:off x="3490985" y="1162974"/>
            <a:ext cx="613447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994AE77-C0C7-4A71-1303-9DB18F00CE94}"/>
              </a:ext>
            </a:extLst>
          </p:cNvPr>
          <p:cNvSpPr txBox="1"/>
          <p:nvPr/>
        </p:nvSpPr>
        <p:spPr>
          <a:xfrm>
            <a:off x="2207545" y="1085236"/>
            <a:ext cx="1309908" cy="646331"/>
          </a:xfrm>
          <a:prstGeom prst="rect">
            <a:avLst/>
          </a:prstGeom>
          <a:noFill/>
        </p:spPr>
        <p:txBody>
          <a:bodyPr wrap="square" rtlCol="0">
            <a:spAutoFit/>
          </a:bodyPr>
          <a:lstStyle/>
          <a:p>
            <a:r>
              <a:rPr lang="en-US" dirty="0"/>
              <a:t>M12 connector</a:t>
            </a:r>
          </a:p>
        </p:txBody>
      </p:sp>
      <p:cxnSp>
        <p:nvCxnSpPr>
          <p:cNvPr id="31" name="Straight Connector 30">
            <a:extLst>
              <a:ext uri="{FF2B5EF4-FFF2-40B4-BE49-F238E27FC236}">
                <a16:creationId xmlns:a16="http://schemas.microsoft.com/office/drawing/2014/main" id="{A1F1F85C-6705-3063-86AE-A3317EFFE4D0}"/>
              </a:ext>
            </a:extLst>
          </p:cNvPr>
          <p:cNvCxnSpPr>
            <a:cxnSpLocks/>
          </p:cNvCxnSpPr>
          <p:nvPr/>
        </p:nvCxnSpPr>
        <p:spPr>
          <a:xfrm>
            <a:off x="3602521" y="1020932"/>
            <a:ext cx="7379157" cy="10703"/>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A5E8B83-2A4B-DD48-7439-749AB6311B55}"/>
              </a:ext>
            </a:extLst>
          </p:cNvPr>
          <p:cNvCxnSpPr>
            <a:cxnSpLocks/>
          </p:cNvCxnSpPr>
          <p:nvPr/>
        </p:nvCxnSpPr>
        <p:spPr>
          <a:xfrm>
            <a:off x="3529871" y="1135832"/>
            <a:ext cx="0" cy="416193"/>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639D0B0-DF0D-8844-EE4E-0ADFC7543527}"/>
              </a:ext>
            </a:extLst>
          </p:cNvPr>
          <p:cNvCxnSpPr>
            <a:cxnSpLocks/>
          </p:cNvCxnSpPr>
          <p:nvPr/>
        </p:nvCxnSpPr>
        <p:spPr>
          <a:xfrm>
            <a:off x="5058310" y="1200304"/>
            <a:ext cx="0" cy="416193"/>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216E0B3-B817-9623-C4D3-4C8713CF2E07}"/>
              </a:ext>
            </a:extLst>
          </p:cNvPr>
          <p:cNvCxnSpPr>
            <a:cxnSpLocks/>
          </p:cNvCxnSpPr>
          <p:nvPr/>
        </p:nvCxnSpPr>
        <p:spPr>
          <a:xfrm>
            <a:off x="6398755" y="1162974"/>
            <a:ext cx="0" cy="416193"/>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6CDA603-740F-1226-64AE-FF778481B420}"/>
              </a:ext>
            </a:extLst>
          </p:cNvPr>
          <p:cNvCxnSpPr>
            <a:cxnSpLocks/>
          </p:cNvCxnSpPr>
          <p:nvPr/>
        </p:nvCxnSpPr>
        <p:spPr>
          <a:xfrm>
            <a:off x="8094473" y="1125304"/>
            <a:ext cx="0" cy="416193"/>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3A7579-06EB-CC28-A2B5-CDC734526D0A}"/>
              </a:ext>
            </a:extLst>
          </p:cNvPr>
          <p:cNvCxnSpPr>
            <a:cxnSpLocks/>
          </p:cNvCxnSpPr>
          <p:nvPr/>
        </p:nvCxnSpPr>
        <p:spPr>
          <a:xfrm>
            <a:off x="8167214" y="992050"/>
            <a:ext cx="10691" cy="54944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B9EF667-41CA-3C2D-B91C-2AEDB6EF8ED3}"/>
              </a:ext>
            </a:extLst>
          </p:cNvPr>
          <p:cNvCxnSpPr>
            <a:cxnSpLocks/>
          </p:cNvCxnSpPr>
          <p:nvPr/>
        </p:nvCxnSpPr>
        <p:spPr>
          <a:xfrm>
            <a:off x="5133971" y="993337"/>
            <a:ext cx="10691" cy="54944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6DF20B8-97AE-82C3-28CC-8255CF17EEB1}"/>
              </a:ext>
            </a:extLst>
          </p:cNvPr>
          <p:cNvCxnSpPr>
            <a:cxnSpLocks/>
          </p:cNvCxnSpPr>
          <p:nvPr/>
        </p:nvCxnSpPr>
        <p:spPr>
          <a:xfrm>
            <a:off x="6461918" y="1031635"/>
            <a:ext cx="10691" cy="54944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CB81E-9AD2-6F80-9ED0-447A9FEBF3FB}"/>
              </a:ext>
            </a:extLst>
          </p:cNvPr>
          <p:cNvCxnSpPr>
            <a:cxnSpLocks/>
          </p:cNvCxnSpPr>
          <p:nvPr/>
        </p:nvCxnSpPr>
        <p:spPr>
          <a:xfrm>
            <a:off x="3597175" y="989985"/>
            <a:ext cx="10691" cy="54944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289ECAE-9E87-F552-A514-2593D18D672A}"/>
              </a:ext>
            </a:extLst>
          </p:cNvPr>
          <p:cNvCxnSpPr>
            <a:cxnSpLocks/>
          </p:cNvCxnSpPr>
          <p:nvPr/>
        </p:nvCxnSpPr>
        <p:spPr>
          <a:xfrm>
            <a:off x="9598340" y="1135831"/>
            <a:ext cx="0" cy="416193"/>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0FFB6E1-EFF1-95A8-ADEC-A1658E1F4664}"/>
              </a:ext>
            </a:extLst>
          </p:cNvPr>
          <p:cNvSpPr txBox="1"/>
          <p:nvPr/>
        </p:nvSpPr>
        <p:spPr>
          <a:xfrm>
            <a:off x="8249101" y="1198994"/>
            <a:ext cx="1234312" cy="923330"/>
          </a:xfrm>
          <a:prstGeom prst="rect">
            <a:avLst/>
          </a:prstGeom>
          <a:noFill/>
        </p:spPr>
        <p:txBody>
          <a:bodyPr wrap="none" rtlCol="0">
            <a:spAutoFit/>
          </a:bodyPr>
          <a:lstStyle/>
          <a:p>
            <a:r>
              <a:rPr lang="en-US" dirty="0"/>
              <a:t>Low-High</a:t>
            </a:r>
          </a:p>
          <a:p>
            <a:r>
              <a:rPr lang="en-US" dirty="0"/>
              <a:t>Differential</a:t>
            </a:r>
          </a:p>
          <a:p>
            <a:r>
              <a:rPr lang="en-US" dirty="0"/>
              <a:t>Wire</a:t>
            </a:r>
          </a:p>
        </p:txBody>
      </p:sp>
      <p:cxnSp>
        <p:nvCxnSpPr>
          <p:cNvPr id="50" name="Straight Connector 49">
            <a:extLst>
              <a:ext uri="{FF2B5EF4-FFF2-40B4-BE49-F238E27FC236}">
                <a16:creationId xmlns:a16="http://schemas.microsoft.com/office/drawing/2014/main" id="{B7732B3F-3C86-FA6B-9AC7-5FA4931E9B18}"/>
              </a:ext>
            </a:extLst>
          </p:cNvPr>
          <p:cNvCxnSpPr>
            <a:cxnSpLocks/>
          </p:cNvCxnSpPr>
          <p:nvPr/>
        </p:nvCxnSpPr>
        <p:spPr>
          <a:xfrm>
            <a:off x="10947413" y="1031634"/>
            <a:ext cx="62796" cy="383847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1EC276A-03ED-72F4-E255-B348C951DFB2}"/>
              </a:ext>
            </a:extLst>
          </p:cNvPr>
          <p:cNvCxnSpPr>
            <a:cxnSpLocks/>
          </p:cNvCxnSpPr>
          <p:nvPr/>
        </p:nvCxnSpPr>
        <p:spPr>
          <a:xfrm flipV="1">
            <a:off x="4060294" y="4870110"/>
            <a:ext cx="6926729" cy="3692"/>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8534EC-E7D2-9FE9-EF8D-07BE5FF28FB9}"/>
              </a:ext>
            </a:extLst>
          </p:cNvPr>
          <p:cNvCxnSpPr>
            <a:cxnSpLocks/>
          </p:cNvCxnSpPr>
          <p:nvPr/>
        </p:nvCxnSpPr>
        <p:spPr>
          <a:xfrm>
            <a:off x="4070985" y="4351351"/>
            <a:ext cx="0" cy="49070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BA5A9DB-B243-8DE0-79CF-E08110DAB66A}"/>
              </a:ext>
            </a:extLst>
          </p:cNvPr>
          <p:cNvCxnSpPr>
            <a:cxnSpLocks/>
          </p:cNvCxnSpPr>
          <p:nvPr/>
        </p:nvCxnSpPr>
        <p:spPr>
          <a:xfrm>
            <a:off x="7102543" y="4277031"/>
            <a:ext cx="10691" cy="54944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D24F62D-B9DE-B3F6-C946-199CE5516AF5}"/>
              </a:ext>
            </a:extLst>
          </p:cNvPr>
          <p:cNvCxnSpPr/>
          <p:nvPr/>
        </p:nvCxnSpPr>
        <p:spPr>
          <a:xfrm>
            <a:off x="4070985" y="4728191"/>
            <a:ext cx="6134470"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82312FB-BD67-4C1B-1515-08508BA9F03D}"/>
              </a:ext>
            </a:extLst>
          </p:cNvPr>
          <p:cNvCxnSpPr>
            <a:cxnSpLocks/>
          </p:cNvCxnSpPr>
          <p:nvPr/>
        </p:nvCxnSpPr>
        <p:spPr>
          <a:xfrm>
            <a:off x="10181880" y="3905316"/>
            <a:ext cx="23575" cy="822875"/>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9A30FA8-06FD-C89A-DAD2-B7750ED5FFB7}"/>
              </a:ext>
            </a:extLst>
          </p:cNvPr>
          <p:cNvCxnSpPr>
            <a:cxnSpLocks/>
          </p:cNvCxnSpPr>
          <p:nvPr/>
        </p:nvCxnSpPr>
        <p:spPr>
          <a:xfrm>
            <a:off x="7250769" y="4316753"/>
            <a:ext cx="0" cy="416193"/>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493BC56-37A9-D127-2597-8500DF97DF60}"/>
              </a:ext>
            </a:extLst>
          </p:cNvPr>
          <p:cNvCxnSpPr>
            <a:cxnSpLocks/>
          </p:cNvCxnSpPr>
          <p:nvPr/>
        </p:nvCxnSpPr>
        <p:spPr>
          <a:xfrm>
            <a:off x="4175564" y="4341973"/>
            <a:ext cx="0" cy="416193"/>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9DED9C8-26AE-58A0-F7D8-F7994E87C758}"/>
              </a:ext>
            </a:extLst>
          </p:cNvPr>
          <p:cNvSpPr txBox="1"/>
          <p:nvPr/>
        </p:nvSpPr>
        <p:spPr>
          <a:xfrm>
            <a:off x="8570124" y="4064547"/>
            <a:ext cx="1491723" cy="646331"/>
          </a:xfrm>
          <a:prstGeom prst="rect">
            <a:avLst/>
          </a:prstGeom>
          <a:noFill/>
        </p:spPr>
        <p:txBody>
          <a:bodyPr wrap="square" rtlCol="0">
            <a:spAutoFit/>
          </a:bodyPr>
          <a:lstStyle/>
          <a:p>
            <a:r>
              <a:rPr lang="en-US" dirty="0"/>
              <a:t>Digital control wire</a:t>
            </a:r>
          </a:p>
        </p:txBody>
      </p:sp>
      <p:sp>
        <p:nvSpPr>
          <p:cNvPr id="65" name="TextBox 64">
            <a:extLst>
              <a:ext uri="{FF2B5EF4-FFF2-40B4-BE49-F238E27FC236}">
                <a16:creationId xmlns:a16="http://schemas.microsoft.com/office/drawing/2014/main" id="{07695893-A91D-5CED-D56A-C36D146F8CA5}"/>
              </a:ext>
            </a:extLst>
          </p:cNvPr>
          <p:cNvSpPr txBox="1"/>
          <p:nvPr/>
        </p:nvSpPr>
        <p:spPr>
          <a:xfrm>
            <a:off x="8623650" y="2442691"/>
            <a:ext cx="2407705" cy="646331"/>
          </a:xfrm>
          <a:prstGeom prst="rect">
            <a:avLst/>
          </a:prstGeom>
          <a:noFill/>
        </p:spPr>
        <p:txBody>
          <a:bodyPr wrap="square" rtlCol="0">
            <a:spAutoFit/>
          </a:bodyPr>
          <a:lstStyle/>
          <a:p>
            <a:r>
              <a:rPr lang="en-US" dirty="0"/>
              <a:t>Both controllers are to be determined</a:t>
            </a:r>
          </a:p>
        </p:txBody>
      </p:sp>
      <p:pic>
        <p:nvPicPr>
          <p:cNvPr id="69" name="Picture 68" descr="A picture containing device, yellow&#10;&#10;Description automatically generated">
            <a:extLst>
              <a:ext uri="{FF2B5EF4-FFF2-40B4-BE49-F238E27FC236}">
                <a16:creationId xmlns:a16="http://schemas.microsoft.com/office/drawing/2014/main" id="{17098174-6CA2-8151-BB40-EF854DD055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4564" y="5095004"/>
            <a:ext cx="1403985" cy="1403985"/>
          </a:xfrm>
          <a:prstGeom prst="rect">
            <a:avLst/>
          </a:prstGeom>
        </p:spPr>
      </p:pic>
      <p:sp>
        <p:nvSpPr>
          <p:cNvPr id="71" name="TextBox 70">
            <a:extLst>
              <a:ext uri="{FF2B5EF4-FFF2-40B4-BE49-F238E27FC236}">
                <a16:creationId xmlns:a16="http://schemas.microsoft.com/office/drawing/2014/main" id="{21B40C84-DBE6-E4D8-D3FE-A71B36A6AFB1}"/>
              </a:ext>
            </a:extLst>
          </p:cNvPr>
          <p:cNvSpPr txBox="1"/>
          <p:nvPr/>
        </p:nvSpPr>
        <p:spPr>
          <a:xfrm>
            <a:off x="864577" y="5425005"/>
            <a:ext cx="1693388" cy="646331"/>
          </a:xfrm>
          <a:prstGeom prst="rect">
            <a:avLst/>
          </a:prstGeom>
          <a:noFill/>
        </p:spPr>
        <p:txBody>
          <a:bodyPr wrap="square">
            <a:spAutoFit/>
          </a:bodyPr>
          <a:lstStyle/>
          <a:p>
            <a:r>
              <a:rPr lang="en-US" dirty="0"/>
              <a:t>VEVOR Electric Hydraulic Pump</a:t>
            </a:r>
          </a:p>
        </p:txBody>
      </p:sp>
      <p:pic>
        <p:nvPicPr>
          <p:cNvPr id="73" name="Picture 72">
            <a:extLst>
              <a:ext uri="{FF2B5EF4-FFF2-40B4-BE49-F238E27FC236}">
                <a16:creationId xmlns:a16="http://schemas.microsoft.com/office/drawing/2014/main" id="{3EC7FD02-ECF0-08A0-C9CE-D055FAD5F031}"/>
              </a:ext>
            </a:extLst>
          </p:cNvPr>
          <p:cNvPicPr>
            <a:picLocks noChangeAspect="1"/>
          </p:cNvPicPr>
          <p:nvPr/>
        </p:nvPicPr>
        <p:blipFill>
          <a:blip r:embed="rId6"/>
          <a:stretch>
            <a:fillRect/>
          </a:stretch>
        </p:blipFill>
        <p:spPr>
          <a:xfrm rot="16200000">
            <a:off x="5385995" y="5465882"/>
            <a:ext cx="777073" cy="1281120"/>
          </a:xfrm>
          <a:prstGeom prst="rect">
            <a:avLst/>
          </a:prstGeom>
        </p:spPr>
      </p:pic>
      <p:pic>
        <p:nvPicPr>
          <p:cNvPr id="74" name="Picture 73">
            <a:extLst>
              <a:ext uri="{FF2B5EF4-FFF2-40B4-BE49-F238E27FC236}">
                <a16:creationId xmlns:a16="http://schemas.microsoft.com/office/drawing/2014/main" id="{9C591FF9-E1EF-03C0-49F4-932B71ACEBC6}"/>
              </a:ext>
            </a:extLst>
          </p:cNvPr>
          <p:cNvPicPr>
            <a:picLocks noChangeAspect="1"/>
          </p:cNvPicPr>
          <p:nvPr/>
        </p:nvPicPr>
        <p:blipFill>
          <a:blip r:embed="rId4"/>
          <a:stretch>
            <a:fillRect/>
          </a:stretch>
        </p:blipFill>
        <p:spPr>
          <a:xfrm>
            <a:off x="5300625" y="5148754"/>
            <a:ext cx="1110029" cy="599416"/>
          </a:xfrm>
          <a:prstGeom prst="rect">
            <a:avLst/>
          </a:prstGeom>
        </p:spPr>
      </p:pic>
      <p:cxnSp>
        <p:nvCxnSpPr>
          <p:cNvPr id="75" name="Straight Connector 74">
            <a:extLst>
              <a:ext uri="{FF2B5EF4-FFF2-40B4-BE49-F238E27FC236}">
                <a16:creationId xmlns:a16="http://schemas.microsoft.com/office/drawing/2014/main" id="{27BFF84A-743C-142D-6BF5-B22FBBD8A290}"/>
              </a:ext>
            </a:extLst>
          </p:cNvPr>
          <p:cNvCxnSpPr>
            <a:cxnSpLocks/>
          </p:cNvCxnSpPr>
          <p:nvPr/>
        </p:nvCxnSpPr>
        <p:spPr>
          <a:xfrm>
            <a:off x="5182984" y="4899926"/>
            <a:ext cx="10691" cy="54944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AAE4B95-27D0-77ED-4EA3-0AF1576A3109}"/>
              </a:ext>
            </a:extLst>
          </p:cNvPr>
          <p:cNvCxnSpPr>
            <a:cxnSpLocks/>
            <a:endCxn id="74" idx="1"/>
          </p:cNvCxnSpPr>
          <p:nvPr/>
        </p:nvCxnSpPr>
        <p:spPr>
          <a:xfrm>
            <a:off x="5300625" y="4710878"/>
            <a:ext cx="0" cy="737584"/>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7A145D6-E912-D665-0F86-1F781114F5F5}"/>
              </a:ext>
            </a:extLst>
          </p:cNvPr>
          <p:cNvCxnSpPr>
            <a:cxnSpLocks/>
          </p:cNvCxnSpPr>
          <p:nvPr/>
        </p:nvCxnSpPr>
        <p:spPr>
          <a:xfrm>
            <a:off x="10606870" y="3543170"/>
            <a:ext cx="1520027"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485B978-E377-AE2F-355C-4B0114B2976C}"/>
              </a:ext>
            </a:extLst>
          </p:cNvPr>
          <p:cNvCxnSpPr>
            <a:cxnSpLocks/>
          </p:cNvCxnSpPr>
          <p:nvPr/>
        </p:nvCxnSpPr>
        <p:spPr>
          <a:xfrm>
            <a:off x="10618616" y="2089273"/>
            <a:ext cx="1520027" cy="0"/>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E66046F-8ABF-74FD-44BD-14C4A8FBCA28}"/>
              </a:ext>
            </a:extLst>
          </p:cNvPr>
          <p:cNvSpPr txBox="1"/>
          <p:nvPr/>
        </p:nvSpPr>
        <p:spPr>
          <a:xfrm>
            <a:off x="11154275" y="1649434"/>
            <a:ext cx="1001493" cy="369332"/>
          </a:xfrm>
          <a:prstGeom prst="rect">
            <a:avLst/>
          </a:prstGeom>
          <a:noFill/>
        </p:spPr>
        <p:txBody>
          <a:bodyPr wrap="none" rtlCol="0">
            <a:spAutoFit/>
          </a:bodyPr>
          <a:lstStyle/>
          <a:p>
            <a:r>
              <a:rPr lang="en-US" dirty="0"/>
              <a:t>Ethernet</a:t>
            </a:r>
          </a:p>
        </p:txBody>
      </p:sp>
      <p:sp>
        <p:nvSpPr>
          <p:cNvPr id="84" name="TextBox 83">
            <a:extLst>
              <a:ext uri="{FF2B5EF4-FFF2-40B4-BE49-F238E27FC236}">
                <a16:creationId xmlns:a16="http://schemas.microsoft.com/office/drawing/2014/main" id="{E41644B5-B6AD-C42B-6381-AA4EBF4102E5}"/>
              </a:ext>
            </a:extLst>
          </p:cNvPr>
          <p:cNvSpPr txBox="1"/>
          <p:nvPr/>
        </p:nvSpPr>
        <p:spPr>
          <a:xfrm>
            <a:off x="11125404" y="3131430"/>
            <a:ext cx="1001493" cy="369332"/>
          </a:xfrm>
          <a:prstGeom prst="rect">
            <a:avLst/>
          </a:prstGeom>
          <a:noFill/>
        </p:spPr>
        <p:txBody>
          <a:bodyPr wrap="none" rtlCol="0">
            <a:spAutoFit/>
          </a:bodyPr>
          <a:lstStyle/>
          <a:p>
            <a:r>
              <a:rPr lang="en-US" dirty="0"/>
              <a:t>Ethernet</a:t>
            </a:r>
          </a:p>
        </p:txBody>
      </p:sp>
      <p:cxnSp>
        <p:nvCxnSpPr>
          <p:cNvPr id="88" name="Connector: Elbow 87">
            <a:extLst>
              <a:ext uri="{FF2B5EF4-FFF2-40B4-BE49-F238E27FC236}">
                <a16:creationId xmlns:a16="http://schemas.microsoft.com/office/drawing/2014/main" id="{7E851A13-5319-E627-AE5B-A28FC862031B}"/>
              </a:ext>
            </a:extLst>
          </p:cNvPr>
          <p:cNvCxnSpPr>
            <a:cxnSpLocks/>
          </p:cNvCxnSpPr>
          <p:nvPr/>
        </p:nvCxnSpPr>
        <p:spPr>
          <a:xfrm>
            <a:off x="10978811" y="4912518"/>
            <a:ext cx="945798" cy="901808"/>
          </a:xfrm>
          <a:prstGeom prst="bentConnector3">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1AC0091E-4CE8-9D65-1331-A7EC3B147D19}"/>
              </a:ext>
            </a:extLst>
          </p:cNvPr>
          <p:cNvSpPr txBox="1"/>
          <p:nvPr/>
        </p:nvSpPr>
        <p:spPr>
          <a:xfrm>
            <a:off x="9972194" y="5062316"/>
            <a:ext cx="1491723" cy="369332"/>
          </a:xfrm>
          <a:prstGeom prst="rect">
            <a:avLst/>
          </a:prstGeom>
          <a:noFill/>
        </p:spPr>
        <p:txBody>
          <a:bodyPr wrap="square" rtlCol="0">
            <a:spAutoFit/>
          </a:bodyPr>
          <a:lstStyle/>
          <a:p>
            <a:r>
              <a:rPr lang="en-US" dirty="0"/>
              <a:t>24VDC</a:t>
            </a:r>
          </a:p>
        </p:txBody>
      </p:sp>
      <p:cxnSp>
        <p:nvCxnSpPr>
          <p:cNvPr id="91" name="Straight Connector 90">
            <a:extLst>
              <a:ext uri="{FF2B5EF4-FFF2-40B4-BE49-F238E27FC236}">
                <a16:creationId xmlns:a16="http://schemas.microsoft.com/office/drawing/2014/main" id="{28F32C47-AA17-2E2D-94E5-2600CA266492}"/>
              </a:ext>
            </a:extLst>
          </p:cNvPr>
          <p:cNvCxnSpPr>
            <a:cxnSpLocks/>
          </p:cNvCxnSpPr>
          <p:nvPr/>
        </p:nvCxnSpPr>
        <p:spPr>
          <a:xfrm>
            <a:off x="131592" y="6213963"/>
            <a:ext cx="1688330"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E11EA821-8798-095D-6A0E-A03F53E1F008}"/>
              </a:ext>
            </a:extLst>
          </p:cNvPr>
          <p:cNvSpPr txBox="1"/>
          <p:nvPr/>
        </p:nvSpPr>
        <p:spPr>
          <a:xfrm>
            <a:off x="652841" y="6231484"/>
            <a:ext cx="1491723" cy="369332"/>
          </a:xfrm>
          <a:prstGeom prst="rect">
            <a:avLst/>
          </a:prstGeom>
          <a:noFill/>
        </p:spPr>
        <p:txBody>
          <a:bodyPr wrap="square" rtlCol="0">
            <a:spAutoFit/>
          </a:bodyPr>
          <a:lstStyle/>
          <a:p>
            <a:r>
              <a:rPr lang="en-US" dirty="0"/>
              <a:t>120 VAC</a:t>
            </a:r>
          </a:p>
        </p:txBody>
      </p:sp>
    </p:spTree>
    <p:extLst>
      <p:ext uri="{BB962C8B-B14F-4D97-AF65-F5344CB8AC3E}">
        <p14:creationId xmlns:p14="http://schemas.microsoft.com/office/powerpoint/2010/main" val="160059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5F03BF-D4DD-3169-99B2-4A37E01D5AC7}"/>
              </a:ext>
            </a:extLst>
          </p:cNvPr>
          <p:cNvPicPr>
            <a:picLocks noChangeAspect="1"/>
          </p:cNvPicPr>
          <p:nvPr/>
        </p:nvPicPr>
        <p:blipFill>
          <a:blip r:embed="rId2"/>
          <a:stretch>
            <a:fillRect/>
          </a:stretch>
        </p:blipFill>
        <p:spPr>
          <a:xfrm>
            <a:off x="1383987" y="2148376"/>
            <a:ext cx="2076740" cy="1886213"/>
          </a:xfrm>
          <a:prstGeom prst="rect">
            <a:avLst/>
          </a:prstGeom>
        </p:spPr>
      </p:pic>
      <p:pic>
        <p:nvPicPr>
          <p:cNvPr id="7" name="Picture 6">
            <a:extLst>
              <a:ext uri="{FF2B5EF4-FFF2-40B4-BE49-F238E27FC236}">
                <a16:creationId xmlns:a16="http://schemas.microsoft.com/office/drawing/2014/main" id="{2680CD48-B645-F51D-11FD-CA6DA88BCF8E}"/>
              </a:ext>
            </a:extLst>
          </p:cNvPr>
          <p:cNvPicPr>
            <a:picLocks noChangeAspect="1"/>
          </p:cNvPicPr>
          <p:nvPr/>
        </p:nvPicPr>
        <p:blipFill>
          <a:blip r:embed="rId3"/>
          <a:stretch>
            <a:fillRect/>
          </a:stretch>
        </p:blipFill>
        <p:spPr>
          <a:xfrm rot="10800000">
            <a:off x="5978390" y="2279198"/>
            <a:ext cx="4829623" cy="1755391"/>
          </a:xfrm>
          <a:prstGeom prst="rect">
            <a:avLst/>
          </a:prstGeom>
        </p:spPr>
      </p:pic>
      <p:sp>
        <p:nvSpPr>
          <p:cNvPr id="9" name="TextBox 8">
            <a:extLst>
              <a:ext uri="{FF2B5EF4-FFF2-40B4-BE49-F238E27FC236}">
                <a16:creationId xmlns:a16="http://schemas.microsoft.com/office/drawing/2014/main" id="{2E00CC93-ECF8-ECC3-D6E5-E6AE546D48D8}"/>
              </a:ext>
            </a:extLst>
          </p:cNvPr>
          <p:cNvSpPr txBox="1"/>
          <p:nvPr/>
        </p:nvSpPr>
        <p:spPr>
          <a:xfrm>
            <a:off x="890336" y="1502045"/>
            <a:ext cx="3064042" cy="646331"/>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Sunrise Instruments Load Cell</a:t>
            </a:r>
          </a:p>
          <a:p>
            <a:r>
              <a:rPr lang="en-US" sz="1800" b="0" i="0" u="none" strike="noStrike" dirty="0">
                <a:solidFill>
                  <a:srgbClr val="000000"/>
                </a:solidFill>
                <a:effectLst/>
                <a:latin typeface="Calibri" panose="020F0502020204030204" pitchFamily="34" charset="0"/>
              </a:rPr>
              <a:t>M4347D</a:t>
            </a:r>
            <a:r>
              <a:rPr lang="en-US" dirty="0"/>
              <a:t> </a:t>
            </a:r>
          </a:p>
        </p:txBody>
      </p:sp>
      <p:sp>
        <p:nvSpPr>
          <p:cNvPr id="11" name="TextBox 10">
            <a:extLst>
              <a:ext uri="{FF2B5EF4-FFF2-40B4-BE49-F238E27FC236}">
                <a16:creationId xmlns:a16="http://schemas.microsoft.com/office/drawing/2014/main" id="{629C7D80-0800-2A9C-4E50-372306FD5D40}"/>
              </a:ext>
            </a:extLst>
          </p:cNvPr>
          <p:cNvSpPr txBox="1"/>
          <p:nvPr/>
        </p:nvSpPr>
        <p:spPr>
          <a:xfrm>
            <a:off x="6617371" y="1502045"/>
            <a:ext cx="3240505" cy="646331"/>
          </a:xfrm>
          <a:prstGeom prst="rect">
            <a:avLst/>
          </a:prstGeom>
          <a:noFill/>
        </p:spPr>
        <p:txBody>
          <a:bodyPr wrap="square">
            <a:spAutoFit/>
          </a:bodyPr>
          <a:lstStyle/>
          <a:p>
            <a:r>
              <a:rPr lang="en-US" dirty="0"/>
              <a:t>Sunrise Instruments Control Box</a:t>
            </a:r>
          </a:p>
          <a:p>
            <a:r>
              <a:rPr lang="en-US" sz="1800" b="0" i="0" u="none" strike="noStrike" dirty="0">
                <a:solidFill>
                  <a:srgbClr val="000000"/>
                </a:solidFill>
                <a:effectLst/>
                <a:latin typeface="Calibri" panose="020F0502020204030204" pitchFamily="34" charset="0"/>
              </a:rPr>
              <a:t>M8128</a:t>
            </a:r>
            <a:r>
              <a:rPr lang="en-US" dirty="0"/>
              <a:t> </a:t>
            </a:r>
          </a:p>
        </p:txBody>
      </p:sp>
      <p:cxnSp>
        <p:nvCxnSpPr>
          <p:cNvPr id="13" name="Straight Connector 12">
            <a:extLst>
              <a:ext uri="{FF2B5EF4-FFF2-40B4-BE49-F238E27FC236}">
                <a16:creationId xmlns:a16="http://schemas.microsoft.com/office/drawing/2014/main" id="{3072F011-49DC-320D-5198-3067F49C1BF0}"/>
              </a:ext>
            </a:extLst>
          </p:cNvPr>
          <p:cNvCxnSpPr>
            <a:cxnSpLocks/>
          </p:cNvCxnSpPr>
          <p:nvPr/>
        </p:nvCxnSpPr>
        <p:spPr>
          <a:xfrm>
            <a:off x="3734664" y="2989863"/>
            <a:ext cx="2288835" cy="32921"/>
          </a:xfrm>
          <a:prstGeom prst="straightConnector1">
            <a:avLst/>
          </a:prstGeom>
          <a:ln w="762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6359291-611B-F206-78D3-670C19D9C30B}"/>
              </a:ext>
            </a:extLst>
          </p:cNvPr>
          <p:cNvSpPr txBox="1"/>
          <p:nvPr/>
        </p:nvSpPr>
        <p:spPr>
          <a:xfrm>
            <a:off x="3683669" y="2537484"/>
            <a:ext cx="2294721" cy="369332"/>
          </a:xfrm>
          <a:prstGeom prst="rect">
            <a:avLst/>
          </a:prstGeom>
          <a:noFill/>
        </p:spPr>
        <p:txBody>
          <a:bodyPr wrap="square">
            <a:spAutoFit/>
          </a:bodyPr>
          <a:lstStyle/>
          <a:p>
            <a:r>
              <a:rPr lang="en-US" dirty="0"/>
              <a:t>EEG 2K.316.CCC</a:t>
            </a:r>
          </a:p>
        </p:txBody>
      </p:sp>
      <p:sp>
        <p:nvSpPr>
          <p:cNvPr id="19" name="Rectangle 18">
            <a:extLst>
              <a:ext uri="{FF2B5EF4-FFF2-40B4-BE49-F238E27FC236}">
                <a16:creationId xmlns:a16="http://schemas.microsoft.com/office/drawing/2014/main" id="{B1DD21D4-E15C-F4C1-5714-44CAA62F4938}"/>
              </a:ext>
            </a:extLst>
          </p:cNvPr>
          <p:cNvSpPr/>
          <p:nvPr/>
        </p:nvSpPr>
        <p:spPr>
          <a:xfrm>
            <a:off x="488272" y="1136342"/>
            <a:ext cx="11070454" cy="371974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1C2EE7D-B6C1-C6A6-9F3D-65FC9062B3F4}"/>
              </a:ext>
            </a:extLst>
          </p:cNvPr>
          <p:cNvCxnSpPr>
            <a:cxnSpLocks/>
          </p:cNvCxnSpPr>
          <p:nvPr/>
        </p:nvCxnSpPr>
        <p:spPr>
          <a:xfrm>
            <a:off x="10017519" y="3968318"/>
            <a:ext cx="0" cy="212651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4CC9EEC-613C-C3D5-5D22-E5CEA729247F}"/>
              </a:ext>
            </a:extLst>
          </p:cNvPr>
          <p:cNvSpPr txBox="1"/>
          <p:nvPr/>
        </p:nvSpPr>
        <p:spPr>
          <a:xfrm>
            <a:off x="10139215" y="5106126"/>
            <a:ext cx="2294721" cy="369332"/>
          </a:xfrm>
          <a:prstGeom prst="rect">
            <a:avLst/>
          </a:prstGeom>
          <a:noFill/>
        </p:spPr>
        <p:txBody>
          <a:bodyPr wrap="square">
            <a:spAutoFit/>
          </a:bodyPr>
          <a:lstStyle/>
          <a:p>
            <a:r>
              <a:rPr lang="en-US" dirty="0"/>
              <a:t>24 Volts</a:t>
            </a:r>
          </a:p>
        </p:txBody>
      </p:sp>
      <p:cxnSp>
        <p:nvCxnSpPr>
          <p:cNvPr id="34" name="Straight Connector 33">
            <a:extLst>
              <a:ext uri="{FF2B5EF4-FFF2-40B4-BE49-F238E27FC236}">
                <a16:creationId xmlns:a16="http://schemas.microsoft.com/office/drawing/2014/main" id="{5B28840B-8F30-B261-6C7A-1539AF64DC29}"/>
              </a:ext>
            </a:extLst>
          </p:cNvPr>
          <p:cNvCxnSpPr>
            <a:cxnSpLocks/>
          </p:cNvCxnSpPr>
          <p:nvPr/>
        </p:nvCxnSpPr>
        <p:spPr>
          <a:xfrm>
            <a:off x="8953678" y="3960038"/>
            <a:ext cx="0" cy="2134794"/>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958497E-2E6D-59FF-D466-7C20751FFD8A}"/>
              </a:ext>
            </a:extLst>
          </p:cNvPr>
          <p:cNvSpPr txBox="1"/>
          <p:nvPr/>
        </p:nvSpPr>
        <p:spPr>
          <a:xfrm>
            <a:off x="7245840" y="3960038"/>
            <a:ext cx="2294721" cy="369332"/>
          </a:xfrm>
          <a:prstGeom prst="rect">
            <a:avLst/>
          </a:prstGeom>
          <a:noFill/>
        </p:spPr>
        <p:txBody>
          <a:bodyPr wrap="square">
            <a:spAutoFit/>
          </a:bodyPr>
          <a:lstStyle/>
          <a:p>
            <a:r>
              <a:rPr lang="en-US" dirty="0"/>
              <a:t>DB9 Connector</a:t>
            </a:r>
          </a:p>
        </p:txBody>
      </p:sp>
      <p:sp>
        <p:nvSpPr>
          <p:cNvPr id="39" name="TextBox 38">
            <a:extLst>
              <a:ext uri="{FF2B5EF4-FFF2-40B4-BE49-F238E27FC236}">
                <a16:creationId xmlns:a16="http://schemas.microsoft.com/office/drawing/2014/main" id="{1620F802-F5FA-3C79-083B-FF86BBCED958}"/>
              </a:ext>
            </a:extLst>
          </p:cNvPr>
          <p:cNvSpPr txBox="1"/>
          <p:nvPr/>
        </p:nvSpPr>
        <p:spPr>
          <a:xfrm>
            <a:off x="7601103" y="5804191"/>
            <a:ext cx="2294721" cy="369332"/>
          </a:xfrm>
          <a:prstGeom prst="rect">
            <a:avLst/>
          </a:prstGeom>
          <a:noFill/>
        </p:spPr>
        <p:txBody>
          <a:bodyPr wrap="square">
            <a:spAutoFit/>
          </a:bodyPr>
          <a:lstStyle/>
          <a:p>
            <a:r>
              <a:rPr lang="en-US" dirty="0"/>
              <a:t>Ethernet</a:t>
            </a:r>
          </a:p>
        </p:txBody>
      </p:sp>
      <p:sp>
        <p:nvSpPr>
          <p:cNvPr id="40" name="TextBox 39">
            <a:extLst>
              <a:ext uri="{FF2B5EF4-FFF2-40B4-BE49-F238E27FC236}">
                <a16:creationId xmlns:a16="http://schemas.microsoft.com/office/drawing/2014/main" id="{2A272D3B-81DA-14E4-3413-E6D90576E84D}"/>
              </a:ext>
            </a:extLst>
          </p:cNvPr>
          <p:cNvSpPr txBox="1"/>
          <p:nvPr/>
        </p:nvSpPr>
        <p:spPr>
          <a:xfrm>
            <a:off x="890336" y="624882"/>
            <a:ext cx="2294721" cy="369332"/>
          </a:xfrm>
          <a:prstGeom prst="rect">
            <a:avLst/>
          </a:prstGeom>
          <a:noFill/>
        </p:spPr>
        <p:txBody>
          <a:bodyPr wrap="square">
            <a:spAutoFit/>
          </a:bodyPr>
          <a:lstStyle/>
          <a:p>
            <a:r>
              <a:rPr lang="en-US" dirty="0"/>
              <a:t>Load Cell Subsystem</a:t>
            </a:r>
          </a:p>
        </p:txBody>
      </p:sp>
    </p:spTree>
    <p:extLst>
      <p:ext uri="{BB962C8B-B14F-4D97-AF65-F5344CB8AC3E}">
        <p14:creationId xmlns:p14="http://schemas.microsoft.com/office/powerpoint/2010/main" val="3819694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7217D92-1083-9332-1AD0-2353FD0EB40C}"/>
              </a:ext>
            </a:extLst>
          </p:cNvPr>
          <p:cNvSpPr txBox="1"/>
          <p:nvPr/>
        </p:nvSpPr>
        <p:spPr>
          <a:xfrm>
            <a:off x="890336" y="1428987"/>
            <a:ext cx="3064042" cy="646331"/>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Keyence laser scanner</a:t>
            </a:r>
          </a:p>
          <a:p>
            <a:r>
              <a:rPr lang="en-US" sz="1800" b="0" i="0" u="none" strike="noStrike" dirty="0">
                <a:solidFill>
                  <a:srgbClr val="000000"/>
                </a:solidFill>
                <a:effectLst/>
                <a:latin typeface="Calibri" panose="020F0502020204030204" pitchFamily="34" charset="0"/>
              </a:rPr>
              <a:t>LJ-V7000</a:t>
            </a:r>
            <a:endParaRPr lang="en-US" dirty="0"/>
          </a:p>
        </p:txBody>
      </p:sp>
      <p:sp>
        <p:nvSpPr>
          <p:cNvPr id="7" name="TextBox 6">
            <a:extLst>
              <a:ext uri="{FF2B5EF4-FFF2-40B4-BE49-F238E27FC236}">
                <a16:creationId xmlns:a16="http://schemas.microsoft.com/office/drawing/2014/main" id="{58688A8B-1CAD-7C7B-DF3B-61DB0DC127CB}"/>
              </a:ext>
            </a:extLst>
          </p:cNvPr>
          <p:cNvSpPr txBox="1"/>
          <p:nvPr/>
        </p:nvSpPr>
        <p:spPr>
          <a:xfrm>
            <a:off x="8361928" y="1202322"/>
            <a:ext cx="3240505" cy="646331"/>
          </a:xfrm>
          <a:prstGeom prst="rect">
            <a:avLst/>
          </a:prstGeom>
          <a:noFill/>
        </p:spPr>
        <p:txBody>
          <a:bodyPr wrap="square">
            <a:spAutoFit/>
          </a:bodyPr>
          <a:lstStyle/>
          <a:p>
            <a:r>
              <a:rPr lang="en-US" dirty="0">
                <a:effectLst/>
              </a:rPr>
              <a:t>Controller</a:t>
            </a:r>
            <a:br>
              <a:rPr lang="en-US" dirty="0"/>
            </a:br>
            <a:r>
              <a:rPr lang="en-US" dirty="0">
                <a:effectLst/>
              </a:rPr>
              <a:t>LJ-V700</a:t>
            </a:r>
            <a:endParaRPr lang="en-US" dirty="0"/>
          </a:p>
        </p:txBody>
      </p:sp>
      <p:cxnSp>
        <p:nvCxnSpPr>
          <p:cNvPr id="8" name="Straight Connector 12">
            <a:extLst>
              <a:ext uri="{FF2B5EF4-FFF2-40B4-BE49-F238E27FC236}">
                <a16:creationId xmlns:a16="http://schemas.microsoft.com/office/drawing/2014/main" id="{57F34662-561B-464A-1D7A-7E813EEF0078}"/>
              </a:ext>
            </a:extLst>
          </p:cNvPr>
          <p:cNvCxnSpPr>
            <a:cxnSpLocks/>
          </p:cNvCxnSpPr>
          <p:nvPr/>
        </p:nvCxnSpPr>
        <p:spPr>
          <a:xfrm>
            <a:off x="3734664" y="2989863"/>
            <a:ext cx="4326260" cy="25513"/>
          </a:xfrm>
          <a:prstGeom prst="straightConnector1">
            <a:avLst/>
          </a:prstGeom>
          <a:ln w="762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5B1B717-B030-B573-78A3-D96574938EDB}"/>
              </a:ext>
            </a:extLst>
          </p:cNvPr>
          <p:cNvSpPr txBox="1"/>
          <p:nvPr/>
        </p:nvSpPr>
        <p:spPr>
          <a:xfrm>
            <a:off x="3683669" y="2537484"/>
            <a:ext cx="2294721" cy="369332"/>
          </a:xfrm>
          <a:prstGeom prst="rect">
            <a:avLst/>
          </a:prstGeom>
          <a:noFill/>
        </p:spPr>
        <p:txBody>
          <a:bodyPr wrap="square">
            <a:spAutoFit/>
          </a:bodyPr>
          <a:lstStyle/>
          <a:p>
            <a:r>
              <a:rPr lang="en-US" dirty="0"/>
              <a:t>Head cable</a:t>
            </a:r>
          </a:p>
        </p:txBody>
      </p:sp>
      <p:sp>
        <p:nvSpPr>
          <p:cNvPr id="10" name="Rectangle 9">
            <a:extLst>
              <a:ext uri="{FF2B5EF4-FFF2-40B4-BE49-F238E27FC236}">
                <a16:creationId xmlns:a16="http://schemas.microsoft.com/office/drawing/2014/main" id="{B0F05845-08CE-AF39-F0F9-38F5B4852AA3}"/>
              </a:ext>
            </a:extLst>
          </p:cNvPr>
          <p:cNvSpPr/>
          <p:nvPr/>
        </p:nvSpPr>
        <p:spPr>
          <a:xfrm>
            <a:off x="488272" y="1136342"/>
            <a:ext cx="11070454" cy="371974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2D27276B-12BA-8504-F522-6A0D07366D9E}"/>
              </a:ext>
            </a:extLst>
          </p:cNvPr>
          <p:cNvCxnSpPr>
            <a:cxnSpLocks/>
          </p:cNvCxnSpPr>
          <p:nvPr/>
        </p:nvCxnSpPr>
        <p:spPr>
          <a:xfrm>
            <a:off x="9609146" y="3968318"/>
            <a:ext cx="0" cy="212651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F27643-F0F4-61D9-4A91-F30493CA8EF4}"/>
              </a:ext>
            </a:extLst>
          </p:cNvPr>
          <p:cNvCxnSpPr>
            <a:cxnSpLocks/>
          </p:cNvCxnSpPr>
          <p:nvPr/>
        </p:nvCxnSpPr>
        <p:spPr>
          <a:xfrm>
            <a:off x="8953678" y="3960038"/>
            <a:ext cx="0" cy="2134794"/>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56632A9-13A6-3F49-8A4A-6AABEBC4B3E0}"/>
              </a:ext>
            </a:extLst>
          </p:cNvPr>
          <p:cNvSpPr txBox="1"/>
          <p:nvPr/>
        </p:nvSpPr>
        <p:spPr>
          <a:xfrm>
            <a:off x="7601103" y="5804191"/>
            <a:ext cx="2294721" cy="369332"/>
          </a:xfrm>
          <a:prstGeom prst="rect">
            <a:avLst/>
          </a:prstGeom>
          <a:noFill/>
        </p:spPr>
        <p:txBody>
          <a:bodyPr wrap="square">
            <a:spAutoFit/>
          </a:bodyPr>
          <a:lstStyle/>
          <a:p>
            <a:r>
              <a:rPr lang="en-US" dirty="0"/>
              <a:t>Ethernet</a:t>
            </a:r>
          </a:p>
        </p:txBody>
      </p:sp>
      <p:sp>
        <p:nvSpPr>
          <p:cNvPr id="15" name="TextBox 14">
            <a:extLst>
              <a:ext uri="{FF2B5EF4-FFF2-40B4-BE49-F238E27FC236}">
                <a16:creationId xmlns:a16="http://schemas.microsoft.com/office/drawing/2014/main" id="{CBA4327D-822D-D601-2A65-0E1A410770E5}"/>
              </a:ext>
            </a:extLst>
          </p:cNvPr>
          <p:cNvSpPr txBox="1"/>
          <p:nvPr/>
        </p:nvSpPr>
        <p:spPr>
          <a:xfrm>
            <a:off x="890336" y="624882"/>
            <a:ext cx="2294721" cy="369332"/>
          </a:xfrm>
          <a:prstGeom prst="rect">
            <a:avLst/>
          </a:prstGeom>
          <a:noFill/>
        </p:spPr>
        <p:txBody>
          <a:bodyPr wrap="square">
            <a:spAutoFit/>
          </a:bodyPr>
          <a:lstStyle/>
          <a:p>
            <a:r>
              <a:rPr lang="en-US" dirty="0"/>
              <a:t>Laser scan subsystem</a:t>
            </a:r>
          </a:p>
        </p:txBody>
      </p:sp>
      <p:pic>
        <p:nvPicPr>
          <p:cNvPr id="19" name="Picture 18" descr="A picture containing electronics, charger&#10;&#10;Description automatically generated">
            <a:extLst>
              <a:ext uri="{FF2B5EF4-FFF2-40B4-BE49-F238E27FC236}">
                <a16:creationId xmlns:a16="http://schemas.microsoft.com/office/drawing/2014/main" id="{B78BF514-91E3-6EC9-C1E6-494FC86D4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1928" y="1775529"/>
            <a:ext cx="2090752" cy="2090752"/>
          </a:xfrm>
          <a:prstGeom prst="rect">
            <a:avLst/>
          </a:prstGeom>
        </p:spPr>
      </p:pic>
      <p:sp>
        <p:nvSpPr>
          <p:cNvPr id="20" name="TextBox 19">
            <a:extLst>
              <a:ext uri="{FF2B5EF4-FFF2-40B4-BE49-F238E27FC236}">
                <a16:creationId xmlns:a16="http://schemas.microsoft.com/office/drawing/2014/main" id="{A94DC477-1F95-75B6-D654-55BE2152281F}"/>
              </a:ext>
            </a:extLst>
          </p:cNvPr>
          <p:cNvSpPr txBox="1"/>
          <p:nvPr/>
        </p:nvSpPr>
        <p:spPr>
          <a:xfrm>
            <a:off x="9828497" y="5106126"/>
            <a:ext cx="2294721" cy="369332"/>
          </a:xfrm>
          <a:prstGeom prst="rect">
            <a:avLst/>
          </a:prstGeom>
          <a:noFill/>
        </p:spPr>
        <p:txBody>
          <a:bodyPr wrap="square">
            <a:spAutoFit/>
          </a:bodyPr>
          <a:lstStyle/>
          <a:p>
            <a:r>
              <a:rPr lang="en-US" dirty="0"/>
              <a:t>24 Volts</a:t>
            </a:r>
          </a:p>
        </p:txBody>
      </p:sp>
      <p:pic>
        <p:nvPicPr>
          <p:cNvPr id="22" name="Picture 21" descr="A picture containing dark&#10;&#10;Description automatically generated">
            <a:extLst>
              <a:ext uri="{FF2B5EF4-FFF2-40B4-BE49-F238E27FC236}">
                <a16:creationId xmlns:a16="http://schemas.microsoft.com/office/drawing/2014/main" id="{F6782E96-55E0-1CF1-2D36-15FAE62CE8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303" y="902416"/>
            <a:ext cx="4573042" cy="4573042"/>
          </a:xfrm>
          <a:prstGeom prst="rect">
            <a:avLst/>
          </a:prstGeom>
        </p:spPr>
      </p:pic>
      <p:pic>
        <p:nvPicPr>
          <p:cNvPr id="25" name="Picture 24" descr="A picture containing container, bin&#10;&#10;Description automatically generated">
            <a:extLst>
              <a:ext uri="{FF2B5EF4-FFF2-40B4-BE49-F238E27FC236}">
                <a16:creationId xmlns:a16="http://schemas.microsoft.com/office/drawing/2014/main" id="{156822DC-2C8E-9809-FFC2-C6C3DC7BE8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8344" y="1612013"/>
            <a:ext cx="1243584" cy="1243584"/>
          </a:xfrm>
          <a:prstGeom prst="rect">
            <a:avLst/>
          </a:prstGeom>
        </p:spPr>
      </p:pic>
      <p:sp>
        <p:nvSpPr>
          <p:cNvPr id="26" name="TextBox 25">
            <a:extLst>
              <a:ext uri="{FF2B5EF4-FFF2-40B4-BE49-F238E27FC236}">
                <a16:creationId xmlns:a16="http://schemas.microsoft.com/office/drawing/2014/main" id="{EAB4F230-395E-6A5B-F0BA-D04F9CBD677E}"/>
              </a:ext>
            </a:extLst>
          </p:cNvPr>
          <p:cNvSpPr txBox="1"/>
          <p:nvPr/>
        </p:nvSpPr>
        <p:spPr>
          <a:xfrm>
            <a:off x="6845599" y="3140946"/>
            <a:ext cx="2294721" cy="369332"/>
          </a:xfrm>
          <a:prstGeom prst="rect">
            <a:avLst/>
          </a:prstGeom>
          <a:noFill/>
        </p:spPr>
        <p:txBody>
          <a:bodyPr wrap="square">
            <a:spAutoFit/>
          </a:bodyPr>
          <a:lstStyle/>
          <a:p>
            <a:r>
              <a:rPr lang="en-US" dirty="0"/>
              <a:t>FK-MC 0.5</a:t>
            </a:r>
          </a:p>
        </p:txBody>
      </p:sp>
    </p:spTree>
    <p:extLst>
      <p:ext uri="{BB962C8B-B14F-4D97-AF65-F5344CB8AC3E}">
        <p14:creationId xmlns:p14="http://schemas.microsoft.com/office/powerpoint/2010/main" val="182459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E00CC93-ECF8-ECC3-D6E5-E6AE546D48D8}"/>
              </a:ext>
            </a:extLst>
          </p:cNvPr>
          <p:cNvSpPr txBox="1"/>
          <p:nvPr/>
        </p:nvSpPr>
        <p:spPr>
          <a:xfrm>
            <a:off x="890336" y="1502045"/>
            <a:ext cx="3064042" cy="646331"/>
          </a:xfrm>
          <a:prstGeom prst="rect">
            <a:avLst/>
          </a:prstGeom>
          <a:noFill/>
        </p:spPr>
        <p:txBody>
          <a:bodyPr wrap="square">
            <a:spAutoFit/>
          </a:bodyPr>
          <a:lstStyle/>
          <a:p>
            <a:r>
              <a:rPr lang="en-US" sz="1800" b="0" i="0" u="none" strike="noStrike" dirty="0">
                <a:solidFill>
                  <a:srgbClr val="000000"/>
                </a:solidFill>
                <a:effectLst/>
                <a:latin typeface="Calibri" panose="020F0502020204030204" pitchFamily="34" charset="0"/>
              </a:rPr>
              <a:t>ATI </a:t>
            </a:r>
            <a:r>
              <a:rPr lang="en-US" sz="1800" b="0" i="0" u="none" strike="noStrike" dirty="0" err="1">
                <a:solidFill>
                  <a:srgbClr val="000000"/>
                </a:solidFill>
                <a:effectLst/>
                <a:latin typeface="Calibri" panose="020F0502020204030204" pitchFamily="34" charset="0"/>
              </a:rPr>
              <a:t>Toolchanger</a:t>
            </a:r>
            <a:endParaRPr lang="en-US" sz="1800" b="0" i="0" u="none" strike="noStrike" dirty="0">
              <a:solidFill>
                <a:srgbClr val="000000"/>
              </a:solidFill>
              <a:effectLst/>
              <a:latin typeface="Calibri" panose="020F0502020204030204" pitchFamily="34" charset="0"/>
            </a:endParaRPr>
          </a:p>
          <a:p>
            <a:r>
              <a:rPr lang="en-US" sz="1800" b="0" i="0" u="none" strike="noStrike" dirty="0">
                <a:solidFill>
                  <a:srgbClr val="000000"/>
                </a:solidFill>
                <a:effectLst/>
                <a:latin typeface="Calibri" panose="020F0502020204030204" pitchFamily="34" charset="0"/>
              </a:rPr>
              <a:t>QC+AC0-150</a:t>
            </a:r>
            <a:r>
              <a:rPr lang="en-US" dirty="0"/>
              <a:t> </a:t>
            </a:r>
          </a:p>
        </p:txBody>
      </p:sp>
      <p:sp>
        <p:nvSpPr>
          <p:cNvPr id="11" name="TextBox 10">
            <a:extLst>
              <a:ext uri="{FF2B5EF4-FFF2-40B4-BE49-F238E27FC236}">
                <a16:creationId xmlns:a16="http://schemas.microsoft.com/office/drawing/2014/main" id="{629C7D80-0800-2A9C-4E50-372306FD5D40}"/>
              </a:ext>
            </a:extLst>
          </p:cNvPr>
          <p:cNvSpPr txBox="1"/>
          <p:nvPr/>
        </p:nvSpPr>
        <p:spPr>
          <a:xfrm>
            <a:off x="8076136" y="1502045"/>
            <a:ext cx="3240505" cy="923330"/>
          </a:xfrm>
          <a:prstGeom prst="rect">
            <a:avLst/>
          </a:prstGeom>
          <a:noFill/>
        </p:spPr>
        <p:txBody>
          <a:bodyPr wrap="square">
            <a:spAutoFit/>
          </a:bodyPr>
          <a:lstStyle/>
          <a:p>
            <a:r>
              <a:rPr lang="en-US" dirty="0"/>
              <a:t>ATI Sensor Interface Plate System</a:t>
            </a:r>
          </a:p>
          <a:p>
            <a:r>
              <a:rPr lang="en-US" sz="1800" b="0" i="0" u="none" strike="noStrike" dirty="0">
                <a:solidFill>
                  <a:srgbClr val="000000"/>
                </a:solidFill>
                <a:effectLst/>
                <a:latin typeface="Calibri" panose="020F0502020204030204" pitchFamily="34" charset="0"/>
              </a:rPr>
              <a:t>SIP</a:t>
            </a:r>
            <a:endParaRPr lang="en-US" dirty="0"/>
          </a:p>
        </p:txBody>
      </p:sp>
      <p:cxnSp>
        <p:nvCxnSpPr>
          <p:cNvPr id="13" name="Straight Connector 12">
            <a:extLst>
              <a:ext uri="{FF2B5EF4-FFF2-40B4-BE49-F238E27FC236}">
                <a16:creationId xmlns:a16="http://schemas.microsoft.com/office/drawing/2014/main" id="{3072F011-49DC-320D-5198-3067F49C1BF0}"/>
              </a:ext>
            </a:extLst>
          </p:cNvPr>
          <p:cNvCxnSpPr>
            <a:cxnSpLocks/>
          </p:cNvCxnSpPr>
          <p:nvPr/>
        </p:nvCxnSpPr>
        <p:spPr>
          <a:xfrm>
            <a:off x="3201684" y="2996213"/>
            <a:ext cx="1599975" cy="0"/>
          </a:xfrm>
          <a:prstGeom prst="straightConnector1">
            <a:avLst/>
          </a:prstGeom>
          <a:ln w="76200"/>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6359291-611B-F206-78D3-670C19D9C30B}"/>
              </a:ext>
            </a:extLst>
          </p:cNvPr>
          <p:cNvSpPr txBox="1"/>
          <p:nvPr/>
        </p:nvSpPr>
        <p:spPr>
          <a:xfrm>
            <a:off x="3201684" y="2142481"/>
            <a:ext cx="1339792" cy="646331"/>
          </a:xfrm>
          <a:prstGeom prst="rect">
            <a:avLst/>
          </a:prstGeom>
          <a:noFill/>
        </p:spPr>
        <p:txBody>
          <a:bodyPr wrap="square">
            <a:spAutoFit/>
          </a:bodyPr>
          <a:lstStyle/>
          <a:p>
            <a:r>
              <a:rPr lang="en-US" dirty="0"/>
              <a:t>MD12 Connector</a:t>
            </a:r>
          </a:p>
        </p:txBody>
      </p:sp>
      <p:sp>
        <p:nvSpPr>
          <p:cNvPr id="19" name="Rectangle 18">
            <a:extLst>
              <a:ext uri="{FF2B5EF4-FFF2-40B4-BE49-F238E27FC236}">
                <a16:creationId xmlns:a16="http://schemas.microsoft.com/office/drawing/2014/main" id="{B1DD21D4-E15C-F4C1-5714-44CAA62F4938}"/>
              </a:ext>
            </a:extLst>
          </p:cNvPr>
          <p:cNvSpPr/>
          <p:nvPr/>
        </p:nvSpPr>
        <p:spPr>
          <a:xfrm>
            <a:off x="488272" y="1136342"/>
            <a:ext cx="11070454" cy="371974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1C2EE7D-B6C1-C6A6-9F3D-65FC9062B3F4}"/>
              </a:ext>
            </a:extLst>
          </p:cNvPr>
          <p:cNvCxnSpPr>
            <a:cxnSpLocks/>
          </p:cNvCxnSpPr>
          <p:nvPr/>
        </p:nvCxnSpPr>
        <p:spPr>
          <a:xfrm>
            <a:off x="6154012" y="3924527"/>
            <a:ext cx="0" cy="2126514"/>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4CC9EEC-613C-C3D5-5D22-E5CEA729247F}"/>
              </a:ext>
            </a:extLst>
          </p:cNvPr>
          <p:cNvSpPr txBox="1"/>
          <p:nvPr/>
        </p:nvSpPr>
        <p:spPr>
          <a:xfrm>
            <a:off x="6742532" y="5226584"/>
            <a:ext cx="1725046" cy="369332"/>
          </a:xfrm>
          <a:prstGeom prst="rect">
            <a:avLst/>
          </a:prstGeom>
          <a:noFill/>
        </p:spPr>
        <p:txBody>
          <a:bodyPr wrap="square">
            <a:spAutoFit/>
          </a:bodyPr>
          <a:lstStyle/>
          <a:p>
            <a:r>
              <a:rPr lang="en-US" dirty="0"/>
              <a:t>Up to 600 Volts</a:t>
            </a:r>
          </a:p>
        </p:txBody>
      </p:sp>
      <p:cxnSp>
        <p:nvCxnSpPr>
          <p:cNvPr id="34" name="Straight Connector 33">
            <a:extLst>
              <a:ext uri="{FF2B5EF4-FFF2-40B4-BE49-F238E27FC236}">
                <a16:creationId xmlns:a16="http://schemas.microsoft.com/office/drawing/2014/main" id="{5B28840B-8F30-B261-6C7A-1539AF64DC29}"/>
              </a:ext>
            </a:extLst>
          </p:cNvPr>
          <p:cNvCxnSpPr>
            <a:cxnSpLocks/>
          </p:cNvCxnSpPr>
          <p:nvPr/>
        </p:nvCxnSpPr>
        <p:spPr>
          <a:xfrm>
            <a:off x="5595170" y="3924527"/>
            <a:ext cx="0" cy="2134794"/>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620F802-F5FA-3C79-083B-FF86BBCED958}"/>
              </a:ext>
            </a:extLst>
          </p:cNvPr>
          <p:cNvSpPr txBox="1"/>
          <p:nvPr/>
        </p:nvSpPr>
        <p:spPr>
          <a:xfrm>
            <a:off x="4447811" y="5374520"/>
            <a:ext cx="2294721" cy="369332"/>
          </a:xfrm>
          <a:prstGeom prst="rect">
            <a:avLst/>
          </a:prstGeom>
          <a:noFill/>
        </p:spPr>
        <p:txBody>
          <a:bodyPr wrap="square">
            <a:spAutoFit/>
          </a:bodyPr>
          <a:lstStyle/>
          <a:p>
            <a:r>
              <a:rPr lang="en-US" dirty="0"/>
              <a:t>Ethernet</a:t>
            </a:r>
          </a:p>
        </p:txBody>
      </p:sp>
      <p:sp>
        <p:nvSpPr>
          <p:cNvPr id="40" name="TextBox 39">
            <a:extLst>
              <a:ext uri="{FF2B5EF4-FFF2-40B4-BE49-F238E27FC236}">
                <a16:creationId xmlns:a16="http://schemas.microsoft.com/office/drawing/2014/main" id="{2A272D3B-81DA-14E4-3413-E6D90576E84D}"/>
              </a:ext>
            </a:extLst>
          </p:cNvPr>
          <p:cNvSpPr txBox="1"/>
          <p:nvPr/>
        </p:nvSpPr>
        <p:spPr>
          <a:xfrm>
            <a:off x="890336" y="624882"/>
            <a:ext cx="2294721" cy="369332"/>
          </a:xfrm>
          <a:prstGeom prst="rect">
            <a:avLst/>
          </a:prstGeom>
          <a:noFill/>
        </p:spPr>
        <p:txBody>
          <a:bodyPr wrap="square">
            <a:spAutoFit/>
          </a:bodyPr>
          <a:lstStyle/>
          <a:p>
            <a:r>
              <a:rPr lang="en-US" dirty="0"/>
              <a:t>ATI </a:t>
            </a:r>
            <a:r>
              <a:rPr lang="en-US" dirty="0" err="1"/>
              <a:t>Toolchanger</a:t>
            </a:r>
            <a:endParaRPr lang="en-US" dirty="0"/>
          </a:p>
        </p:txBody>
      </p:sp>
      <p:pic>
        <p:nvPicPr>
          <p:cNvPr id="3" name="Picture 2" descr="A close-up of a camera&#10;&#10;Description automatically generated with low confidence">
            <a:extLst>
              <a:ext uri="{FF2B5EF4-FFF2-40B4-BE49-F238E27FC236}">
                <a16:creationId xmlns:a16="http://schemas.microsoft.com/office/drawing/2014/main" id="{4320CBCE-3BCF-C04B-0DED-85D85874A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258" y="2408400"/>
            <a:ext cx="2231426" cy="2231426"/>
          </a:xfrm>
          <a:prstGeom prst="rect">
            <a:avLst/>
          </a:prstGeom>
        </p:spPr>
      </p:pic>
      <p:pic>
        <p:nvPicPr>
          <p:cNvPr id="10" name="Picture 9">
            <a:extLst>
              <a:ext uri="{FF2B5EF4-FFF2-40B4-BE49-F238E27FC236}">
                <a16:creationId xmlns:a16="http://schemas.microsoft.com/office/drawing/2014/main" id="{ACA21A6D-5249-EBD9-4FAD-4FE39B277552}"/>
              </a:ext>
            </a:extLst>
          </p:cNvPr>
          <p:cNvPicPr>
            <a:picLocks noChangeAspect="1"/>
          </p:cNvPicPr>
          <p:nvPr/>
        </p:nvPicPr>
        <p:blipFill>
          <a:blip r:embed="rId3"/>
          <a:stretch>
            <a:fillRect/>
          </a:stretch>
        </p:blipFill>
        <p:spPr>
          <a:xfrm>
            <a:off x="4801659" y="2032704"/>
            <a:ext cx="2294722" cy="1756325"/>
          </a:xfrm>
          <a:prstGeom prst="rect">
            <a:avLst/>
          </a:prstGeom>
        </p:spPr>
      </p:pic>
      <p:pic>
        <p:nvPicPr>
          <p:cNvPr id="22" name="Picture 21">
            <a:extLst>
              <a:ext uri="{FF2B5EF4-FFF2-40B4-BE49-F238E27FC236}">
                <a16:creationId xmlns:a16="http://schemas.microsoft.com/office/drawing/2014/main" id="{65B52D8A-6499-D2C0-C6C9-89C7C641FC21}"/>
              </a:ext>
            </a:extLst>
          </p:cNvPr>
          <p:cNvPicPr>
            <a:picLocks noChangeAspect="1"/>
          </p:cNvPicPr>
          <p:nvPr/>
        </p:nvPicPr>
        <p:blipFill>
          <a:blip r:embed="rId4"/>
          <a:stretch>
            <a:fillRect/>
          </a:stretch>
        </p:blipFill>
        <p:spPr>
          <a:xfrm>
            <a:off x="8076136" y="2333398"/>
            <a:ext cx="3162233" cy="1455631"/>
          </a:xfrm>
          <a:prstGeom prst="rect">
            <a:avLst/>
          </a:prstGeom>
        </p:spPr>
      </p:pic>
      <p:cxnSp>
        <p:nvCxnSpPr>
          <p:cNvPr id="23" name="Straight Connector 12">
            <a:extLst>
              <a:ext uri="{FF2B5EF4-FFF2-40B4-BE49-F238E27FC236}">
                <a16:creationId xmlns:a16="http://schemas.microsoft.com/office/drawing/2014/main" id="{510A4CFC-D7E2-5FB8-E459-98A9ED3F9500}"/>
              </a:ext>
            </a:extLst>
          </p:cNvPr>
          <p:cNvCxnSpPr>
            <a:cxnSpLocks/>
            <a:endCxn id="22" idx="1"/>
          </p:cNvCxnSpPr>
          <p:nvPr/>
        </p:nvCxnSpPr>
        <p:spPr>
          <a:xfrm>
            <a:off x="7096381" y="3061213"/>
            <a:ext cx="979755" cy="1"/>
          </a:xfrm>
          <a:prstGeom prst="straightConnector1">
            <a:avLst/>
          </a:prstGeom>
          <a:ln w="762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BD346E4-FFE3-EF12-B188-055719426666}"/>
              </a:ext>
            </a:extLst>
          </p:cNvPr>
          <p:cNvSpPr txBox="1"/>
          <p:nvPr/>
        </p:nvSpPr>
        <p:spPr>
          <a:xfrm>
            <a:off x="4775905" y="1400063"/>
            <a:ext cx="2478703" cy="646331"/>
          </a:xfrm>
          <a:prstGeom prst="rect">
            <a:avLst/>
          </a:prstGeom>
          <a:noFill/>
        </p:spPr>
        <p:txBody>
          <a:bodyPr wrap="square">
            <a:spAutoFit/>
          </a:bodyPr>
          <a:lstStyle/>
          <a:p>
            <a:r>
              <a:rPr lang="en-US" dirty="0"/>
              <a:t>DK8 master and DK4 tool ethernet modules</a:t>
            </a:r>
          </a:p>
        </p:txBody>
      </p:sp>
      <p:sp>
        <p:nvSpPr>
          <p:cNvPr id="26" name="TextBox 25">
            <a:extLst>
              <a:ext uri="{FF2B5EF4-FFF2-40B4-BE49-F238E27FC236}">
                <a16:creationId xmlns:a16="http://schemas.microsoft.com/office/drawing/2014/main" id="{BFAEB2A2-06D0-5ABD-B650-CB8B074ADA54}"/>
              </a:ext>
            </a:extLst>
          </p:cNvPr>
          <p:cNvSpPr txBox="1"/>
          <p:nvPr/>
        </p:nvSpPr>
        <p:spPr>
          <a:xfrm>
            <a:off x="3354084" y="2294881"/>
            <a:ext cx="1339792" cy="646331"/>
          </a:xfrm>
          <a:prstGeom prst="rect">
            <a:avLst/>
          </a:prstGeom>
          <a:noFill/>
        </p:spPr>
        <p:txBody>
          <a:bodyPr wrap="square">
            <a:spAutoFit/>
          </a:bodyPr>
          <a:lstStyle/>
          <a:p>
            <a:r>
              <a:rPr lang="en-US" dirty="0"/>
              <a:t>MD12 Connector</a:t>
            </a:r>
          </a:p>
        </p:txBody>
      </p:sp>
    </p:spTree>
    <p:extLst>
      <p:ext uri="{BB962C8B-B14F-4D97-AF65-F5344CB8AC3E}">
        <p14:creationId xmlns:p14="http://schemas.microsoft.com/office/powerpoint/2010/main" val="41942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167C34-1FEC-9908-D8EB-DC528998A112}"/>
              </a:ext>
            </a:extLst>
          </p:cNvPr>
          <p:cNvSpPr/>
          <p:nvPr/>
        </p:nvSpPr>
        <p:spPr>
          <a:xfrm>
            <a:off x="560773" y="1287262"/>
            <a:ext cx="11070454" cy="3719743"/>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A1ED1BE-A9E5-B844-7555-2F61E4672A92}"/>
              </a:ext>
            </a:extLst>
          </p:cNvPr>
          <p:cNvSpPr txBox="1"/>
          <p:nvPr/>
        </p:nvSpPr>
        <p:spPr>
          <a:xfrm>
            <a:off x="890336" y="624882"/>
            <a:ext cx="2294721" cy="369332"/>
          </a:xfrm>
          <a:prstGeom prst="rect">
            <a:avLst/>
          </a:prstGeom>
          <a:noFill/>
        </p:spPr>
        <p:txBody>
          <a:bodyPr wrap="square">
            <a:spAutoFit/>
          </a:bodyPr>
          <a:lstStyle/>
          <a:p>
            <a:r>
              <a:rPr lang="en-US" dirty="0"/>
              <a:t>Robot Controller</a:t>
            </a:r>
          </a:p>
        </p:txBody>
      </p:sp>
      <p:pic>
        <p:nvPicPr>
          <p:cNvPr id="8" name="Picture 7" descr="A picture containing indoor&#10;&#10;Description automatically generated">
            <a:extLst>
              <a:ext uri="{FF2B5EF4-FFF2-40B4-BE49-F238E27FC236}">
                <a16:creationId xmlns:a16="http://schemas.microsoft.com/office/drawing/2014/main" id="{BF054EBD-CEF5-FCC7-0BD3-78579A822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6609" y="1657904"/>
            <a:ext cx="2381250" cy="3267075"/>
          </a:xfrm>
          <a:prstGeom prst="rect">
            <a:avLst/>
          </a:prstGeom>
        </p:spPr>
      </p:pic>
      <p:sp>
        <p:nvSpPr>
          <p:cNvPr id="10" name="TextBox 9">
            <a:extLst>
              <a:ext uri="{FF2B5EF4-FFF2-40B4-BE49-F238E27FC236}">
                <a16:creationId xmlns:a16="http://schemas.microsoft.com/office/drawing/2014/main" id="{0743EA53-10D2-0522-8CF2-4B7F78C9CC92}"/>
              </a:ext>
            </a:extLst>
          </p:cNvPr>
          <p:cNvSpPr txBox="1"/>
          <p:nvPr/>
        </p:nvSpPr>
        <p:spPr>
          <a:xfrm>
            <a:off x="5847935" y="1417753"/>
            <a:ext cx="3091879" cy="369332"/>
          </a:xfrm>
          <a:prstGeom prst="rect">
            <a:avLst/>
          </a:prstGeom>
          <a:noFill/>
        </p:spPr>
        <p:txBody>
          <a:bodyPr wrap="square">
            <a:spAutoFit/>
          </a:bodyPr>
          <a:lstStyle/>
          <a:p>
            <a:r>
              <a:rPr lang="en-US" dirty="0"/>
              <a:t>KR C2 controller</a:t>
            </a:r>
          </a:p>
        </p:txBody>
      </p:sp>
      <p:pic>
        <p:nvPicPr>
          <p:cNvPr id="12" name="Picture 11">
            <a:extLst>
              <a:ext uri="{FF2B5EF4-FFF2-40B4-BE49-F238E27FC236}">
                <a16:creationId xmlns:a16="http://schemas.microsoft.com/office/drawing/2014/main" id="{4DD8F6B9-4719-8CA9-093E-7B6130444386}"/>
              </a:ext>
            </a:extLst>
          </p:cNvPr>
          <p:cNvPicPr>
            <a:picLocks noChangeAspect="1"/>
          </p:cNvPicPr>
          <p:nvPr/>
        </p:nvPicPr>
        <p:blipFill>
          <a:blip r:embed="rId3"/>
          <a:stretch>
            <a:fillRect/>
          </a:stretch>
        </p:blipFill>
        <p:spPr>
          <a:xfrm>
            <a:off x="1165933" y="1787085"/>
            <a:ext cx="2580443" cy="2711930"/>
          </a:xfrm>
          <a:prstGeom prst="rect">
            <a:avLst/>
          </a:prstGeom>
        </p:spPr>
      </p:pic>
      <p:cxnSp>
        <p:nvCxnSpPr>
          <p:cNvPr id="15" name="Straight Connector 12">
            <a:extLst>
              <a:ext uri="{FF2B5EF4-FFF2-40B4-BE49-F238E27FC236}">
                <a16:creationId xmlns:a16="http://schemas.microsoft.com/office/drawing/2014/main" id="{2B1B6896-0384-6AEB-D213-8D02CA9C1AA3}"/>
              </a:ext>
            </a:extLst>
          </p:cNvPr>
          <p:cNvCxnSpPr>
            <a:cxnSpLocks/>
          </p:cNvCxnSpPr>
          <p:nvPr/>
        </p:nvCxnSpPr>
        <p:spPr>
          <a:xfrm>
            <a:off x="3734664" y="2989863"/>
            <a:ext cx="1951945" cy="0"/>
          </a:xfrm>
          <a:prstGeom prst="straightConnector1">
            <a:avLst/>
          </a:prstGeom>
          <a:ln w="762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D01FB05-B119-65B1-29D0-A5A6018217B0}"/>
              </a:ext>
            </a:extLst>
          </p:cNvPr>
          <p:cNvCxnSpPr>
            <a:cxnSpLocks/>
          </p:cNvCxnSpPr>
          <p:nvPr/>
        </p:nvCxnSpPr>
        <p:spPr>
          <a:xfrm>
            <a:off x="6758145" y="4563122"/>
            <a:ext cx="0" cy="1283135"/>
          </a:xfrm>
          <a:prstGeom prst="line">
            <a:avLst/>
          </a:prstGeom>
          <a:ln w="762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1610E8C-3EEE-B60C-E681-D85D146EF754}"/>
              </a:ext>
            </a:extLst>
          </p:cNvPr>
          <p:cNvSpPr txBox="1"/>
          <p:nvPr/>
        </p:nvSpPr>
        <p:spPr>
          <a:xfrm>
            <a:off x="5433856" y="5394804"/>
            <a:ext cx="2294721" cy="369332"/>
          </a:xfrm>
          <a:prstGeom prst="rect">
            <a:avLst/>
          </a:prstGeom>
          <a:noFill/>
        </p:spPr>
        <p:txBody>
          <a:bodyPr wrap="square">
            <a:spAutoFit/>
          </a:bodyPr>
          <a:lstStyle/>
          <a:p>
            <a:r>
              <a:rPr lang="en-US" dirty="0"/>
              <a:t>Ethernet</a:t>
            </a:r>
          </a:p>
        </p:txBody>
      </p:sp>
      <p:sp>
        <p:nvSpPr>
          <p:cNvPr id="20" name="TextBox 19">
            <a:extLst>
              <a:ext uri="{FF2B5EF4-FFF2-40B4-BE49-F238E27FC236}">
                <a16:creationId xmlns:a16="http://schemas.microsoft.com/office/drawing/2014/main" id="{1C9AA588-C3F8-163B-A74C-B61BC54D3BDD}"/>
              </a:ext>
            </a:extLst>
          </p:cNvPr>
          <p:cNvSpPr txBox="1"/>
          <p:nvPr/>
        </p:nvSpPr>
        <p:spPr>
          <a:xfrm>
            <a:off x="3801279" y="2500456"/>
            <a:ext cx="2294721" cy="369332"/>
          </a:xfrm>
          <a:prstGeom prst="rect">
            <a:avLst/>
          </a:prstGeom>
          <a:noFill/>
        </p:spPr>
        <p:txBody>
          <a:bodyPr wrap="square">
            <a:spAutoFit/>
          </a:bodyPr>
          <a:lstStyle/>
          <a:p>
            <a:r>
              <a:rPr lang="en-US" dirty="0"/>
              <a:t>Control cables</a:t>
            </a:r>
          </a:p>
        </p:txBody>
      </p:sp>
    </p:spTree>
    <p:extLst>
      <p:ext uri="{BB962C8B-B14F-4D97-AF65-F5344CB8AC3E}">
        <p14:creationId xmlns:p14="http://schemas.microsoft.com/office/powerpoint/2010/main" val="2323713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315</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Fieldbus</vt:lpstr>
      <vt:lpstr>Notes</vt:lpstr>
      <vt:lpstr>Power system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Jesus Fausto</dc:creator>
  <cp:lastModifiedBy>Jesus Fausto</cp:lastModifiedBy>
  <cp:revision>3</cp:revision>
  <dcterms:created xsi:type="dcterms:W3CDTF">2023-02-20T20:07:20Z</dcterms:created>
  <dcterms:modified xsi:type="dcterms:W3CDTF">2023-02-20T22:01:28Z</dcterms:modified>
</cp:coreProperties>
</file>