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797675" cy="9926625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GillSans-bold.fntdata"/><Relationship Id="rId12" Type="http://schemas.openxmlformats.org/officeDocument/2006/relationships/slide" Target="slides/slide7.xml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Listas: Outras Variantes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 Circular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749300" y="1460499"/>
            <a:ext cx="7772400" cy="12065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variação da lista duplamente encadeada, é a lista duplamente encadeada circular. Neste caso, o último ponteiro FORWARD aponta para o primeiro elemento, enquanto o primeiro ponteiro BACKWARD aponta para o último elemento.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6538"/>
          <a:stretch/>
        </p:blipFill>
        <p:spPr>
          <a:xfrm>
            <a:off x="1246641" y="3407229"/>
            <a:ext cx="6886575" cy="18961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2"/>
          <p:cNvCxnSpPr>
            <a:stCxn id="215" idx="0"/>
            <a:endCxn id="216" idx="0"/>
          </p:cNvCxnSpPr>
          <p:nvPr/>
        </p:nvCxnSpPr>
        <p:spPr>
          <a:xfrm rot="-5400000">
            <a:off x="5932622" y="2424639"/>
            <a:ext cx="197400" cy="2779200"/>
          </a:xfrm>
          <a:prstGeom prst="bentConnector3">
            <a:avLst>
              <a:gd fmla="val 403260" name="adj1"/>
            </a:avLst>
          </a:prstGeom>
          <a:noFill/>
          <a:ln cap="flat" cmpd="sng" w="19050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5" name="Google Shape;215;p22"/>
          <p:cNvSpPr/>
          <p:nvPr/>
        </p:nvSpPr>
        <p:spPr>
          <a:xfrm>
            <a:off x="4588826" y="3912939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7761783" y="3912939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6786184" y="3715617"/>
            <a:ext cx="1269245" cy="497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3954203" y="3726502"/>
            <a:ext cx="1269245" cy="497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22"/>
          <p:cNvCxnSpPr>
            <a:stCxn id="217" idx="4"/>
            <a:endCxn id="218" idx="2"/>
          </p:cNvCxnSpPr>
          <p:nvPr/>
        </p:nvCxnSpPr>
        <p:spPr>
          <a:xfrm rot="5400000">
            <a:off x="6100178" y="2509018"/>
            <a:ext cx="203100" cy="3225900"/>
          </a:xfrm>
          <a:prstGeom prst="bentConnector3">
            <a:avLst>
              <a:gd fmla="val 319819" name="adj1"/>
            </a:avLst>
          </a:prstGeom>
          <a:noFill/>
          <a:ln cap="flat" cmpd="sng" w="19050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749300" y="1242780"/>
            <a:ext cx="7772400" cy="14895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lista multi-encadeada é uma lista com dois ou mais sequencias de encadeamentos lógicos.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exemplo, considere a lista dos primeiros 10 presidentes dos EUA, mostrada na tabela.  Os dados são mostrados em ordem cronológica da data em que o presidente assumiu o cargo.  Além do nome do presidente temos o nome da primeira dama.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839" y="3080067"/>
            <a:ext cx="5113020" cy="348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Multi-Encadeadas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749300" y="1253665"/>
            <a:ext cx="7772400" cy="221887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Duas sequências de encadeamentos possíveis além da data cronológica, seriam: i) o nome do presidente e ii) o nome da primeira dama.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ideia da lista multi-encadeada contempla construir uma lista que permita percorrer os dados em qualquer uma destas sequências de encadeamentos.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mesmo conjunto de dados pode ser percorrido em sequências diferentes.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Vale observar que nesta estrutura os dados não estão duplicados,  no entanto estão conectados de várias formas diferentes.</a:t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145" y="3596402"/>
            <a:ext cx="69818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Multi-Encadeadas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749300" y="1286323"/>
            <a:ext cx="7772400" cy="231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processar os dados em múltiplas sequencias, criamos diferentes conjuntos de encadeamentos (ou links) para cada sequência.  A estrutura de cada encadeamento pode ser encadeamento simples,  encadeamento duplo,  ou circular.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uma lista muti-encadeada com encadeamentos simples para o nome do presidente e da primeira dama em ordem alfabético.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temos dois encadeamentos, cada nó possui dois ponteiros de ligação: um para o presidente outro para a primeira dama.</a:t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145" y="3770578"/>
            <a:ext cx="69818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Multi-Encadeadas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749300" y="1286323"/>
            <a:ext cx="7772400" cy="231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primeiro encadeamento é representado com linhas sólidas enquanto o segundo com linhas tracejadas.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processar os dados em múltiplas sequencias, criamos diferentes conjuntos de encadeamentos (ou links) para cada sequência.  A estrutura de cada encadeamento pode ser encadeamento simples,  encadeamento duplo,  ou circular.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cabeçalho temos conjuntos independentes de ponteiros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para cada encadeamento.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145" y="3727034"/>
            <a:ext cx="69818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Multi-Encadeadas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749300" y="1231893"/>
            <a:ext cx="7772400" cy="239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Podemos pensar em uma lista muti-encadeada como várias listas lógicas em uma única lista física.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caso da inserção,  existe uma diferença importante no processo.  A alocação de memória para um novo nó deve acontecer de maneira separada ao processo de conexão de ligações e busca.  O novo nó será criado apenas uma vez.  Inclusive a contagem de elementos deve ser incrementada aqui.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Já a inserção lógica deve ser realizada duas vezes, uma para cada tipo de encadeamento.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145" y="3727034"/>
            <a:ext cx="69818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Multi-Encadeadas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749300" y="1231893"/>
            <a:ext cx="7772400" cy="239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caso da remoção, a destruição do nó removido deve acontecer de maneira separada ao processo de conexão de ligações e busca.  O novo nó deve ser destruído apenas uma vez.  A contagem de elementos deve ser decrementada aqui.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Já a remoção lógica deve ser realizada para cada tipo de encadeamento.  Após refazer as conexões do primeiro encadeamento,  refazer o encadeamento do segundo encadeamento em diante pode ser difícil se utilizamos um encadeamento simples. Já fica simplificado se utilizamos encadeamento duplo.</a:t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145" y="3727034"/>
            <a:ext cx="69818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6. General Linear Lists.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Listas: Outras Implementações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204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Entre outras implementações de listas possíveis, além da Lista Encadeada Simples,  temos: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Lista Encadeada Circular;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Lista Duplamente Encadeada;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Lista Duplamente Encadeada Circular;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Lista MultiEncadeada (</a:t>
            </a:r>
            <a:r>
              <a:rPr b="0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MultiLinked Lists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Encadeada Circular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499"/>
            <a:ext cx="7772400" cy="216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Nesta implementação, o último nó aponta para o primeiro nó da lista.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implementação é útil quando a aplicação permite o acesso a nós no meio da lista. Neste caso a lista circular é uma maneira de percorrer toda a lista a partir de qualquer posição.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processo de inserção e remoção é quase idêntico,  a única mudança a ser considerada é ao inserir ou remover o último nó.  O link do último nó precisa ser devidamente atualizado para apontar para o primeiro nó da lista.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100" y="3973284"/>
            <a:ext cx="67056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Encadeada Circular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749300" y="1308095"/>
            <a:ext cx="7772400" cy="25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última consideração dever ser feita com relação ao processo de busca de um elemento.  Como buscar? A condição de parada não é mais o fim da lista.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o elemento se encontre na lista, a condição de parada seria quando encontramos o elemento.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o elemento não se encontre na lista?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devemos marcar a posição de inicio e paramos quando completamos uma volta sem sucesso.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100" y="3973284"/>
            <a:ext cx="67056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749300" y="1460499"/>
            <a:ext cx="7772400" cy="185964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Nesta implementação, cada nó possui dois ponteiros: um aponta a nó sucessor (FORWARD) enquanto o outro aponta ao nó predecessor (BACKWARD), designados como F e B, respectivamente.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cabeçalho, além do contador temos um ponteiro ao inicio (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outro ao fim da lista (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  Embora este último não seja estritamente necessário, torna os algoritmos de lista mais eficientes.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212" y="3535836"/>
            <a:ext cx="68865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749300" y="1460500"/>
            <a:ext cx="7772400" cy="1522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processo de inserção segue o modelo de inserção de uma lista encadeada simples. No entanto, precisamos conectar tanto os ponteiros FORWARD como os BACKWARD.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caso em que a inserção acontece em uma lista vazia.  Os ponteiros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devem ser atualizados no cabeçalho da lista.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553" y="3179561"/>
            <a:ext cx="53435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749300" y="1460499"/>
            <a:ext cx="7772400" cy="185964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 caso possível acontece quando inserimos no meio da lista, um elemento entre dois nós.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este caso. O novo nó precisa apontar para o seu sucessor e seu predecessor, enquanto estes também precisam apontar para o novo nó.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os ponteiros auxiliares, pPre e pSucc.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cabeçalho permanece inalterado.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525" y="3450803"/>
            <a:ext cx="53149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749300" y="1460499"/>
            <a:ext cx="7772400" cy="390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inserção no final, deve ainda atualizar o ponteiro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no cabeçalho.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749300" y="146050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remoção requer que o predecessor do nó removido aponte para o sucessor do nó removido e vice-versa.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o nó removido pode não ter predecessor ou sucessor ou ambos. 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472" y="2659528"/>
            <a:ext cx="4800600" cy="3677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