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9144000"/>
  <p:notesSz cx="6797675" cy="9926625"/>
  <p:embeddedFontLst>
    <p:embeddedFont>
      <p:font typeface="Gill Sans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GillSans-bold.fntdata"/><Relationship Id="rId70" Type="http://schemas.openxmlformats.org/officeDocument/2006/relationships/font" Target="fonts/GillSans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4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4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5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5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5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5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5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5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5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5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5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5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6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6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6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6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6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6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6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6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6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6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Filas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 de Operação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058" y="1300136"/>
            <a:ext cx="7157085" cy="477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 de Operação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304" y="1344604"/>
            <a:ext cx="7173278" cy="4841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749300" y="13208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 conceitual e Estrutura Física como Lista Encadeada.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997" y="1866900"/>
            <a:ext cx="5155406" cy="29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749300" y="4953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Precisamos de duas estruturas diferentes para implementar uma fila: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estrutura de cabeçalho da fila (Queue Head);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Estrutura de nó da fila (Queue node).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Estruturas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49300" y="1460500"/>
            <a:ext cx="77724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Cabeçalho da Fila (Queue Head).-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requer dois ponteiros e um contador de elementos.  Um ponteiro aponta ao inicio da fila e o outro a fim da mesma. Outros atributos como o número total de elementos que foram processados pela fila podem ser guardados no cabeçalho. </a:t>
            </a:r>
            <a:endParaRPr/>
          </a:p>
          <a:p>
            <a:pPr indent="-341313" lvl="1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1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Nó da fila (Queue node).-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contém os dados do usuário (ou um ponteiro para eles) e um ponteiro para outro nó da fila.</a:t>
            </a:r>
            <a:endParaRPr/>
          </a:p>
          <a:p>
            <a:pPr indent="-341313" lvl="1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Tanto os nós como o cabeçalho são armazenados em memória dinâmica.</a:t>
            </a:r>
            <a:endParaRPr/>
          </a:p>
          <a:p>
            <a:pPr indent="-2413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277" y="4180205"/>
            <a:ext cx="5008245" cy="249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</a:t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34716" t="0"/>
          <a:stretch/>
        </p:blipFill>
        <p:spPr>
          <a:xfrm>
            <a:off x="457200" y="1727195"/>
            <a:ext cx="4367630" cy="394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6"/>
          <p:cNvGrpSpPr/>
          <p:nvPr/>
        </p:nvGrpSpPr>
        <p:grpSpPr>
          <a:xfrm>
            <a:off x="3505365" y="2276535"/>
            <a:ext cx="1388856" cy="608095"/>
            <a:chOff x="3285058" y="5705535"/>
            <a:chExt cx="1388856" cy="608095"/>
          </a:xfrm>
        </p:grpSpPr>
        <p:sp>
          <p:nvSpPr>
            <p:cNvPr id="258" name="Google Shape;258;p26"/>
            <p:cNvSpPr/>
            <p:nvPr/>
          </p:nvSpPr>
          <p:spPr>
            <a:xfrm>
              <a:off x="3285058" y="5705535"/>
              <a:ext cx="1388856" cy="601990"/>
            </a:xfrm>
            <a:prstGeom prst="rect">
              <a:avLst/>
            </a:prstGeom>
            <a:solidFill>
              <a:srgbClr val="BFBFBF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3721548" y="6048942"/>
              <a:ext cx="502079" cy="264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45979" y="5770765"/>
              <a:ext cx="327660" cy="298989"/>
            </a:xfrm>
            <a:prstGeom prst="rect">
              <a:avLst/>
            </a:prstGeom>
            <a:solidFill>
              <a:srgbClr val="BFD6DB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26"/>
            <p:cNvSpPr txBox="1"/>
            <p:nvPr/>
          </p:nvSpPr>
          <p:spPr>
            <a:xfrm>
              <a:off x="4239532" y="6048942"/>
              <a:ext cx="398685" cy="264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3813687" y="5770765"/>
              <a:ext cx="327660" cy="298989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3381397" y="5770765"/>
              <a:ext cx="327660" cy="298989"/>
            </a:xfrm>
            <a:prstGeom prst="rect">
              <a:avLst/>
            </a:prstGeom>
            <a:solidFill>
              <a:srgbClr val="BFD6DB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3298496" y="6048942"/>
              <a:ext cx="457965" cy="264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</p:grp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63764" r="0" t="0"/>
          <a:stretch/>
        </p:blipFill>
        <p:spPr>
          <a:xfrm>
            <a:off x="5702300" y="1727195"/>
            <a:ext cx="2424330" cy="3947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6"/>
          <p:cNvCxnSpPr/>
          <p:nvPr/>
        </p:nvCxnSpPr>
        <p:spPr>
          <a:xfrm>
            <a:off x="4659181" y="2491259"/>
            <a:ext cx="1525719" cy="2614141"/>
          </a:xfrm>
          <a:prstGeom prst="straightConnector1">
            <a:avLst/>
          </a:prstGeom>
          <a:noFill/>
          <a:ln cap="flat" cmpd="sng" w="28575">
            <a:solidFill>
              <a:srgbClr val="51859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67" name="Google Shape;267;p26"/>
          <p:cNvCxnSpPr>
            <a:stCxn id="263" idx="0"/>
          </p:cNvCxnSpPr>
          <p:nvPr/>
        </p:nvCxnSpPr>
        <p:spPr>
          <a:xfrm flipH="1" rot="-5400000">
            <a:off x="4857384" y="1249915"/>
            <a:ext cx="235800" cy="2419500"/>
          </a:xfrm>
          <a:prstGeom prst="bentConnector4">
            <a:avLst>
              <a:gd fmla="val -96947" name="adj1"/>
              <a:gd fmla="val 53383" name="adj2"/>
            </a:avLst>
          </a:prstGeom>
          <a:noFill/>
          <a:ln cap="flat" cmpd="sng" w="28575">
            <a:solidFill>
              <a:srgbClr val="51859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268" name="Google Shape;268;p26"/>
          <p:cNvSpPr txBox="1"/>
          <p:nvPr/>
        </p:nvSpPr>
        <p:spPr>
          <a:xfrm>
            <a:off x="714375" y="2192887"/>
            <a:ext cx="74612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749300" y="1460500"/>
            <a:ext cx="77724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as 4 operações de filas mais importantes: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Fila 			 (Create Queue)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Enfileirar (Inserir Fila)  	 (Enqueue)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Desenfileirar (Remover Fila)	 (Dequeue)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Destruir Fila		 (Destroy Queue)	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550" y="3501213"/>
            <a:ext cx="737235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749300" y="14605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as 4 operações de filas mais importantes:</a:t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0" y="1866900"/>
            <a:ext cx="69342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Implementação como Listas Encadeadas - Operações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749300" y="14605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as 4 operações de filas mais importantes: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360" y="2546330"/>
            <a:ext cx="6987540" cy="165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Enfileirar (Enqueue)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749300" y="1244600"/>
            <a:ext cx="77724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inserir elementos em uma fila devemos considerar dois casos: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fila está vazia;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fila possui elementos;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os dois casos.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175" y="2880995"/>
            <a:ext cx="6267450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 txBox="1"/>
          <p:nvPr/>
        </p:nvSpPr>
        <p:spPr>
          <a:xfrm>
            <a:off x="7114216" y="2945453"/>
            <a:ext cx="157126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 e rear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apontam para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novo nó.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7298401" y="4596453"/>
            <a:ext cx="159851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ponteiros link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ultimo nó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rear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apontam para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novo nó.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Desenfileirar (Dequeue)</a:t>
            </a:r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749300" y="1244600"/>
            <a:ext cx="77724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remover elementos em uma fila devemos considerar dois casos: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fila possui um elemento;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fila possui mais de um elemento;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os dois casos.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2959100"/>
            <a:ext cx="6187440" cy="37604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/>
          <p:nvPr/>
        </p:nvSpPr>
        <p:spPr>
          <a:xfrm>
            <a:off x="7241674" y="3327400"/>
            <a:ext cx="13689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Fazer rear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null.</a:t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1272540" y="2590800"/>
            <a:ext cx="74142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b="0" i="0" lang="pt-BR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Fazer o ponteiro front igual ao ponteiro link do nó removido.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Definição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fila (queue) é uma lista linear na qual os dados somente podem ser inseridos em uma extremidade chamada de fim da fila (rear), e removidos da outra extremidade chamada de inicio da fila (front). 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Essas restrições garantem que os dados que se encontram na fila serão processados na ordem em que eles foram recebidos.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Ao inserir uma sequência de dados em uma fila e depois remover essa sequência, a ordem desses dados permanecerá a mesma.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Exemplo:  Os dados inseridos na sequência {5, 10, 15, 20} serão removidos como {5, 10, 15, 20}.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atributo (ou caraterística) de preservação da ordem é motivo pelo qual a fila é conhecida como uma estrutura de dados FIFO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First in – First Out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primeiro a entrar,  primeiro a sair.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</a:t>
            </a:r>
            <a:endParaRPr/>
          </a:p>
        </p:txBody>
      </p:sp>
      <p:sp>
        <p:nvSpPr>
          <p:cNvPr id="333" name="Google Shape;333;p32"/>
          <p:cNvSpPr txBox="1"/>
          <p:nvPr/>
        </p:nvSpPr>
        <p:spPr>
          <a:xfrm>
            <a:off x="749300" y="1460500"/>
            <a:ext cx="777240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vez de armazenar um dado em cada nó, se armazena um ponteiro a esse dado.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programa de aplicação terá a responsabilidade de alocar memória para o dado e de passar o seu endereço ao TAD pilha.</a:t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 da Fila</a:t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739775" y="1244600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definições de tipos para a fila é mostrada no código:</a:t>
            </a:r>
            <a:endParaRPr/>
          </a:p>
        </p:txBody>
      </p:sp>
      <p:pic>
        <p:nvPicPr>
          <p:cNvPr id="348" name="Google Shape;348;p33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444500" y="1955945"/>
            <a:ext cx="5524500" cy="264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3"/>
          <p:cNvSpPr txBox="1"/>
          <p:nvPr/>
        </p:nvSpPr>
        <p:spPr>
          <a:xfrm>
            <a:off x="4781550" y="2115187"/>
            <a:ext cx="4108450" cy="22733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Definição do tipo nó da fila (QUEUE_NODE)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genérico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 Ponteiro de ligação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Definição do tipo (cabeçalho) fila (QUEUE) </a:t>
            </a:r>
            <a:endParaRPr b="1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ao primeiro nó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// Ponteiro ao último nó da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Contador de elementos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50" name="Google Shape;350;p33"/>
          <p:cNvGrpSpPr/>
          <p:nvPr/>
        </p:nvGrpSpPr>
        <p:grpSpPr>
          <a:xfrm>
            <a:off x="4087661" y="5258230"/>
            <a:ext cx="1614951" cy="1046522"/>
            <a:chOff x="2936619" y="3419126"/>
            <a:chExt cx="1614951" cy="1046522"/>
          </a:xfrm>
        </p:grpSpPr>
        <p:grpSp>
          <p:nvGrpSpPr>
            <p:cNvPr id="351" name="Google Shape;351;p33"/>
            <p:cNvGrpSpPr/>
            <p:nvPr/>
          </p:nvGrpSpPr>
          <p:grpSpPr>
            <a:xfrm>
              <a:off x="2936619" y="3419126"/>
              <a:ext cx="1614951" cy="1046522"/>
              <a:chOff x="4430249" y="4485368"/>
              <a:chExt cx="1614951" cy="1046522"/>
            </a:xfrm>
          </p:grpSpPr>
          <p:sp>
            <p:nvSpPr>
              <p:cNvPr id="352" name="Google Shape;352;p33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4" name="Google Shape;354;p33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33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9" name="Google Shape;359;p33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360" name="Google Shape;360;p33"/>
            <p:cNvSpPr/>
            <p:nvPr/>
          </p:nvSpPr>
          <p:spPr>
            <a:xfrm>
              <a:off x="31927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1960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2" name="Google Shape;362;p33"/>
          <p:cNvGrpSpPr/>
          <p:nvPr/>
        </p:nvGrpSpPr>
        <p:grpSpPr>
          <a:xfrm>
            <a:off x="1425294" y="4601077"/>
            <a:ext cx="1547218" cy="1692376"/>
            <a:chOff x="5232108" y="3730945"/>
            <a:chExt cx="1547218" cy="1692376"/>
          </a:xfrm>
        </p:grpSpPr>
        <p:sp>
          <p:nvSpPr>
            <p:cNvPr id="363" name="Google Shape;363;p33"/>
            <p:cNvSpPr txBox="1"/>
            <p:nvPr/>
          </p:nvSpPr>
          <p:spPr>
            <a:xfrm>
              <a:off x="5232108" y="5084767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grpSp>
          <p:nvGrpSpPr>
            <p:cNvPr id="364" name="Google Shape;364;p33"/>
            <p:cNvGrpSpPr/>
            <p:nvPr/>
          </p:nvGrpSpPr>
          <p:grpSpPr>
            <a:xfrm>
              <a:off x="5446713" y="4374452"/>
              <a:ext cx="1096354" cy="699988"/>
              <a:chOff x="3813507" y="3076536"/>
              <a:chExt cx="1096354" cy="699988"/>
            </a:xfrm>
          </p:grpSpPr>
          <p:sp>
            <p:nvSpPr>
              <p:cNvPr id="365" name="Google Shape;365;p33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6" name="Google Shape;366;p33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8" name="Google Shape;368;p33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70" name="Google Shape;370;p33"/>
            <p:cNvCxnSpPr/>
            <p:nvPr/>
          </p:nvCxnSpPr>
          <p:spPr>
            <a:xfrm rot="10800000">
              <a:off x="5767722" y="4085970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1" name="Google Shape;371;p33"/>
            <p:cNvSpPr/>
            <p:nvPr/>
          </p:nvSpPr>
          <p:spPr>
            <a:xfrm>
              <a:off x="5564522" y="3730945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??</a:t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6206821" y="45762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704441" y="45762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4" name="Google Shape;374;p33"/>
          <p:cNvSpPr txBox="1"/>
          <p:nvPr/>
        </p:nvSpPr>
        <p:spPr>
          <a:xfrm>
            <a:off x="1094195" y="1576286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P4-01.h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 da Fila</a:t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457200" y="1371600"/>
            <a:ext cx="77724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Junto as definições de tipos devemos incluir os protótipos das funções.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Estas definições devem ser incluídas em um arquivo cabeçalho (header file) de maneira que qualquer aplicação que precise definir uma fila possa fazê-lo facilmente.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85" name="Google Shape;385;p34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384175" y="3201431"/>
            <a:ext cx="5524500" cy="264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4"/>
          <p:cNvSpPr txBox="1"/>
          <p:nvPr/>
        </p:nvSpPr>
        <p:spPr>
          <a:xfrm>
            <a:off x="812213" y="2717799"/>
            <a:ext cx="2518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P4-01.h  (Continuação...)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 de suporte do TAD Fila</a:t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739775" y="1244600"/>
            <a:ext cx="7772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Devemos ter operações de suporte ao funcionamento da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Serão apresentadas as seguintes operações: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Fila 		(Create Queue);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Enfileirar		(Enqueue);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Desenfileirar 	(Dequeue);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Inicio Fila 		(Queue Front);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Fim Fila		(Queue Rear);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Fila Vazia 		(Empty Queue);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Fila Cheia 		(Full Queue);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Contador Fila	(Queue Count);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Destruir Fila	(Destroy Queue).</a:t>
            </a:r>
            <a:endParaRPr/>
          </a:p>
        </p:txBody>
      </p:sp>
      <p:sp>
        <p:nvSpPr>
          <p:cNvPr id="397" name="Google Shape;397;p35"/>
          <p:cNvSpPr txBox="1"/>
          <p:nvPr/>
        </p:nvSpPr>
        <p:spPr>
          <a:xfrm>
            <a:off x="685800" y="50927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Essas operações serão implementadas em C.</a:t>
            </a:r>
            <a:endParaRPr/>
          </a:p>
        </p:txBody>
      </p:sp>
      <p:sp>
        <p:nvSpPr>
          <p:cNvPr id="398" name="Google Shape;398;p35"/>
          <p:cNvSpPr txBox="1"/>
          <p:nvPr/>
        </p:nvSpPr>
        <p:spPr>
          <a:xfrm>
            <a:off x="685800" y="5607123"/>
            <a:ext cx="7772400" cy="60531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Obs. Todos os arquivos definindo o TAD Fila e as suas funções foram reunidos no arquivo queues.h. 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Criar Fila (Create Queue)</a:t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36"/>
          <p:cNvSpPr txBox="1"/>
          <p:nvPr/>
        </p:nvSpPr>
        <p:spPr>
          <a:xfrm>
            <a:off x="739775" y="1244600"/>
            <a:ext cx="7772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Criar fila aloca memória para o nó cabeçalho da filha.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Inicializa os ponteiros inicio e fim com nulo e fixa o contador em zero.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caso de overflow, na tentativa de alocação de memória, a função retorna um ponteiro nulo.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este processo.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1278494" y="361770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1169398" y="3937618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409575" y="3021407"/>
            <a:ext cx="2133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QUEUE*	    queue;</a:t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4025049" y="2996007"/>
            <a:ext cx="4615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queue:=(QUEUE*)malloc(sizeof(QUEUE));</a:t>
            </a:r>
            <a:endParaRPr/>
          </a:p>
        </p:txBody>
      </p:sp>
      <p:sp>
        <p:nvSpPr>
          <p:cNvPr id="413" name="Google Shape;413;p36"/>
          <p:cNvSpPr txBox="1"/>
          <p:nvPr/>
        </p:nvSpPr>
        <p:spPr>
          <a:xfrm>
            <a:off x="1595994" y="5242714"/>
            <a:ext cx="23519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queue-&gt;front:=NULL;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queue-&gt;rear:=NULL;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queue-&gt;count:=0;</a:t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180975" y="308451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3693920" y="309177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1169398" y="5369706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417" name="Google Shape;417;p36"/>
          <p:cNvGrpSpPr/>
          <p:nvPr/>
        </p:nvGrpSpPr>
        <p:grpSpPr>
          <a:xfrm>
            <a:off x="4523898" y="3560990"/>
            <a:ext cx="2565170" cy="1046522"/>
            <a:chOff x="1986400" y="3419126"/>
            <a:chExt cx="2565170" cy="1046522"/>
          </a:xfrm>
        </p:grpSpPr>
        <p:grpSp>
          <p:nvGrpSpPr>
            <p:cNvPr id="418" name="Google Shape;418;p36"/>
            <p:cNvGrpSpPr/>
            <p:nvPr/>
          </p:nvGrpSpPr>
          <p:grpSpPr>
            <a:xfrm>
              <a:off x="2936619" y="3419126"/>
              <a:ext cx="1614951" cy="1046522"/>
              <a:chOff x="4430249" y="4485368"/>
              <a:chExt cx="1614951" cy="1046522"/>
            </a:xfrm>
          </p:grpSpPr>
          <p:sp>
            <p:nvSpPr>
              <p:cNvPr id="419" name="Google Shape;419;p36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1" name="Google Shape;421;p36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3" name="Google Shape;423;p36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6" name="Google Shape;426;p36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427" name="Google Shape;427;p36"/>
            <p:cNvSpPr/>
            <p:nvPr/>
          </p:nvSpPr>
          <p:spPr>
            <a:xfrm>
              <a:off x="2095496" y="349606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36"/>
            <p:cNvSpPr txBox="1"/>
            <p:nvPr/>
          </p:nvSpPr>
          <p:spPr>
            <a:xfrm>
              <a:off x="1986400" y="3815978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9" name="Google Shape;429;p36"/>
            <p:cNvCxnSpPr>
              <a:stCxn id="430" idx="6"/>
            </p:cNvCxnSpPr>
            <p:nvPr/>
          </p:nvCxnSpPr>
          <p:spPr>
            <a:xfrm>
              <a:off x="2358781" y="3665529"/>
              <a:ext cx="53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0" name="Google Shape;430;p36"/>
            <p:cNvSpPr/>
            <p:nvPr/>
          </p:nvSpPr>
          <p:spPr>
            <a:xfrm>
              <a:off x="2252990" y="3611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31" name="Google Shape;431;p36"/>
          <p:cNvGrpSpPr/>
          <p:nvPr/>
        </p:nvGrpSpPr>
        <p:grpSpPr>
          <a:xfrm>
            <a:off x="4523898" y="5170322"/>
            <a:ext cx="2565170" cy="1046522"/>
            <a:chOff x="1986400" y="3419126"/>
            <a:chExt cx="2565170" cy="1046522"/>
          </a:xfrm>
        </p:grpSpPr>
        <p:grpSp>
          <p:nvGrpSpPr>
            <p:cNvPr id="432" name="Google Shape;432;p36"/>
            <p:cNvGrpSpPr/>
            <p:nvPr/>
          </p:nvGrpSpPr>
          <p:grpSpPr>
            <a:xfrm>
              <a:off x="2936619" y="3419126"/>
              <a:ext cx="1614951" cy="1046522"/>
              <a:chOff x="4430249" y="4485368"/>
              <a:chExt cx="1614951" cy="1046522"/>
            </a:xfrm>
          </p:grpSpPr>
          <p:sp>
            <p:nvSpPr>
              <p:cNvPr id="433" name="Google Shape;433;p36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5" name="Google Shape;435;p36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7" name="Google Shape;437;p36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0" name="Google Shape;440;p36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441" name="Google Shape;441;p36"/>
            <p:cNvSpPr/>
            <p:nvPr/>
          </p:nvSpPr>
          <p:spPr>
            <a:xfrm>
              <a:off x="2095496" y="349606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36"/>
            <p:cNvSpPr txBox="1"/>
            <p:nvPr/>
          </p:nvSpPr>
          <p:spPr>
            <a:xfrm>
              <a:off x="1986400" y="3815978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3" name="Google Shape;443;p36"/>
            <p:cNvCxnSpPr>
              <a:stCxn id="444" idx="6"/>
            </p:cNvCxnSpPr>
            <p:nvPr/>
          </p:nvCxnSpPr>
          <p:spPr>
            <a:xfrm>
              <a:off x="2358781" y="3665529"/>
              <a:ext cx="53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5" name="Google Shape;445;p36"/>
            <p:cNvSpPr/>
            <p:nvPr/>
          </p:nvSpPr>
          <p:spPr>
            <a:xfrm>
              <a:off x="31927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41960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252990" y="3611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Criar Fila (Create Queue)</a:t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6" name="Google Shape;4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774825"/>
            <a:ext cx="5845969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7"/>
          <p:cNvSpPr txBox="1"/>
          <p:nvPr/>
        </p:nvSpPr>
        <p:spPr>
          <a:xfrm>
            <a:off x="5984875" y="1800238"/>
            <a:ext cx="3159125" cy="132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Cria uma fila vazia.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Entrada:   Nenhuma.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Saída:  Retorna um ponteiro a um cabeçalho (fila) ou um ponteiro nulo, caso não houver memória</a:t>
            </a:r>
            <a:endParaRPr/>
          </a:p>
        </p:txBody>
      </p:sp>
      <p:sp>
        <p:nvSpPr>
          <p:cNvPr id="458" name="Google Shape;458;p37"/>
          <p:cNvSpPr txBox="1"/>
          <p:nvPr/>
        </p:nvSpPr>
        <p:spPr>
          <a:xfrm>
            <a:off x="4921250" y="3249966"/>
            <a:ext cx="3702050" cy="27984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Retorna um ponteiro a (cabeçalho)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à (cabeçalho)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Alocação de memória (cabeçalho) fila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ao inicio é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Ponteiro ao fim é nulo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Contador  é zerado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Retorna ponteiro a (cabeçalho) fila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Google Shape;459;p37"/>
          <p:cNvSpPr txBox="1"/>
          <p:nvPr/>
        </p:nvSpPr>
        <p:spPr>
          <a:xfrm>
            <a:off x="713184" y="1143000"/>
            <a:ext cx="53181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para a função Criar Fila é o seguinte: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0" name="Google Shape;460;p37"/>
          <p:cNvSpPr txBox="1"/>
          <p:nvPr/>
        </p:nvSpPr>
        <p:spPr>
          <a:xfrm>
            <a:off x="1078913" y="1413391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P4-02.h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8"/>
          <p:cNvSpPr txBox="1"/>
          <p:nvPr/>
        </p:nvSpPr>
        <p:spPr>
          <a:xfrm>
            <a:off x="739775" y="1244600"/>
            <a:ext cx="77724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Enfileirar aloca memória para um novo nó de dados.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tiver sucesso na alocação, insere o novo nó no fim da fila (rear) e retorna true. Caso contrário, retorna false.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este processo.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1209675" y="2923382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pSp>
        <p:nvGrpSpPr>
          <p:cNvPr id="472" name="Google Shape;472;p38"/>
          <p:cNvGrpSpPr/>
          <p:nvPr/>
        </p:nvGrpSpPr>
        <p:grpSpPr>
          <a:xfrm>
            <a:off x="1986400" y="3419126"/>
            <a:ext cx="2565170" cy="1046522"/>
            <a:chOff x="1986400" y="3419126"/>
            <a:chExt cx="2565170" cy="1046522"/>
          </a:xfrm>
        </p:grpSpPr>
        <p:grpSp>
          <p:nvGrpSpPr>
            <p:cNvPr id="473" name="Google Shape;473;p38"/>
            <p:cNvGrpSpPr/>
            <p:nvPr/>
          </p:nvGrpSpPr>
          <p:grpSpPr>
            <a:xfrm>
              <a:off x="2936619" y="3419126"/>
              <a:ext cx="1614951" cy="1046522"/>
              <a:chOff x="4430249" y="4485368"/>
              <a:chExt cx="1614951" cy="1046522"/>
            </a:xfrm>
          </p:grpSpPr>
          <p:sp>
            <p:nvSpPr>
              <p:cNvPr id="474" name="Google Shape;474;p38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6" name="Google Shape;476;p38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8" name="Google Shape;478;p38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1" name="Google Shape;481;p38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482" name="Google Shape;482;p38"/>
            <p:cNvSpPr/>
            <p:nvPr/>
          </p:nvSpPr>
          <p:spPr>
            <a:xfrm>
              <a:off x="2095496" y="349606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38"/>
            <p:cNvSpPr txBox="1"/>
            <p:nvPr/>
          </p:nvSpPr>
          <p:spPr>
            <a:xfrm>
              <a:off x="1986400" y="3815978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4" name="Google Shape;484;p38"/>
            <p:cNvCxnSpPr>
              <a:stCxn id="485" idx="6"/>
            </p:cNvCxnSpPr>
            <p:nvPr/>
          </p:nvCxnSpPr>
          <p:spPr>
            <a:xfrm>
              <a:off x="2358781" y="3665529"/>
              <a:ext cx="53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6" name="Google Shape;486;p38"/>
            <p:cNvSpPr/>
            <p:nvPr/>
          </p:nvSpPr>
          <p:spPr>
            <a:xfrm>
              <a:off x="31927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196090" y="36244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2252990" y="3611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1944486" y="4781883"/>
            <a:ext cx="1517808" cy="630039"/>
            <a:chOff x="4724938" y="5097783"/>
            <a:chExt cx="1517808" cy="630039"/>
          </a:xfrm>
        </p:grpSpPr>
        <p:sp>
          <p:nvSpPr>
            <p:cNvPr id="489" name="Google Shape;489;p38"/>
            <p:cNvSpPr/>
            <p:nvPr/>
          </p:nvSpPr>
          <p:spPr>
            <a:xfrm>
              <a:off x="4877765" y="509778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38"/>
            <p:cNvSpPr txBox="1"/>
            <p:nvPr/>
          </p:nvSpPr>
          <p:spPr>
            <a:xfrm>
              <a:off x="4724938" y="5420045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1" name="Google Shape;491;p38"/>
            <p:cNvCxnSpPr>
              <a:stCxn id="492" idx="6"/>
              <a:endCxn id="493" idx="1"/>
            </p:cNvCxnSpPr>
            <p:nvPr/>
          </p:nvCxnSpPr>
          <p:spPr>
            <a:xfrm flipH="1" rot="10800000">
              <a:off x="5136636" y="5276443"/>
              <a:ext cx="725100" cy="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3" name="Google Shape;493;p38"/>
            <p:cNvSpPr/>
            <p:nvPr/>
          </p:nvSpPr>
          <p:spPr>
            <a:xfrm>
              <a:off x="5861746" y="5102545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030845" y="52239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39"/>
          <p:cNvSpPr txBox="1"/>
          <p:nvPr/>
        </p:nvSpPr>
        <p:spPr>
          <a:xfrm>
            <a:off x="38100" y="1573607"/>
            <a:ext cx="2895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QUEUE_NODE*   newPtr;</a:t>
            </a:r>
            <a:endParaRPr/>
          </a:p>
        </p:txBody>
      </p:sp>
      <p:sp>
        <p:nvSpPr>
          <p:cNvPr id="504" name="Google Shape;504;p39"/>
          <p:cNvSpPr txBox="1"/>
          <p:nvPr/>
        </p:nvSpPr>
        <p:spPr>
          <a:xfrm>
            <a:off x="3085249" y="1560907"/>
            <a:ext cx="621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newPtr:=(QUEUE_NODE*)malloc(sizeof(QUEUE_NODE));</a:t>
            </a:r>
            <a:endParaRPr/>
          </a:p>
        </p:txBody>
      </p:sp>
      <p:sp>
        <p:nvSpPr>
          <p:cNvPr id="505" name="Google Shape;505;p39"/>
          <p:cNvSpPr txBox="1"/>
          <p:nvPr/>
        </p:nvSpPr>
        <p:spPr>
          <a:xfrm>
            <a:off x="1097519" y="3736876"/>
            <a:ext cx="28520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newPtr-&gt;dataPtr:=itemPtr;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newPtr-&gt;next:=NULL;</a:t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94219" y="130690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3123349" y="134500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758518" y="371658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509" name="Google Shape;509;p39"/>
          <p:cNvGrpSpPr/>
          <p:nvPr/>
        </p:nvGrpSpPr>
        <p:grpSpPr>
          <a:xfrm>
            <a:off x="797923" y="2169907"/>
            <a:ext cx="692818" cy="627688"/>
            <a:chOff x="797923" y="2169907"/>
            <a:chExt cx="692818" cy="627688"/>
          </a:xfrm>
        </p:grpSpPr>
        <p:sp>
          <p:nvSpPr>
            <p:cNvPr id="510" name="Google Shape;510;p39"/>
            <p:cNvSpPr/>
            <p:nvPr/>
          </p:nvSpPr>
          <p:spPr>
            <a:xfrm>
              <a:off x="907019" y="216990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39"/>
            <p:cNvSpPr txBox="1"/>
            <p:nvPr/>
          </p:nvSpPr>
          <p:spPr>
            <a:xfrm>
              <a:off x="797923" y="2489818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12" name="Google Shape;512;p39"/>
          <p:cNvGrpSpPr/>
          <p:nvPr/>
        </p:nvGrpSpPr>
        <p:grpSpPr>
          <a:xfrm>
            <a:off x="4420645" y="2113538"/>
            <a:ext cx="2402418" cy="1046522"/>
            <a:chOff x="4712745" y="2100838"/>
            <a:chExt cx="2402418" cy="1046522"/>
          </a:xfrm>
        </p:grpSpPr>
        <p:sp>
          <p:nvSpPr>
            <p:cNvPr id="513" name="Google Shape;513;p39"/>
            <p:cNvSpPr/>
            <p:nvPr/>
          </p:nvSpPr>
          <p:spPr>
            <a:xfrm>
              <a:off x="4859941" y="215775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39"/>
            <p:cNvSpPr txBox="1"/>
            <p:nvPr/>
          </p:nvSpPr>
          <p:spPr>
            <a:xfrm>
              <a:off x="4712745" y="2464961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15" name="Google Shape;515;p39"/>
            <p:cNvCxnSpPr>
              <a:stCxn id="516" idx="2"/>
            </p:cNvCxnSpPr>
            <p:nvPr/>
          </p:nvCxnSpPr>
          <p:spPr>
            <a:xfrm flipH="1" rot="10800000">
              <a:off x="4996190" y="2330530"/>
              <a:ext cx="749700" cy="1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17" name="Google Shape;517;p39"/>
            <p:cNvGrpSpPr/>
            <p:nvPr/>
          </p:nvGrpSpPr>
          <p:grpSpPr>
            <a:xfrm>
              <a:off x="5750422" y="2100838"/>
              <a:ext cx="1096354" cy="699988"/>
              <a:chOff x="3813507" y="3076536"/>
              <a:chExt cx="1096354" cy="699988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9" name="Google Shape;519;p39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1" name="Google Shape;521;p39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23" name="Google Shape;523;p39"/>
            <p:cNvSpPr txBox="1"/>
            <p:nvPr/>
          </p:nvSpPr>
          <p:spPr>
            <a:xfrm>
              <a:off x="5567945" y="2808806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996190" y="22782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4427714" y="3726183"/>
            <a:ext cx="2351612" cy="1697138"/>
            <a:chOff x="4427714" y="3726183"/>
            <a:chExt cx="2351612" cy="1697138"/>
          </a:xfrm>
        </p:grpSpPr>
        <p:sp>
          <p:nvSpPr>
            <p:cNvPr id="525" name="Google Shape;525;p39"/>
            <p:cNvSpPr/>
            <p:nvPr/>
          </p:nvSpPr>
          <p:spPr>
            <a:xfrm>
              <a:off x="4580541" y="372618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39"/>
            <p:cNvSpPr txBox="1"/>
            <p:nvPr/>
          </p:nvSpPr>
          <p:spPr>
            <a:xfrm>
              <a:off x="4427714" y="4048445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7" name="Google Shape;527;p39"/>
            <p:cNvCxnSpPr>
              <a:stCxn id="528" idx="6"/>
              <a:endCxn id="529" idx="1"/>
            </p:cNvCxnSpPr>
            <p:nvPr/>
          </p:nvCxnSpPr>
          <p:spPr>
            <a:xfrm flipH="1" rot="10800000">
              <a:off x="4839412" y="3904843"/>
              <a:ext cx="725100" cy="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0" name="Google Shape;530;p39"/>
            <p:cNvSpPr txBox="1"/>
            <p:nvPr/>
          </p:nvSpPr>
          <p:spPr>
            <a:xfrm>
              <a:off x="5232108" y="5084767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grpSp>
          <p:nvGrpSpPr>
            <p:cNvPr id="531" name="Google Shape;531;p39"/>
            <p:cNvGrpSpPr/>
            <p:nvPr/>
          </p:nvGrpSpPr>
          <p:grpSpPr>
            <a:xfrm>
              <a:off x="5446713" y="4374452"/>
              <a:ext cx="1096354" cy="699988"/>
              <a:chOff x="3813507" y="3076536"/>
              <a:chExt cx="1096354" cy="699988"/>
            </a:xfrm>
          </p:grpSpPr>
          <p:sp>
            <p:nvSpPr>
              <p:cNvPr id="532" name="Google Shape;532;p39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3" name="Google Shape;533;p39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5" name="Google Shape;535;p39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37" name="Google Shape;537;p39"/>
            <p:cNvCxnSpPr/>
            <p:nvPr/>
          </p:nvCxnSpPr>
          <p:spPr>
            <a:xfrm rot="10800000">
              <a:off x="5767722" y="4085970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9" name="Google Shape;529;p39"/>
            <p:cNvSpPr/>
            <p:nvPr/>
          </p:nvSpPr>
          <p:spPr>
            <a:xfrm>
              <a:off x="5564522" y="3730945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206821" y="45762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704441" y="45762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733621" y="385230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585176" y="445707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Google Shape;541;p39"/>
            <p:cNvSpPr txBox="1"/>
            <p:nvPr/>
          </p:nvSpPr>
          <p:spPr>
            <a:xfrm>
              <a:off x="4437980" y="4764290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2" name="Google Shape;542;p39"/>
            <p:cNvCxnSpPr>
              <a:stCxn id="543" idx="2"/>
            </p:cNvCxnSpPr>
            <p:nvPr/>
          </p:nvCxnSpPr>
          <p:spPr>
            <a:xfrm flipH="1" rot="10800000">
              <a:off x="4721425" y="4629859"/>
              <a:ext cx="749700" cy="1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3" name="Google Shape;543;p39"/>
            <p:cNvSpPr/>
            <p:nvPr/>
          </p:nvSpPr>
          <p:spPr>
            <a:xfrm>
              <a:off x="4721425" y="45776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549" name="Google Shape;54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40"/>
          <p:cNvSpPr txBox="1"/>
          <p:nvPr/>
        </p:nvSpPr>
        <p:spPr>
          <a:xfrm>
            <a:off x="396875" y="1307095"/>
            <a:ext cx="28007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(queue-&gt;count==0)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(queue-&gt;count)++;</a:t>
            </a:r>
            <a:endParaRPr/>
          </a:p>
        </p:txBody>
      </p:sp>
      <p:sp>
        <p:nvSpPr>
          <p:cNvPr id="554" name="Google Shape;554;p40"/>
          <p:cNvSpPr txBox="1"/>
          <p:nvPr/>
        </p:nvSpPr>
        <p:spPr>
          <a:xfrm>
            <a:off x="3882781" y="4643420"/>
            <a:ext cx="8771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/>
          </a:p>
        </p:txBody>
      </p:sp>
      <p:sp>
        <p:nvSpPr>
          <p:cNvPr id="555" name="Google Shape;555;p40"/>
          <p:cNvSpPr/>
          <p:nvPr/>
        </p:nvSpPr>
        <p:spPr>
          <a:xfrm>
            <a:off x="3487168" y="3922752"/>
            <a:ext cx="1614951" cy="699988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40"/>
          <p:cNvSpPr txBox="1"/>
          <p:nvPr/>
        </p:nvSpPr>
        <p:spPr>
          <a:xfrm>
            <a:off x="3994715" y="4322062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40"/>
          <p:cNvSpPr/>
          <p:nvPr/>
        </p:nvSpPr>
        <p:spPr>
          <a:xfrm>
            <a:off x="4604519" y="399860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40"/>
          <p:cNvSpPr txBox="1"/>
          <p:nvPr/>
        </p:nvSpPr>
        <p:spPr>
          <a:xfrm>
            <a:off x="4597023" y="4322062"/>
            <a:ext cx="4635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4101854" y="399860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599190" y="3998601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40"/>
          <p:cNvSpPr txBox="1"/>
          <p:nvPr/>
        </p:nvSpPr>
        <p:spPr>
          <a:xfrm>
            <a:off x="3502794" y="4322062"/>
            <a:ext cx="532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>
            <a:off x="2646045" y="3999693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2536949" y="4319604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4" name="Google Shape;564;p40"/>
          <p:cNvCxnSpPr/>
          <p:nvPr/>
        </p:nvCxnSpPr>
        <p:spPr>
          <a:xfrm>
            <a:off x="2836545" y="4172432"/>
            <a:ext cx="6506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0"/>
          <p:cNvSpPr/>
          <p:nvPr/>
        </p:nvSpPr>
        <p:spPr>
          <a:xfrm>
            <a:off x="3738890" y="411979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4742190" y="411979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2786390" y="411979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8" name="Google Shape;568;p40"/>
          <p:cNvGrpSpPr/>
          <p:nvPr/>
        </p:nvGrpSpPr>
        <p:grpSpPr>
          <a:xfrm>
            <a:off x="4376821" y="2200490"/>
            <a:ext cx="2405454" cy="1950272"/>
            <a:chOff x="4376821" y="2200490"/>
            <a:chExt cx="2405454" cy="1950272"/>
          </a:xfrm>
        </p:grpSpPr>
        <p:sp>
          <p:nvSpPr>
            <p:cNvPr id="569" name="Google Shape;569;p40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40"/>
            <p:cNvSpPr txBox="1"/>
            <p:nvPr/>
          </p:nvSpPr>
          <p:spPr>
            <a:xfrm>
              <a:off x="4376821" y="2507701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3" name="Google Shape;573;p40"/>
            <p:cNvCxnSpPr>
              <a:stCxn id="572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74" name="Google Shape;574;p40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575" name="Google Shape;575;p40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576" name="Google Shape;576;p40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77" name="Google Shape;577;p40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78" name="Google Shape;578;p40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79" name="Google Shape;579;p40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80" name="Google Shape;580;p40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581" name="Google Shape;581;p40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82" name="Google Shape;582;p40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4" name="Google Shape;584;p40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590" name="Google Shape;590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396875" y="1307095"/>
            <a:ext cx="28007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(queue-&gt;count==0)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(queue-&gt;count)++;</a:t>
            </a:r>
            <a:endParaRPr/>
          </a:p>
        </p:txBody>
      </p:sp>
      <p:grpSp>
        <p:nvGrpSpPr>
          <p:cNvPr id="595" name="Google Shape;595;p41"/>
          <p:cNvGrpSpPr/>
          <p:nvPr/>
        </p:nvGrpSpPr>
        <p:grpSpPr>
          <a:xfrm>
            <a:off x="2536949" y="2200490"/>
            <a:ext cx="4245326" cy="2781484"/>
            <a:chOff x="2536949" y="2200490"/>
            <a:chExt cx="4245326" cy="2781484"/>
          </a:xfrm>
        </p:grpSpPr>
        <p:sp>
          <p:nvSpPr>
            <p:cNvPr id="596" name="Google Shape;596;p41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4376821" y="2507701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0" name="Google Shape;600;p41"/>
            <p:cNvCxnSpPr>
              <a:stCxn id="599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1" name="Google Shape;601;p41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3" name="Google Shape;603;p41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5" name="Google Shape;605;p41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8" name="Google Shape;608;p41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" name="Google Shape;610;p41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1" name="Google Shape;611;p41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2" name="Google Shape;612;p41"/>
            <p:cNvCxnSpPr>
              <a:stCxn id="613" idx="0"/>
              <a:endCxn id="614" idx="1"/>
            </p:cNvCxnSpPr>
            <p:nvPr/>
          </p:nvCxnSpPr>
          <p:spPr>
            <a:xfrm rot="-5400000">
              <a:off x="4312585" y="2943790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3" name="Google Shape;613;p41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6" name="Google Shape;616;p41"/>
            <p:cNvCxnSpPr>
              <a:stCxn id="615" idx="6"/>
              <a:endCxn id="614" idx="2"/>
            </p:cNvCxnSpPr>
            <p:nvPr/>
          </p:nvCxnSpPr>
          <p:spPr>
            <a:xfrm flipH="1" rot="10800000">
              <a:off x="4847981" y="3814729"/>
              <a:ext cx="1173000" cy="358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7" name="Google Shape;617;p41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18" name="Google Shape;618;p41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619" name="Google Shape;619;p41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614" name="Google Shape;614;p41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0" name="Google Shape;620;p41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1" name="Google Shape;621;p41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2" name="Google Shape;622;p41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23" name="Google Shape;623;p41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624" name="Google Shape;624;p41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25" name="Google Shape;625;p41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2446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conceito de fila também é muito familiar. Utilizamos e encontramos diferentes tipos de filas no nosso dia a dia.  Por exemplo: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Filas de pessoas esperando pelo ônibus;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Lista de chamadas colocadas em espera para serem respondidas por um operador telefónico;</a:t>
            </a:r>
            <a:endParaRPr/>
          </a:p>
          <a:p>
            <a:pPr indent="-285750" lvl="1" marL="742950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lista de trabalhos em espera para serem processados por um computador.  Fila de impressão.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Qualquer situação em que se preserve a ordem dos elementos é uma fila. 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465" y="3975100"/>
            <a:ext cx="5040630" cy="234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633" name="Google Shape;633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396875" y="1307095"/>
            <a:ext cx="33970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(queue-&gt;count!=0)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queue-&gt;rear-&gt;next 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(queue-&gt;count)++;</a:t>
            </a:r>
            <a:endParaRPr/>
          </a:p>
        </p:txBody>
      </p:sp>
      <p:sp>
        <p:nvSpPr>
          <p:cNvPr id="638" name="Google Shape;638;p42"/>
          <p:cNvSpPr/>
          <p:nvPr/>
        </p:nvSpPr>
        <p:spPr>
          <a:xfrm>
            <a:off x="6277293" y="176486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42"/>
          <p:cNvSpPr txBox="1"/>
          <p:nvPr/>
        </p:nvSpPr>
        <p:spPr>
          <a:xfrm>
            <a:off x="6091997" y="2084778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6418988" y="1894741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1" name="Google Shape;641;p42"/>
          <p:cNvCxnSpPr>
            <a:stCxn id="640" idx="5"/>
          </p:cNvCxnSpPr>
          <p:nvPr/>
        </p:nvCxnSpPr>
        <p:spPr>
          <a:xfrm>
            <a:off x="6509286" y="1986480"/>
            <a:ext cx="676500" cy="78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2"/>
          <p:cNvSpPr txBox="1"/>
          <p:nvPr/>
        </p:nvSpPr>
        <p:spPr>
          <a:xfrm>
            <a:off x="6933044" y="3240045"/>
            <a:ext cx="15472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QUEUE_NODE</a:t>
            </a:r>
            <a:endParaRPr/>
          </a:p>
        </p:txBody>
      </p:sp>
      <p:grpSp>
        <p:nvGrpSpPr>
          <p:cNvPr id="643" name="Google Shape;643;p42"/>
          <p:cNvGrpSpPr/>
          <p:nvPr/>
        </p:nvGrpSpPr>
        <p:grpSpPr>
          <a:xfrm>
            <a:off x="7185678" y="1954433"/>
            <a:ext cx="1096354" cy="1283675"/>
            <a:chOff x="7528578" y="2056033"/>
            <a:chExt cx="1096354" cy="1283675"/>
          </a:xfrm>
        </p:grpSpPr>
        <p:grpSp>
          <p:nvGrpSpPr>
            <p:cNvPr id="644" name="Google Shape;644;p42"/>
            <p:cNvGrpSpPr/>
            <p:nvPr/>
          </p:nvGrpSpPr>
          <p:grpSpPr>
            <a:xfrm>
              <a:off x="7528578" y="2639720"/>
              <a:ext cx="1096354" cy="699988"/>
              <a:chOff x="3813507" y="3076536"/>
              <a:chExt cx="1096354" cy="699988"/>
            </a:xfrm>
          </p:grpSpPr>
          <p:sp>
            <p:nvSpPr>
              <p:cNvPr id="645" name="Google Shape;645;p4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6" name="Google Shape;646;p4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7" name="Google Shape;647;p4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8" name="Google Shape;648;p4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9" name="Google Shape;649;p4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50" name="Google Shape;650;p42"/>
            <p:cNvCxnSpPr/>
            <p:nvPr/>
          </p:nvCxnSpPr>
          <p:spPr>
            <a:xfrm rot="10800000">
              <a:off x="7833248" y="2419895"/>
              <a:ext cx="0" cy="46803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1" name="Google Shape;651;p42"/>
            <p:cNvSpPr/>
            <p:nvPr/>
          </p:nvSpPr>
          <p:spPr>
            <a:xfrm>
              <a:off x="7643082" y="205603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sp>
        <p:nvSpPr>
          <p:cNvPr id="652" name="Google Shape;652;p42"/>
          <p:cNvSpPr/>
          <p:nvPr/>
        </p:nvSpPr>
        <p:spPr>
          <a:xfrm>
            <a:off x="7942326" y="274188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53" name="Google Shape;653;p42"/>
          <p:cNvGrpSpPr/>
          <p:nvPr/>
        </p:nvGrpSpPr>
        <p:grpSpPr>
          <a:xfrm>
            <a:off x="118231" y="3368464"/>
            <a:ext cx="6816875" cy="1712912"/>
            <a:chOff x="118231" y="3368464"/>
            <a:chExt cx="6816875" cy="1712912"/>
          </a:xfrm>
        </p:grpSpPr>
        <p:grpSp>
          <p:nvGrpSpPr>
            <p:cNvPr id="654" name="Google Shape;654;p42"/>
            <p:cNvGrpSpPr/>
            <p:nvPr/>
          </p:nvGrpSpPr>
          <p:grpSpPr>
            <a:xfrm>
              <a:off x="1068450" y="4034854"/>
              <a:ext cx="1614951" cy="1046522"/>
              <a:chOff x="4430249" y="4485368"/>
              <a:chExt cx="1614951" cy="1046522"/>
            </a:xfrm>
          </p:grpSpPr>
          <p:sp>
            <p:nvSpPr>
              <p:cNvPr id="655" name="Google Shape;655;p42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7" name="Google Shape;657;p42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9" name="Google Shape;659;p42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2" name="Google Shape;662;p42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663" name="Google Shape;663;p42"/>
            <p:cNvSpPr/>
            <p:nvPr/>
          </p:nvSpPr>
          <p:spPr>
            <a:xfrm>
              <a:off x="227327" y="4111795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Google Shape;664;p42"/>
            <p:cNvSpPr txBox="1"/>
            <p:nvPr/>
          </p:nvSpPr>
          <p:spPr>
            <a:xfrm>
              <a:off x="118231" y="4431706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5" name="Google Shape;665;p42"/>
            <p:cNvCxnSpPr/>
            <p:nvPr/>
          </p:nvCxnSpPr>
          <p:spPr>
            <a:xfrm>
              <a:off x="417827" y="4284534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6" name="Google Shape;666;p42"/>
            <p:cNvCxnSpPr>
              <a:stCxn id="667" idx="0"/>
              <a:endCxn id="668" idx="1"/>
            </p:cNvCxnSpPr>
            <p:nvPr/>
          </p:nvCxnSpPr>
          <p:spPr>
            <a:xfrm flipH="1" rot="-5400000">
              <a:off x="2136267" y="3468692"/>
              <a:ext cx="144900" cy="1671300"/>
            </a:xfrm>
            <a:prstGeom prst="bentConnector4">
              <a:avLst>
                <a:gd fmla="val -306770" name="adj1"/>
                <a:gd fmla="val 87296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7" name="Google Shape;667;p42"/>
            <p:cNvSpPr/>
            <p:nvPr/>
          </p:nvSpPr>
          <p:spPr>
            <a:xfrm>
              <a:off x="13201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23234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70" name="Google Shape;670;p42"/>
            <p:cNvGrpSpPr/>
            <p:nvPr/>
          </p:nvGrpSpPr>
          <p:grpSpPr>
            <a:xfrm>
              <a:off x="4453344" y="4026795"/>
              <a:ext cx="1096354" cy="699988"/>
              <a:chOff x="3813507" y="3076536"/>
              <a:chExt cx="1096354" cy="699988"/>
            </a:xfrm>
          </p:grpSpPr>
          <p:sp>
            <p:nvSpPr>
              <p:cNvPr id="671" name="Google Shape;671;p4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2" name="Google Shape;672;p4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3" name="Google Shape;673;p4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4" name="Google Shape;674;p4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5" name="Google Shape;675;p4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76" name="Google Shape;676;p42"/>
            <p:cNvCxnSpPr/>
            <p:nvPr/>
          </p:nvCxnSpPr>
          <p:spPr>
            <a:xfrm rot="10800000">
              <a:off x="4761653" y="375101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7" name="Google Shape;677;p42"/>
            <p:cNvSpPr/>
            <p:nvPr/>
          </p:nvSpPr>
          <p:spPr>
            <a:xfrm>
              <a:off x="4571153" y="338328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grpSp>
          <p:nvGrpSpPr>
            <p:cNvPr id="678" name="Google Shape;678;p42"/>
            <p:cNvGrpSpPr/>
            <p:nvPr/>
          </p:nvGrpSpPr>
          <p:grpSpPr>
            <a:xfrm>
              <a:off x="3030944" y="4026795"/>
              <a:ext cx="1096354" cy="699988"/>
              <a:chOff x="3813507" y="3076536"/>
              <a:chExt cx="1096354" cy="699988"/>
            </a:xfrm>
          </p:grpSpPr>
          <p:sp>
            <p:nvSpPr>
              <p:cNvPr id="668" name="Google Shape;668;p4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9" name="Google Shape;679;p4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1" name="Google Shape;681;p4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83" name="Google Shape;683;p42"/>
            <p:cNvCxnSpPr/>
            <p:nvPr/>
          </p:nvCxnSpPr>
          <p:spPr>
            <a:xfrm rot="10800000">
              <a:off x="3339253" y="375101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4" name="Google Shape;684;p42"/>
            <p:cNvSpPr/>
            <p:nvPr/>
          </p:nvSpPr>
          <p:spPr>
            <a:xfrm>
              <a:off x="3148753" y="338328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685" name="Google Shape;685;p42"/>
            <p:cNvCxnSpPr>
              <a:stCxn id="669" idx="4"/>
              <a:endCxn id="686" idx="2"/>
            </p:cNvCxnSpPr>
            <p:nvPr/>
          </p:nvCxnSpPr>
          <p:spPr>
            <a:xfrm flipH="1" rot="-5400000">
              <a:off x="4194218" y="2521521"/>
              <a:ext cx="372600" cy="4008300"/>
            </a:xfrm>
            <a:prstGeom prst="bentConnector3">
              <a:avLst>
                <a:gd fmla="val 19203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7" name="Google Shape;687;p42"/>
            <p:cNvCxnSpPr/>
            <p:nvPr/>
          </p:nvCxnSpPr>
          <p:spPr>
            <a:xfrm>
              <a:off x="3865046" y="428393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688" name="Google Shape;688;p42"/>
            <p:cNvGrpSpPr/>
            <p:nvPr/>
          </p:nvGrpSpPr>
          <p:grpSpPr>
            <a:xfrm>
              <a:off x="5838752" y="4011971"/>
              <a:ext cx="1096354" cy="699988"/>
              <a:chOff x="3813507" y="3076536"/>
              <a:chExt cx="1096354" cy="699988"/>
            </a:xfrm>
          </p:grpSpPr>
          <p:sp>
            <p:nvSpPr>
              <p:cNvPr id="686" name="Google Shape;686;p4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9" name="Google Shape;689;p4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0" name="Google Shape;690;p4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1" name="Google Shape;691;p4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2" name="Google Shape;692;p4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93" name="Google Shape;693;p42"/>
            <p:cNvCxnSpPr/>
            <p:nvPr/>
          </p:nvCxnSpPr>
          <p:spPr>
            <a:xfrm rot="10800000">
              <a:off x="6147061" y="3736189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4" name="Google Shape;694;p42"/>
            <p:cNvSpPr/>
            <p:nvPr/>
          </p:nvSpPr>
          <p:spPr>
            <a:xfrm>
              <a:off x="5956561" y="3368464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695" name="Google Shape;695;p42"/>
            <p:cNvCxnSpPr/>
            <p:nvPr/>
          </p:nvCxnSpPr>
          <p:spPr>
            <a:xfrm>
              <a:off x="5250454" y="4269111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6" name="Google Shape;696;p42"/>
            <p:cNvSpPr/>
            <p:nvPr/>
          </p:nvSpPr>
          <p:spPr>
            <a:xfrm>
              <a:off x="6596126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3803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32886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3809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47110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5206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6095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03" name="Google Shape;703;p42"/>
          <p:cNvSpPr/>
          <p:nvPr/>
        </p:nvSpPr>
        <p:spPr>
          <a:xfrm>
            <a:off x="7441572" y="274188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Enfileirar (Enqueue)</a:t>
            </a:r>
            <a:endParaRPr/>
          </a:p>
        </p:txBody>
      </p:sp>
      <p:sp>
        <p:nvSpPr>
          <p:cNvPr id="709" name="Google Shape;709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43"/>
          <p:cNvSpPr txBox="1"/>
          <p:nvPr/>
        </p:nvSpPr>
        <p:spPr>
          <a:xfrm>
            <a:off x="396875" y="1307095"/>
            <a:ext cx="33970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(queue-&gt;count!=0)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queue-&gt;rear-&gt;next 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queue-&gt;rear:=newPtr;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(queue-&gt;count)++;</a:t>
            </a:r>
            <a:endParaRPr/>
          </a:p>
        </p:txBody>
      </p:sp>
      <p:sp>
        <p:nvSpPr>
          <p:cNvPr id="714" name="Google Shape;714;p43"/>
          <p:cNvSpPr/>
          <p:nvPr/>
        </p:nvSpPr>
        <p:spPr>
          <a:xfrm>
            <a:off x="6277293" y="1764867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6091997" y="2084778"/>
            <a:ext cx="6928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newPtr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43"/>
          <p:cNvSpPr/>
          <p:nvPr/>
        </p:nvSpPr>
        <p:spPr>
          <a:xfrm>
            <a:off x="6418988" y="1894741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7" name="Google Shape;717;p43"/>
          <p:cNvCxnSpPr>
            <a:stCxn id="716" idx="5"/>
          </p:cNvCxnSpPr>
          <p:nvPr/>
        </p:nvCxnSpPr>
        <p:spPr>
          <a:xfrm>
            <a:off x="6509286" y="1986480"/>
            <a:ext cx="676500" cy="78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8" name="Google Shape;718;p43"/>
          <p:cNvGrpSpPr/>
          <p:nvPr/>
        </p:nvGrpSpPr>
        <p:grpSpPr>
          <a:xfrm>
            <a:off x="1068450" y="4034854"/>
            <a:ext cx="1614951" cy="1046522"/>
            <a:chOff x="4430249" y="4485368"/>
            <a:chExt cx="1614951" cy="1046522"/>
          </a:xfrm>
        </p:grpSpPr>
        <p:sp>
          <p:nvSpPr>
            <p:cNvPr id="719" name="Google Shape;719;p43"/>
            <p:cNvSpPr txBox="1"/>
            <p:nvPr/>
          </p:nvSpPr>
          <p:spPr>
            <a:xfrm>
              <a:off x="4797804" y="5193336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4430249" y="4485368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1" name="Google Shape;721;p43"/>
            <p:cNvSpPr txBox="1"/>
            <p:nvPr/>
          </p:nvSpPr>
          <p:spPr>
            <a:xfrm>
              <a:off x="4937796" y="4884678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547600" y="456121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3" name="Google Shape;723;p43"/>
            <p:cNvSpPr txBox="1"/>
            <p:nvPr/>
          </p:nvSpPr>
          <p:spPr>
            <a:xfrm>
              <a:off x="5540104" y="4884678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044935" y="456121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4542271" y="456121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43"/>
            <p:cNvSpPr txBox="1"/>
            <p:nvPr/>
          </p:nvSpPr>
          <p:spPr>
            <a:xfrm>
              <a:off x="4445875" y="4884678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</p:grpSp>
      <p:sp>
        <p:nvSpPr>
          <p:cNvPr id="727" name="Google Shape;727;p43"/>
          <p:cNvSpPr/>
          <p:nvPr/>
        </p:nvSpPr>
        <p:spPr>
          <a:xfrm>
            <a:off x="227327" y="411179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43"/>
          <p:cNvSpPr txBox="1"/>
          <p:nvPr/>
        </p:nvSpPr>
        <p:spPr>
          <a:xfrm>
            <a:off x="118231" y="443170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9" name="Google Shape;729;p43"/>
          <p:cNvCxnSpPr/>
          <p:nvPr/>
        </p:nvCxnSpPr>
        <p:spPr>
          <a:xfrm>
            <a:off x="417827" y="4284534"/>
            <a:ext cx="6506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43"/>
          <p:cNvCxnSpPr>
            <a:stCxn id="731" idx="0"/>
            <a:endCxn id="732" idx="1"/>
          </p:cNvCxnSpPr>
          <p:nvPr/>
        </p:nvCxnSpPr>
        <p:spPr>
          <a:xfrm flipH="1" rot="-5400000">
            <a:off x="2136267" y="3468692"/>
            <a:ext cx="144900" cy="1671300"/>
          </a:xfrm>
          <a:prstGeom prst="bentConnector4">
            <a:avLst>
              <a:gd fmla="val -306764" name="adj1"/>
              <a:gd fmla="val 87299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43"/>
          <p:cNvSpPr/>
          <p:nvPr/>
        </p:nvSpPr>
        <p:spPr>
          <a:xfrm>
            <a:off x="1320172" y="42318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2323472" y="42318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4" name="Google Shape;734;p43"/>
          <p:cNvGrpSpPr/>
          <p:nvPr/>
        </p:nvGrpSpPr>
        <p:grpSpPr>
          <a:xfrm>
            <a:off x="4453344" y="4026795"/>
            <a:ext cx="1096354" cy="699988"/>
            <a:chOff x="3813507" y="3076536"/>
            <a:chExt cx="1096354" cy="699988"/>
          </a:xfrm>
        </p:grpSpPr>
        <p:sp>
          <p:nvSpPr>
            <p:cNvPr id="735" name="Google Shape;735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6" name="Google Shape;736;p4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Google Shape;738;p43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40" name="Google Shape;740;p43"/>
          <p:cNvCxnSpPr/>
          <p:nvPr/>
        </p:nvCxnSpPr>
        <p:spPr>
          <a:xfrm rot="10800000">
            <a:off x="4761653" y="375101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43"/>
          <p:cNvSpPr/>
          <p:nvPr/>
        </p:nvSpPr>
        <p:spPr>
          <a:xfrm>
            <a:off x="4571153" y="338328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grpSp>
        <p:nvGrpSpPr>
          <p:cNvPr id="742" name="Google Shape;742;p43"/>
          <p:cNvGrpSpPr/>
          <p:nvPr/>
        </p:nvGrpSpPr>
        <p:grpSpPr>
          <a:xfrm>
            <a:off x="3030944" y="4026795"/>
            <a:ext cx="1096354" cy="699988"/>
            <a:chOff x="3813507" y="3076536"/>
            <a:chExt cx="1096354" cy="699988"/>
          </a:xfrm>
        </p:grpSpPr>
        <p:sp>
          <p:nvSpPr>
            <p:cNvPr id="732" name="Google Shape;732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3" name="Google Shape;743;p4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5" name="Google Shape;745;p43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47" name="Google Shape;747;p43"/>
          <p:cNvCxnSpPr/>
          <p:nvPr/>
        </p:nvCxnSpPr>
        <p:spPr>
          <a:xfrm rot="10800000">
            <a:off x="3339253" y="375101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43"/>
          <p:cNvSpPr/>
          <p:nvPr/>
        </p:nvSpPr>
        <p:spPr>
          <a:xfrm>
            <a:off x="3148753" y="338328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749" name="Google Shape;749;p43"/>
          <p:cNvCxnSpPr>
            <a:stCxn id="733" idx="4"/>
            <a:endCxn id="750" idx="2"/>
          </p:cNvCxnSpPr>
          <p:nvPr/>
        </p:nvCxnSpPr>
        <p:spPr>
          <a:xfrm rot="-5400000">
            <a:off x="4503368" y="1111071"/>
            <a:ext cx="1101300" cy="5355300"/>
          </a:xfrm>
          <a:prstGeom prst="bentConnector3">
            <a:avLst>
              <a:gd fmla="val -6342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43"/>
          <p:cNvCxnSpPr/>
          <p:nvPr/>
        </p:nvCxnSpPr>
        <p:spPr>
          <a:xfrm>
            <a:off x="3865046" y="4283935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52" name="Google Shape;752;p43"/>
          <p:cNvGrpSpPr/>
          <p:nvPr/>
        </p:nvGrpSpPr>
        <p:grpSpPr>
          <a:xfrm>
            <a:off x="5838752" y="4011971"/>
            <a:ext cx="1096354" cy="699988"/>
            <a:chOff x="3813507" y="3076536"/>
            <a:chExt cx="1096354" cy="699988"/>
          </a:xfrm>
        </p:grpSpPr>
        <p:sp>
          <p:nvSpPr>
            <p:cNvPr id="753" name="Google Shape;753;p4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6" name="Google Shape;756;p43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58" name="Google Shape;758;p43"/>
          <p:cNvCxnSpPr/>
          <p:nvPr/>
        </p:nvCxnSpPr>
        <p:spPr>
          <a:xfrm rot="10800000">
            <a:off x="6147061" y="3736189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43"/>
          <p:cNvSpPr/>
          <p:nvPr/>
        </p:nvSpPr>
        <p:spPr>
          <a:xfrm>
            <a:off x="5956561" y="336846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760" name="Google Shape;760;p43"/>
          <p:cNvCxnSpPr/>
          <p:nvPr/>
        </p:nvCxnSpPr>
        <p:spPr>
          <a:xfrm>
            <a:off x="5250454" y="4269111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43"/>
          <p:cNvSpPr txBox="1"/>
          <p:nvPr/>
        </p:nvSpPr>
        <p:spPr>
          <a:xfrm>
            <a:off x="6933044" y="3240045"/>
            <a:ext cx="15472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QUEUE_NODE</a:t>
            </a:r>
            <a:endParaRPr/>
          </a:p>
        </p:txBody>
      </p:sp>
      <p:grpSp>
        <p:nvGrpSpPr>
          <p:cNvPr id="762" name="Google Shape;762;p43"/>
          <p:cNvGrpSpPr/>
          <p:nvPr/>
        </p:nvGrpSpPr>
        <p:grpSpPr>
          <a:xfrm>
            <a:off x="7185678" y="1954433"/>
            <a:ext cx="1096354" cy="1283675"/>
            <a:chOff x="7528578" y="2056033"/>
            <a:chExt cx="1096354" cy="1283675"/>
          </a:xfrm>
        </p:grpSpPr>
        <p:grpSp>
          <p:nvGrpSpPr>
            <p:cNvPr id="763" name="Google Shape;763;p43"/>
            <p:cNvGrpSpPr/>
            <p:nvPr/>
          </p:nvGrpSpPr>
          <p:grpSpPr>
            <a:xfrm>
              <a:off x="7528578" y="2639720"/>
              <a:ext cx="1096354" cy="699988"/>
              <a:chOff x="3813507" y="3076536"/>
              <a:chExt cx="1096354" cy="699988"/>
            </a:xfrm>
          </p:grpSpPr>
          <p:sp>
            <p:nvSpPr>
              <p:cNvPr id="750" name="Google Shape;750;p43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4" name="Google Shape;764;p43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5" name="Google Shape;765;p43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6" name="Google Shape;766;p43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7" name="Google Shape;767;p43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768" name="Google Shape;768;p43"/>
            <p:cNvCxnSpPr/>
            <p:nvPr/>
          </p:nvCxnSpPr>
          <p:spPr>
            <a:xfrm rot="10800000">
              <a:off x="7833248" y="2419895"/>
              <a:ext cx="0" cy="46803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9" name="Google Shape;769;p43"/>
            <p:cNvSpPr/>
            <p:nvPr/>
          </p:nvSpPr>
          <p:spPr>
            <a:xfrm>
              <a:off x="7643082" y="205603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sp>
        <p:nvSpPr>
          <p:cNvPr id="770" name="Google Shape;770;p43"/>
          <p:cNvSpPr/>
          <p:nvPr/>
        </p:nvSpPr>
        <p:spPr>
          <a:xfrm>
            <a:off x="6596126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1" name="Google Shape;771;p43"/>
          <p:cNvCxnSpPr>
            <a:stCxn id="770" idx="0"/>
            <a:endCxn id="750" idx="1"/>
          </p:cNvCxnSpPr>
          <p:nvPr/>
        </p:nvCxnSpPr>
        <p:spPr>
          <a:xfrm rot="-5400000">
            <a:off x="6255721" y="3281420"/>
            <a:ext cx="1336800" cy="550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2" name="Google Shape;772;p43"/>
          <p:cNvSpPr/>
          <p:nvPr/>
        </p:nvSpPr>
        <p:spPr>
          <a:xfrm>
            <a:off x="7942326" y="274188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380372" y="42318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3288672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43"/>
          <p:cNvSpPr/>
          <p:nvPr/>
        </p:nvSpPr>
        <p:spPr>
          <a:xfrm>
            <a:off x="3809372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43"/>
          <p:cNvSpPr/>
          <p:nvPr/>
        </p:nvSpPr>
        <p:spPr>
          <a:xfrm>
            <a:off x="4711072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43"/>
          <p:cNvSpPr/>
          <p:nvPr/>
        </p:nvSpPr>
        <p:spPr>
          <a:xfrm>
            <a:off x="5206372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43"/>
          <p:cNvSpPr/>
          <p:nvPr/>
        </p:nvSpPr>
        <p:spPr>
          <a:xfrm>
            <a:off x="6095372" y="42249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43"/>
          <p:cNvSpPr/>
          <p:nvPr/>
        </p:nvSpPr>
        <p:spPr>
          <a:xfrm>
            <a:off x="7441572" y="274188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Enfileirar (Enqueue)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785" name="Google Shape;785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4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9" name="Google Shape;7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4" y="2300218"/>
            <a:ext cx="4821746" cy="4462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71" y="1155696"/>
            <a:ext cx="5147691" cy="12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694152" y="745539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P4-03.h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797" name="Google Shape;797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4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4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45"/>
          <p:cNvSpPr txBox="1"/>
          <p:nvPr/>
        </p:nvSpPr>
        <p:spPr>
          <a:xfrm>
            <a:off x="739775" y="1244600"/>
            <a:ext cx="777240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Desenfileirar começa verificando se existem dados na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existam, retorna o endereço do dado no inicio da fila (front). Redefine os ponteiros de maneira a eliminar o nó que ocupa a primeira posição da fila. Subtrai um do contador de nós. Retorna true.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a fila esteja vazia, retorna false.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desta operação é mostrado a seguir: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figuras ilustram este processo.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807" name="Google Shape;807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8" name="Google Shape;808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4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0" name="Google Shape;810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1" name="Google Shape;8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475" y="1942782"/>
            <a:ext cx="5260086" cy="466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75" y="1181091"/>
            <a:ext cx="5394960" cy="854202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6"/>
          <p:cNvSpPr txBox="1"/>
          <p:nvPr/>
        </p:nvSpPr>
        <p:spPr>
          <a:xfrm>
            <a:off x="1021763" y="783193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P4-04.h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819" name="Google Shape;819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4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47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Inicialmente temos: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>
            <a:off x="586287" y="2459737"/>
            <a:ext cx="4237830" cy="2510888"/>
            <a:chOff x="591508" y="2117275"/>
            <a:chExt cx="4237830" cy="2510888"/>
          </a:xfrm>
        </p:grpSpPr>
        <p:sp>
          <p:nvSpPr>
            <p:cNvPr id="825" name="Google Shape;825;p47"/>
            <p:cNvSpPr txBox="1"/>
            <p:nvPr/>
          </p:nvSpPr>
          <p:spPr>
            <a:xfrm>
              <a:off x="3282120" y="3480067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826" name="Google Shape;826;p47"/>
            <p:cNvSpPr txBox="1"/>
            <p:nvPr/>
          </p:nvSpPr>
          <p:spPr>
            <a:xfrm>
              <a:off x="1937340" y="4289609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541727" y="3568941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8" name="Google Shape;828;p47"/>
            <p:cNvSpPr txBox="1"/>
            <p:nvPr/>
          </p:nvSpPr>
          <p:spPr>
            <a:xfrm>
              <a:off x="2049274" y="3968251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2659078" y="36447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0" name="Google Shape;830;p47"/>
            <p:cNvSpPr txBox="1"/>
            <p:nvPr/>
          </p:nvSpPr>
          <p:spPr>
            <a:xfrm>
              <a:off x="2651582" y="3968251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2156413" y="36447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653749" y="36447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3" name="Google Shape;833;p47"/>
            <p:cNvSpPr txBox="1"/>
            <p:nvPr/>
          </p:nvSpPr>
          <p:spPr>
            <a:xfrm>
              <a:off x="1557353" y="3968251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700604" y="3645882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5" name="Google Shape;835;p47"/>
            <p:cNvSpPr txBox="1"/>
            <p:nvPr/>
          </p:nvSpPr>
          <p:spPr>
            <a:xfrm>
              <a:off x="591508" y="3965793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36" name="Google Shape;836;p47"/>
            <p:cNvCxnSpPr/>
            <p:nvPr/>
          </p:nvCxnSpPr>
          <p:spPr>
            <a:xfrm>
              <a:off x="891104" y="3818621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7" name="Google Shape;837;p47"/>
            <p:cNvCxnSpPr>
              <a:stCxn id="838" idx="0"/>
              <a:endCxn id="839" idx="1"/>
            </p:cNvCxnSpPr>
            <p:nvPr/>
          </p:nvCxnSpPr>
          <p:spPr>
            <a:xfrm rot="-5400000">
              <a:off x="2367145" y="2589979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8" name="Google Shape;838;p47"/>
            <p:cNvSpPr/>
            <p:nvPr/>
          </p:nvSpPr>
          <p:spPr>
            <a:xfrm>
              <a:off x="1793449" y="376597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796749" y="376597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1" name="Google Shape;841;p47"/>
            <p:cNvCxnSpPr>
              <a:stCxn id="840" idx="6"/>
              <a:endCxn id="839" idx="2"/>
            </p:cNvCxnSpPr>
            <p:nvPr/>
          </p:nvCxnSpPr>
          <p:spPr>
            <a:xfrm flipH="1" rot="10800000">
              <a:off x="2902540" y="3460918"/>
              <a:ext cx="1173000" cy="358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2" name="Google Shape;842;p47"/>
            <p:cNvSpPr/>
            <p:nvPr/>
          </p:nvSpPr>
          <p:spPr>
            <a:xfrm>
              <a:off x="840949" y="376597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43" name="Google Shape;843;p47"/>
            <p:cNvGrpSpPr/>
            <p:nvPr/>
          </p:nvGrpSpPr>
          <p:grpSpPr>
            <a:xfrm>
              <a:off x="3529621" y="2117275"/>
              <a:ext cx="1096354" cy="1343495"/>
              <a:chOff x="5475062" y="2471086"/>
              <a:chExt cx="1096354" cy="1343495"/>
            </a:xfrm>
          </p:grpSpPr>
          <p:grpSp>
            <p:nvGrpSpPr>
              <p:cNvPr id="844" name="Google Shape;844;p47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839" name="Google Shape;839;p47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5" name="Google Shape;845;p47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6" name="Google Shape;846;p47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7" name="Google Shape;847;p47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8" name="Google Shape;848;p47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849" name="Google Shape;849;p47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50" name="Google Shape;850;p47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851" name="Google Shape;851;p47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853" name="Google Shape;853;p47"/>
          <p:cNvGrpSpPr/>
          <p:nvPr/>
        </p:nvGrpSpPr>
        <p:grpSpPr>
          <a:xfrm>
            <a:off x="5410081" y="3162881"/>
            <a:ext cx="2635321" cy="1210101"/>
            <a:chOff x="5130681" y="4001081"/>
            <a:chExt cx="2635321" cy="1210101"/>
          </a:xfrm>
        </p:grpSpPr>
        <p:grpSp>
          <p:nvGrpSpPr>
            <p:cNvPr id="854" name="Google Shape;854;p47"/>
            <p:cNvGrpSpPr/>
            <p:nvPr/>
          </p:nvGrpSpPr>
          <p:grpSpPr>
            <a:xfrm>
              <a:off x="5286802" y="4001081"/>
              <a:ext cx="2256565" cy="617906"/>
              <a:chOff x="5286802" y="4001081"/>
              <a:chExt cx="2256565" cy="617906"/>
            </a:xfrm>
          </p:grpSpPr>
          <p:grpSp>
            <p:nvGrpSpPr>
              <p:cNvPr id="855" name="Google Shape;855;p47"/>
              <p:cNvGrpSpPr/>
              <p:nvPr/>
            </p:nvGrpSpPr>
            <p:grpSpPr>
              <a:xfrm>
                <a:off x="6297598" y="4003999"/>
                <a:ext cx="381000" cy="347662"/>
                <a:chOff x="1204471" y="5208281"/>
                <a:chExt cx="381000" cy="347662"/>
              </a:xfrm>
            </p:grpSpPr>
            <p:sp>
              <p:nvSpPr>
                <p:cNvPr id="856" name="Google Shape;856;p47"/>
                <p:cNvSpPr/>
                <p:nvPr/>
              </p:nvSpPr>
              <p:spPr>
                <a:xfrm>
                  <a:off x="1204471" y="5208281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57" name="Google Shape;857;p47"/>
                <p:cNvSpPr/>
                <p:nvPr/>
              </p:nvSpPr>
              <p:spPr>
                <a:xfrm>
                  <a:off x="1346166" y="5338155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858" name="Google Shape;858;p47"/>
              <p:cNvCxnSpPr/>
              <p:nvPr/>
            </p:nvCxnSpPr>
            <p:spPr>
              <a:xfrm>
                <a:off x="6511744" y="4183095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59" name="Google Shape;859;p47"/>
              <p:cNvSpPr/>
              <p:nvPr/>
            </p:nvSpPr>
            <p:spPr>
              <a:xfrm>
                <a:off x="7162367" y="40010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??</a:t>
                </a:r>
                <a:endParaRPr/>
              </a:p>
            </p:txBody>
          </p:sp>
          <p:sp>
            <p:nvSpPr>
              <p:cNvPr id="860" name="Google Shape;860;p47"/>
              <p:cNvSpPr/>
              <p:nvPr/>
            </p:nvSpPr>
            <p:spPr>
              <a:xfrm>
                <a:off x="5446698" y="4003999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1" name="Google Shape;861;p47"/>
              <p:cNvSpPr txBox="1"/>
              <p:nvPr/>
            </p:nvSpPr>
            <p:spPr>
              <a:xfrm>
                <a:off x="5286802" y="431121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itemPtr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62" name="Google Shape;862;p47"/>
              <p:cNvCxnSpPr/>
              <p:nvPr/>
            </p:nvCxnSpPr>
            <p:spPr>
              <a:xfrm>
                <a:off x="5646975" y="4183095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63" name="Google Shape;863;p47"/>
              <p:cNvSpPr/>
              <p:nvPr/>
            </p:nvSpPr>
            <p:spPr>
              <a:xfrm>
                <a:off x="5588393" y="4133873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864" name="Google Shape;864;p47"/>
            <p:cNvSpPr txBox="1"/>
            <p:nvPr/>
          </p:nvSpPr>
          <p:spPr>
            <a:xfrm>
              <a:off x="6171268" y="4749517"/>
              <a:ext cx="8819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Ponteiro</a:t>
              </a:r>
              <a:endParaRPr/>
            </a:p>
          </p:txBody>
        </p:sp>
        <p:sp>
          <p:nvSpPr>
            <p:cNvPr id="865" name="Google Shape;865;p47"/>
            <p:cNvSpPr txBox="1"/>
            <p:nvPr/>
          </p:nvSpPr>
          <p:spPr>
            <a:xfrm>
              <a:off x="7137304" y="4749517"/>
              <a:ext cx="6286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Dado</a:t>
              </a:r>
              <a:endParaRPr/>
            </a:p>
          </p:txBody>
        </p:sp>
        <p:sp>
          <p:nvSpPr>
            <p:cNvPr id="866" name="Google Shape;866;p47"/>
            <p:cNvSpPr txBox="1"/>
            <p:nvPr/>
          </p:nvSpPr>
          <p:spPr>
            <a:xfrm>
              <a:off x="5130681" y="4626407"/>
              <a:ext cx="113845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Endereço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 Ponteiro</a:t>
              </a:r>
              <a:endParaRPr/>
            </a:p>
          </p:txBody>
        </p:sp>
      </p:grpSp>
      <p:sp>
        <p:nvSpPr>
          <p:cNvPr id="867" name="Google Shape;867;p47"/>
          <p:cNvSpPr txBox="1"/>
          <p:nvPr/>
        </p:nvSpPr>
        <p:spPr>
          <a:xfrm>
            <a:off x="604064" y="1868642"/>
            <a:ext cx="5863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   dequeue    (QUEUE*  queue,   void**  itemPtr)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873" name="Google Shape;873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Google Shape;874;p4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4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6" name="Google Shape;876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48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dois casos possíveis. Se a fila tem apenas um elemento: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78" name="Google Shape;878;p48"/>
          <p:cNvGrpSpPr/>
          <p:nvPr/>
        </p:nvGrpSpPr>
        <p:grpSpPr>
          <a:xfrm>
            <a:off x="2031140" y="3629495"/>
            <a:ext cx="4245326" cy="2781484"/>
            <a:chOff x="2536949" y="2200490"/>
            <a:chExt cx="4245326" cy="2781484"/>
          </a:xfrm>
        </p:grpSpPr>
        <p:sp>
          <p:nvSpPr>
            <p:cNvPr id="879" name="Google Shape;879;p48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1" name="Google Shape;881;p48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83" name="Google Shape;883;p48"/>
            <p:cNvCxnSpPr>
              <a:stCxn id="882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4" name="Google Shape;884;p48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6" name="Google Shape;886;p48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8" name="Google Shape;888;p48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1" name="Google Shape;891;p48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3" name="Google Shape;893;p48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4" name="Google Shape;894;p48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5" name="Google Shape;895;p48"/>
            <p:cNvCxnSpPr>
              <a:stCxn id="896" idx="0"/>
              <a:endCxn id="897" idx="1"/>
            </p:cNvCxnSpPr>
            <p:nvPr/>
          </p:nvCxnSpPr>
          <p:spPr>
            <a:xfrm rot="-5400000">
              <a:off x="4312585" y="2943790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6" name="Google Shape;896;p48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9" name="Google Shape;899;p48"/>
            <p:cNvCxnSpPr>
              <a:stCxn id="898" idx="6"/>
              <a:endCxn id="897" idx="2"/>
            </p:cNvCxnSpPr>
            <p:nvPr/>
          </p:nvCxnSpPr>
          <p:spPr>
            <a:xfrm flipH="1" rot="10800000">
              <a:off x="4847981" y="3814729"/>
              <a:ext cx="1173000" cy="358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0" name="Google Shape;900;p48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01" name="Google Shape;901;p48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902" name="Google Shape;902;p48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897" name="Google Shape;897;p48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3" name="Google Shape;903;p48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4" name="Google Shape;904;p48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5" name="Google Shape;905;p48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6" name="Google Shape;906;p48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907" name="Google Shape;907;p48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08" name="Google Shape;908;p48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911" name="Google Shape;911;p48"/>
          <p:cNvSpPr txBox="1"/>
          <p:nvPr/>
        </p:nvSpPr>
        <p:spPr>
          <a:xfrm>
            <a:off x="143882" y="1968339"/>
            <a:ext cx="3170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QUEUE_NODE*   deleteLoc;</a:t>
            </a:r>
            <a:endParaRPr/>
          </a:p>
        </p:txBody>
      </p:sp>
      <p:sp>
        <p:nvSpPr>
          <p:cNvPr id="912" name="Google Shape;912;p48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913" name="Google Shape;913;p48"/>
          <p:cNvGrpSpPr/>
          <p:nvPr/>
        </p:nvGrpSpPr>
        <p:grpSpPr>
          <a:xfrm>
            <a:off x="1181094" y="2514252"/>
            <a:ext cx="893193" cy="627688"/>
            <a:chOff x="696323" y="2169907"/>
            <a:chExt cx="893193" cy="627688"/>
          </a:xfrm>
        </p:grpSpPr>
        <p:sp>
          <p:nvSpPr>
            <p:cNvPr id="914" name="Google Shape;914;p48"/>
            <p:cNvSpPr/>
            <p:nvPr/>
          </p:nvSpPr>
          <p:spPr>
            <a:xfrm>
              <a:off x="907019" y="216990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5" name="Google Shape;915;p48"/>
            <p:cNvSpPr txBox="1"/>
            <p:nvPr/>
          </p:nvSpPr>
          <p:spPr>
            <a:xfrm>
              <a:off x="696323" y="2489818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16" name="Google Shape;916;p48"/>
          <p:cNvSpPr txBox="1"/>
          <p:nvPr/>
        </p:nvSpPr>
        <p:spPr>
          <a:xfrm>
            <a:off x="3321981" y="2981691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deleteLoc:=queue-&gt;front;</a:t>
            </a: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3093381" y="2866468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5008527" y="1689195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pSp>
        <p:nvGrpSpPr>
          <p:cNvPr id="919" name="Google Shape;919;p48"/>
          <p:cNvGrpSpPr/>
          <p:nvPr/>
        </p:nvGrpSpPr>
        <p:grpSpPr>
          <a:xfrm>
            <a:off x="6289794" y="2196952"/>
            <a:ext cx="1391796" cy="614988"/>
            <a:chOff x="5286802" y="4003999"/>
            <a:chExt cx="1391796" cy="614988"/>
          </a:xfrm>
        </p:grpSpPr>
        <p:grpSp>
          <p:nvGrpSpPr>
            <p:cNvPr id="920" name="Google Shape;920;p48"/>
            <p:cNvGrpSpPr/>
            <p:nvPr/>
          </p:nvGrpSpPr>
          <p:grpSpPr>
            <a:xfrm>
              <a:off x="6297598" y="4003999"/>
              <a:ext cx="381000" cy="347662"/>
              <a:chOff x="1204471" y="5208281"/>
              <a:chExt cx="381000" cy="347662"/>
            </a:xfrm>
          </p:grpSpPr>
          <p:sp>
            <p:nvSpPr>
              <p:cNvPr id="921" name="Google Shape;921;p48"/>
              <p:cNvSpPr/>
              <p:nvPr/>
            </p:nvSpPr>
            <p:spPr>
              <a:xfrm>
                <a:off x="1204471" y="52082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1346166" y="5338155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923" name="Google Shape;923;p48"/>
            <p:cNvSpPr/>
            <p:nvPr/>
          </p:nvSpPr>
          <p:spPr>
            <a:xfrm>
              <a:off x="5446698" y="400399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48"/>
            <p:cNvSpPr txBox="1"/>
            <p:nvPr/>
          </p:nvSpPr>
          <p:spPr>
            <a:xfrm>
              <a:off x="5286802" y="4311210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5" name="Google Shape;925;p48"/>
            <p:cNvCxnSpPr/>
            <p:nvPr/>
          </p:nvCxnSpPr>
          <p:spPr>
            <a:xfrm>
              <a:off x="5646975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6" name="Google Shape;926;p48"/>
            <p:cNvSpPr/>
            <p:nvPr/>
          </p:nvSpPr>
          <p:spPr>
            <a:xfrm>
              <a:off x="5588393" y="413387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27" name="Google Shape;927;p48"/>
          <p:cNvSpPr txBox="1"/>
          <p:nvPr/>
        </p:nvSpPr>
        <p:spPr>
          <a:xfrm>
            <a:off x="5430195" y="1689195"/>
            <a:ext cx="358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*itemPtr:=queue-&gt;front-&gt;dataPtr;</a:t>
            </a:r>
            <a:endParaRPr/>
          </a:p>
        </p:txBody>
      </p:sp>
      <p:cxnSp>
        <p:nvCxnSpPr>
          <p:cNvPr id="928" name="Google Shape;928;p48"/>
          <p:cNvCxnSpPr>
            <a:stCxn id="922" idx="4"/>
            <a:endCxn id="908" idx="0"/>
          </p:cNvCxnSpPr>
          <p:nvPr/>
        </p:nvCxnSpPr>
        <p:spPr>
          <a:xfrm rot="5400000">
            <a:off x="5653480" y="2058405"/>
            <a:ext cx="1465800" cy="2217600"/>
          </a:xfrm>
          <a:prstGeom prst="bentConnector3">
            <a:avLst>
              <a:gd fmla="val 7945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934" name="Google Shape;934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5" name="Google Shape;935;p4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6" name="Google Shape;936;p4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7" name="Google Shape;937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8" name="Google Shape;938;p49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fila tem apenas um elemento: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39" name="Google Shape;939;p49"/>
          <p:cNvGrpSpPr/>
          <p:nvPr/>
        </p:nvGrpSpPr>
        <p:grpSpPr>
          <a:xfrm>
            <a:off x="2587485" y="2590743"/>
            <a:ext cx="4245326" cy="2781484"/>
            <a:chOff x="2536949" y="2200490"/>
            <a:chExt cx="4245326" cy="2781484"/>
          </a:xfrm>
        </p:grpSpPr>
        <p:sp>
          <p:nvSpPr>
            <p:cNvPr id="940" name="Google Shape;940;p49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2" name="Google Shape;942;p49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4" name="Google Shape;944;p49"/>
            <p:cNvCxnSpPr>
              <a:stCxn id="943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5" name="Google Shape;945;p49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7" name="Google Shape;947;p49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9" name="Google Shape;949;p49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2" name="Google Shape;952;p49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49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55" name="Google Shape;955;p49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6" name="Google Shape;956;p49"/>
            <p:cNvCxnSpPr>
              <a:stCxn id="957" idx="0"/>
              <a:endCxn id="958" idx="1"/>
            </p:cNvCxnSpPr>
            <p:nvPr/>
          </p:nvCxnSpPr>
          <p:spPr>
            <a:xfrm rot="-5400000">
              <a:off x="4312585" y="2943790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7" name="Google Shape;957;p49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60" name="Google Shape;960;p49"/>
            <p:cNvCxnSpPr>
              <a:stCxn id="959" idx="6"/>
              <a:endCxn id="958" idx="2"/>
            </p:cNvCxnSpPr>
            <p:nvPr/>
          </p:nvCxnSpPr>
          <p:spPr>
            <a:xfrm flipH="1" rot="10800000">
              <a:off x="4847981" y="3814729"/>
              <a:ext cx="1173000" cy="358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61" name="Google Shape;961;p49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62" name="Google Shape;962;p49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963" name="Google Shape;963;p49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958" name="Google Shape;958;p49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4" name="Google Shape;964;p49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5" name="Google Shape;965;p49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6" name="Google Shape;966;p49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7" name="Google Shape;967;p49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968" name="Google Shape;968;p49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69" name="Google Shape;969;p49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970" name="Google Shape;970;p49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1" name="Google Shape;971;p49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972" name="Google Shape;972;p49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973" name="Google Shape;973;p49"/>
          <p:cNvSpPr txBox="1"/>
          <p:nvPr/>
        </p:nvSpPr>
        <p:spPr>
          <a:xfrm>
            <a:off x="353014" y="2062831"/>
            <a:ext cx="26725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(queue-&gt;count==1)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free(deleteLoc);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true;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979" name="Google Shape;979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Google Shape;980;p5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1" name="Google Shape;981;p5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2" name="Google Shape;982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3" name="Google Shape;983;p50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fila tem apenas um elemento:</a:t>
            </a:r>
            <a:endParaRPr/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84" name="Google Shape;984;p50"/>
          <p:cNvGrpSpPr/>
          <p:nvPr/>
        </p:nvGrpSpPr>
        <p:grpSpPr>
          <a:xfrm>
            <a:off x="2587485" y="2590743"/>
            <a:ext cx="4245326" cy="2781484"/>
            <a:chOff x="2536949" y="2200490"/>
            <a:chExt cx="4245326" cy="2781484"/>
          </a:xfrm>
        </p:grpSpPr>
        <p:sp>
          <p:nvSpPr>
            <p:cNvPr id="985" name="Google Shape;985;p50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7" name="Google Shape;987;p50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89" name="Google Shape;989;p50"/>
            <p:cNvCxnSpPr>
              <a:stCxn id="988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0" name="Google Shape;990;p50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2" name="Google Shape;992;p50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4" name="Google Shape;994;p50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7" name="Google Shape;997;p50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9" name="Google Shape;999;p50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0" name="Google Shape;1000;p50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1" name="Google Shape;1001;p50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04" name="Google Shape;1004;p50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1005" name="Google Shape;1005;p50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1006" name="Google Shape;1006;p50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07" name="Google Shape;1007;p50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08" name="Google Shape;1008;p50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09" name="Google Shape;1009;p50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0" name="Google Shape;1010;p50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011" name="Google Shape;1011;p50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12" name="Google Shape;1012;p50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1013" name="Google Shape;1013;p50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4" name="Google Shape;1014;p50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015" name="Google Shape;1015;p50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016" name="Google Shape;1016;p50"/>
          <p:cNvSpPr txBox="1"/>
          <p:nvPr/>
        </p:nvSpPr>
        <p:spPr>
          <a:xfrm>
            <a:off x="353014" y="2062831"/>
            <a:ext cx="26725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(queue-&gt;count==1)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queue-&gt;rear:=NULL;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free(deleteLoc);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true;</a:t>
            </a:r>
            <a:endParaRPr/>
          </a:p>
        </p:txBody>
      </p:sp>
      <p:sp>
        <p:nvSpPr>
          <p:cNvPr id="1017" name="Google Shape;1017;p50"/>
          <p:cNvSpPr/>
          <p:nvPr/>
        </p:nvSpPr>
        <p:spPr>
          <a:xfrm>
            <a:off x="5488800" y="3391408"/>
            <a:ext cx="1166851" cy="9144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023" name="Google Shape;1023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5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Google Shape;1025;p5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6" name="Google Shape;1026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Google Shape;1027;p51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dois casos possíveis. Se a fila mais de um elemento: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8" name="Google Shape;1028;p51"/>
          <p:cNvSpPr txBox="1"/>
          <p:nvPr/>
        </p:nvSpPr>
        <p:spPr>
          <a:xfrm>
            <a:off x="143882" y="1968339"/>
            <a:ext cx="3170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QUEUE_NODE*   deleteLoc;</a:t>
            </a:r>
            <a:endParaRPr/>
          </a:p>
        </p:txBody>
      </p:sp>
      <p:sp>
        <p:nvSpPr>
          <p:cNvPr id="1029" name="Google Shape;1029;p51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1030" name="Google Shape;1030;p51"/>
          <p:cNvGrpSpPr/>
          <p:nvPr/>
        </p:nvGrpSpPr>
        <p:grpSpPr>
          <a:xfrm>
            <a:off x="1181094" y="2514252"/>
            <a:ext cx="893193" cy="627688"/>
            <a:chOff x="696323" y="2169907"/>
            <a:chExt cx="893193" cy="627688"/>
          </a:xfrm>
        </p:grpSpPr>
        <p:sp>
          <p:nvSpPr>
            <p:cNvPr id="1031" name="Google Shape;1031;p51"/>
            <p:cNvSpPr/>
            <p:nvPr/>
          </p:nvSpPr>
          <p:spPr>
            <a:xfrm>
              <a:off x="907019" y="216990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2" name="Google Shape;1032;p51"/>
            <p:cNvSpPr txBox="1"/>
            <p:nvPr/>
          </p:nvSpPr>
          <p:spPr>
            <a:xfrm>
              <a:off x="696323" y="2489818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33" name="Google Shape;1033;p51"/>
          <p:cNvSpPr txBox="1"/>
          <p:nvPr/>
        </p:nvSpPr>
        <p:spPr>
          <a:xfrm>
            <a:off x="2797175" y="3012917"/>
            <a:ext cx="2762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deleteLoc:=queue-&gt;front;</a:t>
            </a:r>
            <a:endParaRPr/>
          </a:p>
        </p:txBody>
      </p:sp>
      <p:sp>
        <p:nvSpPr>
          <p:cNvPr id="1034" name="Google Shape;1034;p51"/>
          <p:cNvSpPr/>
          <p:nvPr/>
        </p:nvSpPr>
        <p:spPr>
          <a:xfrm>
            <a:off x="2835275" y="2797017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1035" name="Google Shape;1035;p51"/>
          <p:cNvGrpSpPr/>
          <p:nvPr/>
        </p:nvGrpSpPr>
        <p:grpSpPr>
          <a:xfrm>
            <a:off x="1506334" y="3660721"/>
            <a:ext cx="5447934" cy="2781484"/>
            <a:chOff x="2587485" y="2590743"/>
            <a:chExt cx="5447934" cy="2781484"/>
          </a:xfrm>
        </p:grpSpPr>
        <p:grpSp>
          <p:nvGrpSpPr>
            <p:cNvPr id="1036" name="Google Shape;1036;p51"/>
            <p:cNvGrpSpPr/>
            <p:nvPr/>
          </p:nvGrpSpPr>
          <p:grpSpPr>
            <a:xfrm>
              <a:off x="2587485" y="2590743"/>
              <a:ext cx="4897632" cy="2781484"/>
              <a:chOff x="2536949" y="2200490"/>
              <a:chExt cx="4897632" cy="2781484"/>
            </a:xfrm>
          </p:grpSpPr>
          <p:sp>
            <p:nvSpPr>
              <p:cNvPr id="1037" name="Google Shape;1037;p51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038" name="Google Shape;1038;p51"/>
              <p:cNvSpPr/>
              <p:nvPr/>
            </p:nvSpPr>
            <p:spPr>
              <a:xfrm>
                <a:off x="4651017" y="2200490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9" name="Google Shape;1039;p51"/>
              <p:cNvSpPr txBox="1"/>
              <p:nvPr/>
            </p:nvSpPr>
            <p:spPr>
              <a:xfrm>
                <a:off x="4186321" y="2507701"/>
                <a:ext cx="89319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deleteLoc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>
                <a:off x="4792712" y="233036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41" name="Google Shape;1041;p51"/>
              <p:cNvCxnSpPr>
                <a:stCxn id="1040" idx="5"/>
              </p:cNvCxnSpPr>
              <p:nvPr/>
            </p:nvCxnSpPr>
            <p:spPr>
              <a:xfrm>
                <a:off x="4883010" y="2422103"/>
                <a:ext cx="592200" cy="83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42" name="Google Shape;1042;p51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4" name="Google Shape;1044;p51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6" name="Google Shape;1046;p51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7" name="Google Shape;1047;p51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9" name="Google Shape;1049;p51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1" name="Google Shape;1051;p51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52" name="Google Shape;1052;p51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3" name="Google Shape;1053;p51"/>
              <p:cNvCxnSpPr>
                <a:stCxn id="1054" idx="0"/>
                <a:endCxn id="1055" idx="1"/>
              </p:cNvCxnSpPr>
              <p:nvPr/>
            </p:nvCxnSpPr>
            <p:spPr>
              <a:xfrm rot="-5400000">
                <a:off x="4312585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54" name="Google Shape;1054;p51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6" name="Google Shape;1056;p51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57" name="Google Shape;1057;p51"/>
              <p:cNvCxnSpPr>
                <a:stCxn id="1056" idx="6"/>
                <a:endCxn id="1058" idx="2"/>
              </p:cNvCxnSpPr>
              <p:nvPr/>
            </p:nvCxnSpPr>
            <p:spPr>
              <a:xfrm flipH="1" rot="10800000">
                <a:off x="4847981" y="3812329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59" name="Google Shape;1059;p51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060" name="Google Shape;1060;p51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061" name="Google Shape;1061;p51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055" name="Google Shape;1055;p51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062" name="Google Shape;1062;p51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063" name="Google Shape;1063;p51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064" name="Google Shape;1064;p51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065" name="Google Shape;1065;p51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066" name="Google Shape;1066;p51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067" name="Google Shape;1067;p51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pt-BR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068" name="Google Shape;1068;p51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69" name="Google Shape;1069;p51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070" name="Google Shape;1070;p51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058" name="Google Shape;1058;p51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1" name="Google Shape;1071;p51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3" name="Google Shape;1073;p51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075" name="Google Shape;1075;p51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6" name="Google Shape;1076;p51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077" name="Google Shape;1077;p51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8" name="Google Shape;1078;p51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80" name="Google Shape;1080;p51"/>
          <p:cNvSpPr/>
          <p:nvPr/>
        </p:nvSpPr>
        <p:spPr>
          <a:xfrm>
            <a:off x="4937114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pSp>
        <p:nvGrpSpPr>
          <p:cNvPr id="1081" name="Google Shape;1081;p51"/>
          <p:cNvGrpSpPr/>
          <p:nvPr/>
        </p:nvGrpSpPr>
        <p:grpSpPr>
          <a:xfrm>
            <a:off x="6377936" y="2337671"/>
            <a:ext cx="1391796" cy="614988"/>
            <a:chOff x="5286802" y="4003999"/>
            <a:chExt cx="1391796" cy="614988"/>
          </a:xfrm>
        </p:grpSpPr>
        <p:grpSp>
          <p:nvGrpSpPr>
            <p:cNvPr id="1082" name="Google Shape;1082;p51"/>
            <p:cNvGrpSpPr/>
            <p:nvPr/>
          </p:nvGrpSpPr>
          <p:grpSpPr>
            <a:xfrm>
              <a:off x="6297598" y="4003999"/>
              <a:ext cx="381000" cy="347662"/>
              <a:chOff x="1204471" y="5208281"/>
              <a:chExt cx="381000" cy="347662"/>
            </a:xfrm>
          </p:grpSpPr>
          <p:sp>
            <p:nvSpPr>
              <p:cNvPr id="1083" name="Google Shape;1083;p51"/>
              <p:cNvSpPr/>
              <p:nvPr/>
            </p:nvSpPr>
            <p:spPr>
              <a:xfrm>
                <a:off x="1204471" y="52082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4" name="Google Shape;1084;p51"/>
              <p:cNvSpPr/>
              <p:nvPr/>
            </p:nvSpPr>
            <p:spPr>
              <a:xfrm>
                <a:off x="1346166" y="5338155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085" name="Google Shape;1085;p51"/>
            <p:cNvSpPr/>
            <p:nvPr/>
          </p:nvSpPr>
          <p:spPr>
            <a:xfrm>
              <a:off x="5446698" y="400399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6" name="Google Shape;1086;p51"/>
            <p:cNvSpPr txBox="1"/>
            <p:nvPr/>
          </p:nvSpPr>
          <p:spPr>
            <a:xfrm>
              <a:off x="5286802" y="4311210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7" name="Google Shape;1087;p51"/>
            <p:cNvCxnSpPr/>
            <p:nvPr/>
          </p:nvCxnSpPr>
          <p:spPr>
            <a:xfrm>
              <a:off x="5646975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8" name="Google Shape;1088;p51"/>
            <p:cNvSpPr/>
            <p:nvPr/>
          </p:nvSpPr>
          <p:spPr>
            <a:xfrm>
              <a:off x="5588393" y="413387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89" name="Google Shape;1089;p51"/>
          <p:cNvSpPr txBox="1"/>
          <p:nvPr/>
        </p:nvSpPr>
        <p:spPr>
          <a:xfrm>
            <a:off x="5358782" y="1701639"/>
            <a:ext cx="358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*itemPtr:=queue-&gt;front-&gt;dataPtr;</a:t>
            </a:r>
            <a:endParaRPr/>
          </a:p>
        </p:txBody>
      </p:sp>
      <p:cxnSp>
        <p:nvCxnSpPr>
          <p:cNvPr id="1090" name="Google Shape;1090;p51"/>
          <p:cNvCxnSpPr>
            <a:stCxn id="1084" idx="4"/>
            <a:endCxn id="1067" idx="0"/>
          </p:cNvCxnSpPr>
          <p:nvPr/>
        </p:nvCxnSpPr>
        <p:spPr>
          <a:xfrm rot="5400000">
            <a:off x="5489922" y="1837924"/>
            <a:ext cx="1356300" cy="2830500"/>
          </a:xfrm>
          <a:prstGeom prst="bentConnector3">
            <a:avLst>
              <a:gd fmla="val 6872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Exemplos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749300" y="1244600"/>
            <a:ext cx="77724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Qualquer situação em que se preserve a ordem dos elementos é uma fila.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figura, os elementos, sejam pessoas ou dados, entram na fila pelo fim dela e progridem até chegar ao inicio da fila.  Uma vez atingido o inicio da fila, deixam a fila e são atendidos.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165" y="2565400"/>
            <a:ext cx="5040630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863600" y="5035550"/>
            <a:ext cx="7772400" cy="12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fila (queue) é uma estrutura de dados FIFO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First in – First Out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em que as inserções acontecem em uma extremidade chamada Fim da Fila (rear) e as remoções acontecem na outra extremidade chamada Inicio da Fila (front).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096" name="Google Shape;1096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7" name="Google Shape;1097;p5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8" name="Google Shape;1098;p5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9" name="Google Shape;1099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0" name="Google Shape;1100;p52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fila mais de um elemento: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01" name="Google Shape;1101;p52"/>
          <p:cNvGrpSpPr/>
          <p:nvPr/>
        </p:nvGrpSpPr>
        <p:grpSpPr>
          <a:xfrm>
            <a:off x="2587485" y="2590743"/>
            <a:ext cx="4897632" cy="2781484"/>
            <a:chOff x="2536949" y="2200490"/>
            <a:chExt cx="4897632" cy="2781484"/>
          </a:xfrm>
        </p:grpSpPr>
        <p:sp>
          <p:nvSpPr>
            <p:cNvPr id="1102" name="Google Shape;1102;p52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1103" name="Google Shape;1103;p52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4" name="Google Shape;1104;p52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52"/>
            <p:cNvCxnSpPr>
              <a:stCxn id="1105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7" name="Google Shape;1107;p52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108" name="Google Shape;1108;p52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9" name="Google Shape;1109;p52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1" name="Google Shape;1111;p52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4" name="Google Shape;1114;p52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6" name="Google Shape;1116;p52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17" name="Google Shape;1117;p52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8" name="Google Shape;1118;p52"/>
            <p:cNvCxnSpPr>
              <a:stCxn id="1119" idx="0"/>
              <a:endCxn id="1120" idx="1"/>
            </p:cNvCxnSpPr>
            <p:nvPr/>
          </p:nvCxnSpPr>
          <p:spPr>
            <a:xfrm rot="-5400000">
              <a:off x="4312585" y="2943790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9" name="Google Shape;1119;p52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22" name="Google Shape;1122;p52"/>
            <p:cNvCxnSpPr>
              <a:stCxn id="1121" idx="6"/>
              <a:endCxn id="1123" idx="2"/>
            </p:cNvCxnSpPr>
            <p:nvPr/>
          </p:nvCxnSpPr>
          <p:spPr>
            <a:xfrm flipH="1" rot="10800000">
              <a:off x="4847981" y="3812329"/>
              <a:ext cx="2586600" cy="3612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4" name="Google Shape;1124;p52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25" name="Google Shape;1125;p52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1126" name="Google Shape;1126;p52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1120" name="Google Shape;1120;p52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7" name="Google Shape;1127;p52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8" name="Google Shape;1128;p52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9" name="Google Shape;1129;p52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30" name="Google Shape;1130;p52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131" name="Google Shape;1131;p52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32" name="Google Shape;1132;p52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1133" name="Google Shape;1133;p52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4" name="Google Shape;1134;p52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135" name="Google Shape;1135;p52"/>
          <p:cNvGrpSpPr/>
          <p:nvPr/>
        </p:nvGrpSpPr>
        <p:grpSpPr>
          <a:xfrm>
            <a:off x="6939065" y="3502715"/>
            <a:ext cx="1096354" cy="699988"/>
            <a:chOff x="3813507" y="3076536"/>
            <a:chExt cx="1096354" cy="699988"/>
          </a:xfrm>
        </p:grpSpPr>
        <p:sp>
          <p:nvSpPr>
            <p:cNvPr id="1123" name="Google Shape;1123;p52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6" name="Google Shape;1136;p52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8" name="Google Shape;1138;p52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40" name="Google Shape;1140;p52"/>
          <p:cNvCxnSpPr/>
          <p:nvPr/>
        </p:nvCxnSpPr>
        <p:spPr>
          <a:xfrm rot="10800000">
            <a:off x="7247374" y="322693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52"/>
          <p:cNvSpPr/>
          <p:nvPr/>
        </p:nvSpPr>
        <p:spPr>
          <a:xfrm>
            <a:off x="7056874" y="285920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1142" name="Google Shape;1142;p52"/>
          <p:cNvCxnSpPr/>
          <p:nvPr/>
        </p:nvCxnSpPr>
        <p:spPr>
          <a:xfrm>
            <a:off x="6350767" y="3759855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52"/>
          <p:cNvSpPr/>
          <p:nvPr/>
        </p:nvSpPr>
        <p:spPr>
          <a:xfrm>
            <a:off x="7696439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4" name="Google Shape;1144;p52"/>
          <p:cNvSpPr/>
          <p:nvPr/>
        </p:nvSpPr>
        <p:spPr>
          <a:xfrm>
            <a:off x="7195685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5" name="Google Shape;1145;p52"/>
          <p:cNvSpPr txBox="1"/>
          <p:nvPr/>
        </p:nvSpPr>
        <p:spPr>
          <a:xfrm>
            <a:off x="353014" y="2062831"/>
            <a:ext cx="41088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(queue-&gt;count&gt;1)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 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free(deleteLoc);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true;</a:t>
            </a:r>
            <a:endParaRPr/>
          </a:p>
        </p:txBody>
      </p:sp>
      <p:sp>
        <p:nvSpPr>
          <p:cNvPr id="1146" name="Google Shape;1146;p52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152" name="Google Shape;1152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3" name="Google Shape;1153;p5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4" name="Google Shape;1154;p5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5" name="Google Shape;1155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6" name="Google Shape;1156;p53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fila mais de um elemento: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57" name="Google Shape;1157;p53"/>
          <p:cNvGrpSpPr/>
          <p:nvPr/>
        </p:nvGrpSpPr>
        <p:grpSpPr>
          <a:xfrm>
            <a:off x="2587485" y="2590743"/>
            <a:ext cx="4897632" cy="2781484"/>
            <a:chOff x="2536949" y="2200490"/>
            <a:chExt cx="4897632" cy="2781484"/>
          </a:xfrm>
        </p:grpSpPr>
        <p:sp>
          <p:nvSpPr>
            <p:cNvPr id="1158" name="Google Shape;1158;p53"/>
            <p:cNvSpPr txBox="1"/>
            <p:nvPr/>
          </p:nvSpPr>
          <p:spPr>
            <a:xfrm>
              <a:off x="5235057" y="3812208"/>
              <a:ext cx="15472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QUEUE_NODE</a:t>
              </a:r>
              <a:endParaRPr/>
            </a:p>
          </p:txBody>
        </p:sp>
        <p:sp>
          <p:nvSpPr>
            <p:cNvPr id="1159" name="Google Shape;1159;p53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0" name="Google Shape;1160;p53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Google Shape;1161;p53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62" name="Google Shape;1162;p53"/>
            <p:cNvCxnSpPr>
              <a:stCxn id="1161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3" name="Google Shape;1163;p53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5" name="Google Shape;1165;p53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6" name="Google Shape;1166;p53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7" name="Google Shape;1167;p53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8" name="Google Shape;1168;p53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69" name="Google Shape;1169;p53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0" name="Google Shape;1170;p53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171" name="Google Shape;1171;p53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2" name="Google Shape;1172;p53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3" name="Google Shape;1173;p53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4" name="Google Shape;1174;p53"/>
            <p:cNvCxnSpPr>
              <a:stCxn id="1175" idx="0"/>
              <a:endCxn id="1176" idx="1"/>
            </p:cNvCxnSpPr>
            <p:nvPr/>
          </p:nvCxnSpPr>
          <p:spPr>
            <a:xfrm rot="-5400000">
              <a:off x="4312585" y="2943790"/>
              <a:ext cx="655200" cy="1696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5" name="Google Shape;1175;p53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8" name="Google Shape;1178;p53"/>
            <p:cNvCxnSpPr>
              <a:stCxn id="1177" idx="6"/>
              <a:endCxn id="1179" idx="2"/>
            </p:cNvCxnSpPr>
            <p:nvPr/>
          </p:nvCxnSpPr>
          <p:spPr>
            <a:xfrm flipH="1" rot="10800000">
              <a:off x="4847981" y="3812329"/>
              <a:ext cx="2586600" cy="3612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0" name="Google Shape;1180;p53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81" name="Google Shape;1181;p53"/>
            <p:cNvGrpSpPr/>
            <p:nvPr/>
          </p:nvGrpSpPr>
          <p:grpSpPr>
            <a:xfrm>
              <a:off x="5475062" y="2471086"/>
              <a:ext cx="1096354" cy="1343495"/>
              <a:chOff x="5475062" y="2471086"/>
              <a:chExt cx="1096354" cy="1343495"/>
            </a:xfrm>
          </p:grpSpPr>
          <p:grpSp>
            <p:nvGrpSpPr>
              <p:cNvPr id="1182" name="Google Shape;1182;p53"/>
              <p:cNvGrpSpPr/>
              <p:nvPr/>
            </p:nvGrpSpPr>
            <p:grpSpPr>
              <a:xfrm>
                <a:off x="5475062" y="3114593"/>
                <a:ext cx="1096354" cy="699988"/>
                <a:chOff x="3813507" y="3076536"/>
                <a:chExt cx="1096354" cy="699988"/>
              </a:xfrm>
            </p:grpSpPr>
            <p:sp>
              <p:nvSpPr>
                <p:cNvPr id="1176" name="Google Shape;1176;p53"/>
                <p:cNvSpPr/>
                <p:nvPr/>
              </p:nvSpPr>
              <p:spPr>
                <a:xfrm>
                  <a:off x="3826982" y="3076536"/>
                  <a:ext cx="1065121" cy="699988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3" name="Google Shape;1183;p53"/>
                <p:cNvSpPr txBox="1"/>
                <p:nvPr/>
              </p:nvSpPr>
              <p:spPr>
                <a:xfrm>
                  <a:off x="3813507" y="3468747"/>
                  <a:ext cx="6928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dataPtr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4" name="Google Shape;1184;p53"/>
                <p:cNvSpPr/>
                <p:nvPr/>
              </p:nvSpPr>
              <p:spPr>
                <a:xfrm>
                  <a:off x="44233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5" name="Google Shape;1185;p53"/>
                <p:cNvSpPr txBox="1"/>
                <p:nvPr/>
              </p:nvSpPr>
              <p:spPr>
                <a:xfrm>
                  <a:off x="4415815" y="3468747"/>
                  <a:ext cx="49404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Noto Sans Symbols"/>
                    <a:buNone/>
                  </a:pPr>
                  <a:r>
                    <a:rPr b="0" i="0" lang="pt-BR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86" name="Google Shape;1186;p53"/>
                <p:cNvSpPr/>
                <p:nvPr/>
              </p:nvSpPr>
              <p:spPr>
                <a:xfrm>
                  <a:off x="3928011" y="314883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187" name="Google Shape;1187;p53"/>
              <p:cNvCxnSpPr/>
              <p:nvPr/>
            </p:nvCxnSpPr>
            <p:spPr>
              <a:xfrm rot="10800000">
                <a:off x="5796071" y="2826111"/>
                <a:ext cx="2" cy="52191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88" name="Google Shape;1188;p53"/>
              <p:cNvSpPr/>
              <p:nvPr/>
            </p:nvSpPr>
            <p:spPr>
              <a:xfrm>
                <a:off x="5592871" y="247108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1189" name="Google Shape;1189;p53"/>
              <p:cNvSpPr/>
              <p:nvPr/>
            </p:nvSpPr>
            <p:spPr>
              <a:xfrm>
                <a:off x="623517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0" name="Google Shape;1190;p53"/>
              <p:cNvSpPr/>
              <p:nvPr/>
            </p:nvSpPr>
            <p:spPr>
              <a:xfrm>
                <a:off x="5732790" y="3316344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191" name="Google Shape;1191;p53"/>
          <p:cNvGrpSpPr/>
          <p:nvPr/>
        </p:nvGrpSpPr>
        <p:grpSpPr>
          <a:xfrm>
            <a:off x="6939065" y="3502715"/>
            <a:ext cx="1096354" cy="699988"/>
            <a:chOff x="3813507" y="3076536"/>
            <a:chExt cx="1096354" cy="699988"/>
          </a:xfrm>
        </p:grpSpPr>
        <p:sp>
          <p:nvSpPr>
            <p:cNvPr id="1179" name="Google Shape;1179;p5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2" name="Google Shape;1192;p5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4" name="Google Shape;1194;p53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96" name="Google Shape;1196;p53"/>
          <p:cNvCxnSpPr/>
          <p:nvPr/>
        </p:nvCxnSpPr>
        <p:spPr>
          <a:xfrm rot="10800000">
            <a:off x="7247374" y="322693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53"/>
          <p:cNvSpPr/>
          <p:nvPr/>
        </p:nvSpPr>
        <p:spPr>
          <a:xfrm>
            <a:off x="7056874" y="285920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1198" name="Google Shape;1198;p53"/>
          <p:cNvCxnSpPr/>
          <p:nvPr/>
        </p:nvCxnSpPr>
        <p:spPr>
          <a:xfrm>
            <a:off x="6350767" y="3759855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9" name="Google Shape;1199;p53"/>
          <p:cNvSpPr/>
          <p:nvPr/>
        </p:nvSpPr>
        <p:spPr>
          <a:xfrm>
            <a:off x="7696439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0" name="Google Shape;1200;p53"/>
          <p:cNvSpPr/>
          <p:nvPr/>
        </p:nvSpPr>
        <p:spPr>
          <a:xfrm>
            <a:off x="7195685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1" name="Google Shape;1201;p53"/>
          <p:cNvSpPr txBox="1"/>
          <p:nvPr/>
        </p:nvSpPr>
        <p:spPr>
          <a:xfrm>
            <a:off x="353014" y="2062831"/>
            <a:ext cx="41088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(queue-&gt;count&gt;1)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 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free(deleteLoc);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true;</a:t>
            </a:r>
            <a:endParaRPr/>
          </a:p>
        </p:txBody>
      </p:sp>
      <p:sp>
        <p:nvSpPr>
          <p:cNvPr id="1202" name="Google Shape;1202;p53"/>
          <p:cNvSpPr/>
          <p:nvPr/>
        </p:nvSpPr>
        <p:spPr>
          <a:xfrm>
            <a:off x="5488800" y="3391408"/>
            <a:ext cx="1166851" cy="9144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3" name="Google Shape;1203;p53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09" name="Google Shape;1209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5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1" name="Google Shape;1211;p5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2" name="Google Shape;1212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3" name="Google Shape;1213;p54"/>
          <p:cNvSpPr txBox="1"/>
          <p:nvPr/>
        </p:nvSpPr>
        <p:spPr>
          <a:xfrm>
            <a:off x="739775" y="12446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a fila mais de um elemento: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14" name="Google Shape;1214;p54"/>
          <p:cNvGrpSpPr/>
          <p:nvPr/>
        </p:nvGrpSpPr>
        <p:grpSpPr>
          <a:xfrm>
            <a:off x="2587485" y="2590743"/>
            <a:ext cx="4897632" cy="2781484"/>
            <a:chOff x="2536949" y="2200490"/>
            <a:chExt cx="4897632" cy="2781484"/>
          </a:xfrm>
        </p:grpSpPr>
        <p:sp>
          <p:nvSpPr>
            <p:cNvPr id="1215" name="Google Shape;1215;p54"/>
            <p:cNvSpPr/>
            <p:nvPr/>
          </p:nvSpPr>
          <p:spPr>
            <a:xfrm>
              <a:off x="4651017" y="220049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6" name="Google Shape;1216;p54"/>
            <p:cNvSpPr txBox="1"/>
            <p:nvPr/>
          </p:nvSpPr>
          <p:spPr>
            <a:xfrm>
              <a:off x="4186321" y="2507701"/>
              <a:ext cx="893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deleteLoc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7" name="Google Shape;1217;p54"/>
            <p:cNvSpPr/>
            <p:nvPr/>
          </p:nvSpPr>
          <p:spPr>
            <a:xfrm>
              <a:off x="4792712" y="23303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18" name="Google Shape;1218;p54"/>
            <p:cNvCxnSpPr>
              <a:stCxn id="1217" idx="5"/>
            </p:cNvCxnSpPr>
            <p:nvPr/>
          </p:nvCxnSpPr>
          <p:spPr>
            <a:xfrm>
              <a:off x="4883010" y="2422103"/>
              <a:ext cx="59220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9" name="Google Shape;1219;p54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1" name="Google Shape;1221;p54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3" name="Google Shape;1223;p54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6" name="Google Shape;1226;p54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8" name="Google Shape;1228;p54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29" name="Google Shape;1229;p54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0" name="Google Shape;1230;p54"/>
            <p:cNvCxnSpPr>
              <a:stCxn id="1231" idx="0"/>
              <a:endCxn id="1232" idx="1"/>
            </p:cNvCxnSpPr>
            <p:nvPr/>
          </p:nvCxnSpPr>
          <p:spPr>
            <a:xfrm rot="-5400000">
              <a:off x="5018185" y="2236090"/>
              <a:ext cx="657300" cy="31101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31" name="Google Shape;1231;p54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3" name="Google Shape;1233;p54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34" name="Google Shape;1234;p54"/>
            <p:cNvCxnSpPr>
              <a:stCxn id="1233" idx="6"/>
              <a:endCxn id="1232" idx="2"/>
            </p:cNvCxnSpPr>
            <p:nvPr/>
          </p:nvCxnSpPr>
          <p:spPr>
            <a:xfrm flipH="1" rot="10800000">
              <a:off x="4847981" y="3812329"/>
              <a:ext cx="2586600" cy="3612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35" name="Google Shape;1235;p54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5592871" y="247108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1237" name="Google Shape;1237;p54"/>
          <p:cNvGrpSpPr/>
          <p:nvPr/>
        </p:nvGrpSpPr>
        <p:grpSpPr>
          <a:xfrm>
            <a:off x="6939065" y="3502715"/>
            <a:ext cx="1096354" cy="699988"/>
            <a:chOff x="3813507" y="3076536"/>
            <a:chExt cx="1096354" cy="699988"/>
          </a:xfrm>
        </p:grpSpPr>
        <p:sp>
          <p:nvSpPr>
            <p:cNvPr id="1232" name="Google Shape;1232;p54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8" name="Google Shape;1238;p54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0" name="Google Shape;1240;p54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1" name="Google Shape;1241;p54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242" name="Google Shape;1242;p54"/>
          <p:cNvCxnSpPr/>
          <p:nvPr/>
        </p:nvCxnSpPr>
        <p:spPr>
          <a:xfrm rot="10800000">
            <a:off x="7247374" y="322693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3" name="Google Shape;1243;p54"/>
          <p:cNvSpPr/>
          <p:nvPr/>
        </p:nvSpPr>
        <p:spPr>
          <a:xfrm>
            <a:off x="7056874" y="285920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244" name="Google Shape;1244;p54"/>
          <p:cNvSpPr/>
          <p:nvPr/>
        </p:nvSpPr>
        <p:spPr>
          <a:xfrm>
            <a:off x="7696439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Google Shape;1245;p54"/>
          <p:cNvSpPr/>
          <p:nvPr/>
        </p:nvSpPr>
        <p:spPr>
          <a:xfrm>
            <a:off x="7195685" y="371566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6" name="Google Shape;1246;p54"/>
          <p:cNvSpPr txBox="1"/>
          <p:nvPr/>
        </p:nvSpPr>
        <p:spPr>
          <a:xfrm>
            <a:off x="353014" y="2062831"/>
            <a:ext cx="41088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(queue-&gt;count&gt;1)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queue-&gt;front := 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(queue-&gt;count)--;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free(deleteLoc);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true;</a:t>
            </a:r>
            <a:endParaRPr/>
          </a:p>
        </p:txBody>
      </p:sp>
      <p:sp>
        <p:nvSpPr>
          <p:cNvPr id="1247" name="Google Shape;1247;p54"/>
          <p:cNvSpPr/>
          <p:nvPr/>
        </p:nvSpPr>
        <p:spPr>
          <a:xfrm>
            <a:off x="200001" y="1701639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Desenfileirar (Dequeue)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53" name="Google Shape;1253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4" name="Google Shape;1254;p5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5" name="Google Shape;1255;p5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7" name="Google Shape;1257;p55"/>
          <p:cNvSpPr txBox="1"/>
          <p:nvPr/>
        </p:nvSpPr>
        <p:spPr>
          <a:xfrm>
            <a:off x="612775" y="3086100"/>
            <a:ext cx="5587679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chamada essa função contém vários detalhes: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58" name="Google Shape;1258;p55"/>
          <p:cNvGrpSpPr/>
          <p:nvPr/>
        </p:nvGrpSpPr>
        <p:grpSpPr>
          <a:xfrm>
            <a:off x="6051479" y="1792442"/>
            <a:ext cx="2635321" cy="1210101"/>
            <a:chOff x="5130681" y="4001081"/>
            <a:chExt cx="2635321" cy="1210101"/>
          </a:xfrm>
        </p:grpSpPr>
        <p:grpSp>
          <p:nvGrpSpPr>
            <p:cNvPr id="1259" name="Google Shape;1259;p55"/>
            <p:cNvGrpSpPr/>
            <p:nvPr/>
          </p:nvGrpSpPr>
          <p:grpSpPr>
            <a:xfrm>
              <a:off x="5286802" y="4001081"/>
              <a:ext cx="2256565" cy="617906"/>
              <a:chOff x="5286802" y="4001081"/>
              <a:chExt cx="2256565" cy="617906"/>
            </a:xfrm>
          </p:grpSpPr>
          <p:grpSp>
            <p:nvGrpSpPr>
              <p:cNvPr id="1260" name="Google Shape;1260;p55"/>
              <p:cNvGrpSpPr/>
              <p:nvPr/>
            </p:nvGrpSpPr>
            <p:grpSpPr>
              <a:xfrm>
                <a:off x="6297598" y="4003999"/>
                <a:ext cx="381000" cy="347662"/>
                <a:chOff x="1204471" y="5208281"/>
                <a:chExt cx="381000" cy="347662"/>
              </a:xfrm>
            </p:grpSpPr>
            <p:sp>
              <p:nvSpPr>
                <p:cNvPr id="1261" name="Google Shape;1261;p55"/>
                <p:cNvSpPr/>
                <p:nvPr/>
              </p:nvSpPr>
              <p:spPr>
                <a:xfrm>
                  <a:off x="1204471" y="5208281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62" name="Google Shape;1262;p55"/>
                <p:cNvSpPr/>
                <p:nvPr/>
              </p:nvSpPr>
              <p:spPr>
                <a:xfrm>
                  <a:off x="1346166" y="5338155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263" name="Google Shape;1263;p55"/>
              <p:cNvCxnSpPr/>
              <p:nvPr/>
            </p:nvCxnSpPr>
            <p:spPr>
              <a:xfrm>
                <a:off x="6511744" y="4183095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64" name="Google Shape;1264;p55"/>
              <p:cNvSpPr/>
              <p:nvPr/>
            </p:nvSpPr>
            <p:spPr>
              <a:xfrm>
                <a:off x="7162367" y="40010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??</a:t>
                </a:r>
                <a:endParaRPr/>
              </a:p>
            </p:txBody>
          </p:sp>
          <p:sp>
            <p:nvSpPr>
              <p:cNvPr id="1265" name="Google Shape;1265;p55"/>
              <p:cNvSpPr/>
              <p:nvPr/>
            </p:nvSpPr>
            <p:spPr>
              <a:xfrm>
                <a:off x="5446698" y="4003999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6" name="Google Shape;1266;p55"/>
              <p:cNvSpPr txBox="1"/>
              <p:nvPr/>
            </p:nvSpPr>
            <p:spPr>
              <a:xfrm>
                <a:off x="5286802" y="4311210"/>
                <a:ext cx="7120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itemPtr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67" name="Google Shape;1267;p55"/>
              <p:cNvCxnSpPr/>
              <p:nvPr/>
            </p:nvCxnSpPr>
            <p:spPr>
              <a:xfrm>
                <a:off x="5646975" y="4183095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68" name="Google Shape;1268;p55"/>
              <p:cNvSpPr/>
              <p:nvPr/>
            </p:nvSpPr>
            <p:spPr>
              <a:xfrm>
                <a:off x="5588393" y="4133873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69" name="Google Shape;1269;p55"/>
            <p:cNvSpPr txBox="1"/>
            <p:nvPr/>
          </p:nvSpPr>
          <p:spPr>
            <a:xfrm>
              <a:off x="6171268" y="4749517"/>
              <a:ext cx="8819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Ponteiro</a:t>
              </a:r>
              <a:endParaRPr/>
            </a:p>
          </p:txBody>
        </p:sp>
        <p:sp>
          <p:nvSpPr>
            <p:cNvPr id="1270" name="Google Shape;1270;p55"/>
            <p:cNvSpPr txBox="1"/>
            <p:nvPr/>
          </p:nvSpPr>
          <p:spPr>
            <a:xfrm>
              <a:off x="7137304" y="4749517"/>
              <a:ext cx="6286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Dado</a:t>
              </a:r>
              <a:endParaRPr/>
            </a:p>
          </p:txBody>
        </p:sp>
        <p:sp>
          <p:nvSpPr>
            <p:cNvPr id="1271" name="Google Shape;1271;p55"/>
            <p:cNvSpPr txBox="1"/>
            <p:nvPr/>
          </p:nvSpPr>
          <p:spPr>
            <a:xfrm>
              <a:off x="5130681" y="4626407"/>
              <a:ext cx="113845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Endereço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Noto Sans Symbols"/>
                <a:buNone/>
              </a:pPr>
              <a:r>
                <a:rPr b="0" i="0" lang="pt-BR" sz="16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 Ponteiro</a:t>
              </a:r>
              <a:endParaRPr/>
            </a:p>
          </p:txBody>
        </p:sp>
      </p:grpSp>
      <p:sp>
        <p:nvSpPr>
          <p:cNvPr id="1272" name="Google Shape;1272;p55"/>
          <p:cNvSpPr txBox="1"/>
          <p:nvPr/>
        </p:nvSpPr>
        <p:spPr>
          <a:xfrm>
            <a:off x="336800" y="1792442"/>
            <a:ext cx="5863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   dequeue    (QUEUE*  queue,   void**  itemPtr)</a:t>
            </a:r>
            <a:endParaRPr/>
          </a:p>
        </p:txBody>
      </p:sp>
      <p:sp>
        <p:nvSpPr>
          <p:cNvPr id="1273" name="Google Shape;1273;p55"/>
          <p:cNvSpPr txBox="1"/>
          <p:nvPr/>
        </p:nvSpPr>
        <p:spPr>
          <a:xfrm>
            <a:off x="558800" y="12319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Considerando a definição da função desenfileirar (dequeue):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4" name="Google Shape;1274;p55"/>
          <p:cNvSpPr txBox="1"/>
          <p:nvPr/>
        </p:nvSpPr>
        <p:spPr>
          <a:xfrm>
            <a:off x="1056000" y="4424116"/>
            <a:ext cx="365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dequeue    (fila1, (void*) &amp;pdado)</a:t>
            </a:r>
            <a:endParaRPr/>
          </a:p>
        </p:txBody>
      </p:sp>
      <p:sp>
        <p:nvSpPr>
          <p:cNvPr id="1275" name="Google Shape;1275;p55"/>
          <p:cNvSpPr txBox="1"/>
          <p:nvPr/>
        </p:nvSpPr>
        <p:spPr>
          <a:xfrm>
            <a:off x="1011842" y="3557742"/>
            <a:ext cx="58636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QUEUE*  fila1;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int*           pdado;</a:t>
            </a:r>
            <a:endParaRPr/>
          </a:p>
        </p:txBody>
      </p:sp>
      <p:sp>
        <p:nvSpPr>
          <p:cNvPr id="1276" name="Google Shape;1276;p55"/>
          <p:cNvSpPr txBox="1"/>
          <p:nvPr/>
        </p:nvSpPr>
        <p:spPr>
          <a:xfrm>
            <a:off x="612775" y="4902200"/>
            <a:ext cx="817562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a função retorna um booleano a chamada dessa função deve ocorrer em uma sentença condicional: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0673" lvl="0" marL="341313" marR="0" rtl="0" algn="just"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7" name="Google Shape;1277;p55"/>
          <p:cNvSpPr txBox="1"/>
          <p:nvPr/>
        </p:nvSpPr>
        <p:spPr>
          <a:xfrm>
            <a:off x="1043300" y="5694116"/>
            <a:ext cx="427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dequeue    (fila1, (void*) &amp;pdado)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Inicio Fila (Queue Front)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83" name="Google Shape;1283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4" name="Google Shape;1284;p5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5" name="Google Shape;1285;p5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6" name="Google Shape;1286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7" name="Google Shape;128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997" y="2560628"/>
            <a:ext cx="5726906" cy="3821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56"/>
          <p:cNvSpPr txBox="1"/>
          <p:nvPr/>
        </p:nvSpPr>
        <p:spPr>
          <a:xfrm>
            <a:off x="739775" y="1244600"/>
            <a:ext cx="7772400" cy="131602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Inicio Fila (Queue Front) repassa o endereço do dado no inicio da fila a função de chamada.  Caso a fila tenha um ou mais elementos retorna true. Caso contrário, retorna false.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Difere da operação desenfileirar no fato de que a fila não é modificada.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9" name="Google Shape;1289;p56"/>
          <p:cNvSpPr txBox="1"/>
          <p:nvPr/>
        </p:nvSpPr>
        <p:spPr>
          <a:xfrm>
            <a:off x="1126349" y="2560628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P4-05.h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Inicio Fila (Queue Front)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95" name="Google Shape;1295;p5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6" name="Google Shape;1296;p5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7" name="Google Shape;1297;p5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8" name="Google Shape;1298;p5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9" name="Google Shape;1299;p57"/>
          <p:cNvSpPr txBox="1"/>
          <p:nvPr/>
        </p:nvSpPr>
        <p:spPr>
          <a:xfrm>
            <a:off x="739775" y="1244600"/>
            <a:ext cx="77724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parâmetros da função Inicio Fila (Queue Front) são os seguintes: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00" name="Google Shape;1300;p57"/>
          <p:cNvGrpSpPr/>
          <p:nvPr/>
        </p:nvGrpSpPr>
        <p:grpSpPr>
          <a:xfrm>
            <a:off x="264664" y="2521284"/>
            <a:ext cx="5447934" cy="2513019"/>
            <a:chOff x="2587485" y="2859208"/>
            <a:chExt cx="5447934" cy="2513019"/>
          </a:xfrm>
        </p:grpSpPr>
        <p:grpSp>
          <p:nvGrpSpPr>
            <p:cNvPr id="1301" name="Google Shape;1301;p57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302" name="Google Shape;1302;p57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303" name="Google Shape;1303;p57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304" name="Google Shape;1304;p57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5" name="Google Shape;1305;p57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6" name="Google Shape;1306;p57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7" name="Google Shape;1307;p57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8" name="Google Shape;1308;p57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309" name="Google Shape;1309;p57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0" name="Google Shape;1310;p57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311" name="Google Shape;1311;p57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2" name="Google Shape;1312;p57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13" name="Google Shape;1313;p57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14" name="Google Shape;1314;p57"/>
              <p:cNvCxnSpPr>
                <a:stCxn id="1315" idx="0"/>
                <a:endCxn id="1316" idx="1"/>
              </p:cNvCxnSpPr>
              <p:nvPr/>
            </p:nvCxnSpPr>
            <p:spPr>
              <a:xfrm rot="-5400000">
                <a:off x="4312585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15" name="Google Shape;1315;p57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7" name="Google Shape;1317;p57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18" name="Google Shape;1318;p57"/>
              <p:cNvCxnSpPr>
                <a:stCxn id="1317" idx="6"/>
                <a:endCxn id="1319" idx="2"/>
              </p:cNvCxnSpPr>
              <p:nvPr/>
            </p:nvCxnSpPr>
            <p:spPr>
              <a:xfrm flipH="1" rot="10800000">
                <a:off x="4847981" y="3812329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20" name="Google Shape;1320;p57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21" name="Google Shape;1321;p57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322" name="Google Shape;1322;p57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316" name="Google Shape;1316;p57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3" name="Google Shape;1323;p57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4" name="Google Shape;1324;p57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5" name="Google Shape;1325;p57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26" name="Google Shape;1326;p57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327" name="Google Shape;1327;p57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328" name="Google Shape;1328;p57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pt-BR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329" name="Google Shape;1329;p57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30" name="Google Shape;1330;p57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331" name="Google Shape;1331;p57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319" name="Google Shape;1319;p57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2" name="Google Shape;1332;p57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3" name="Google Shape;1333;p57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4" name="Google Shape;1334;p57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5" name="Google Shape;1335;p57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36" name="Google Shape;1336;p57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7" name="Google Shape;1337;p57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338" name="Google Shape;1338;p57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9" name="Google Shape;1339;p57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41" name="Google Shape;1341;p57"/>
          <p:cNvSpPr txBox="1"/>
          <p:nvPr/>
        </p:nvSpPr>
        <p:spPr>
          <a:xfrm>
            <a:off x="604064" y="1868642"/>
            <a:ext cx="5863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   queueFront    (QUEUE*  queue,   void**  itemPtr)</a:t>
            </a:r>
            <a:endParaRPr/>
          </a:p>
        </p:txBody>
      </p:sp>
      <p:grpSp>
        <p:nvGrpSpPr>
          <p:cNvPr id="1342" name="Google Shape;1342;p57"/>
          <p:cNvGrpSpPr/>
          <p:nvPr/>
        </p:nvGrpSpPr>
        <p:grpSpPr>
          <a:xfrm>
            <a:off x="6297598" y="3205832"/>
            <a:ext cx="2256565" cy="617906"/>
            <a:chOff x="5286802" y="4001081"/>
            <a:chExt cx="2256565" cy="617906"/>
          </a:xfrm>
        </p:grpSpPr>
        <p:grpSp>
          <p:nvGrpSpPr>
            <p:cNvPr id="1343" name="Google Shape;1343;p57"/>
            <p:cNvGrpSpPr/>
            <p:nvPr/>
          </p:nvGrpSpPr>
          <p:grpSpPr>
            <a:xfrm>
              <a:off x="6297598" y="4003999"/>
              <a:ext cx="381000" cy="347662"/>
              <a:chOff x="1204471" y="5208281"/>
              <a:chExt cx="381000" cy="347662"/>
            </a:xfrm>
          </p:grpSpPr>
          <p:sp>
            <p:nvSpPr>
              <p:cNvPr id="1344" name="Google Shape;1344;p57"/>
              <p:cNvSpPr/>
              <p:nvPr/>
            </p:nvSpPr>
            <p:spPr>
              <a:xfrm>
                <a:off x="1204471" y="52082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5" name="Google Shape;1345;p57"/>
              <p:cNvSpPr/>
              <p:nvPr/>
            </p:nvSpPr>
            <p:spPr>
              <a:xfrm>
                <a:off x="1346166" y="5338155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46" name="Google Shape;1346;p57"/>
            <p:cNvCxnSpPr/>
            <p:nvPr/>
          </p:nvCxnSpPr>
          <p:spPr>
            <a:xfrm>
              <a:off x="6511744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7" name="Google Shape;1347;p57"/>
            <p:cNvSpPr/>
            <p:nvPr/>
          </p:nvSpPr>
          <p:spPr>
            <a:xfrm>
              <a:off x="7162367" y="400108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??</a:t>
              </a: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5446698" y="400399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9" name="Google Shape;1349;p57"/>
            <p:cNvSpPr txBox="1"/>
            <p:nvPr/>
          </p:nvSpPr>
          <p:spPr>
            <a:xfrm>
              <a:off x="5286802" y="4311210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50" name="Google Shape;1350;p57"/>
            <p:cNvCxnSpPr/>
            <p:nvPr/>
          </p:nvCxnSpPr>
          <p:spPr>
            <a:xfrm>
              <a:off x="5646975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1" name="Google Shape;1351;p57"/>
            <p:cNvSpPr/>
            <p:nvPr/>
          </p:nvSpPr>
          <p:spPr>
            <a:xfrm>
              <a:off x="5588393" y="413387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52" name="Google Shape;1352;p57"/>
          <p:cNvSpPr txBox="1"/>
          <p:nvPr/>
        </p:nvSpPr>
        <p:spPr>
          <a:xfrm>
            <a:off x="7130166" y="4037282"/>
            <a:ext cx="8819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</a:t>
            </a:r>
            <a:endParaRPr/>
          </a:p>
        </p:txBody>
      </p:sp>
      <p:sp>
        <p:nvSpPr>
          <p:cNvPr id="1353" name="Google Shape;1353;p57"/>
          <p:cNvSpPr txBox="1"/>
          <p:nvPr/>
        </p:nvSpPr>
        <p:spPr>
          <a:xfrm>
            <a:off x="8096202" y="4037282"/>
            <a:ext cx="6286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</a:t>
            </a:r>
            <a:endParaRPr/>
          </a:p>
        </p:txBody>
      </p:sp>
      <p:sp>
        <p:nvSpPr>
          <p:cNvPr id="1354" name="Google Shape;1354;p57"/>
          <p:cNvSpPr txBox="1"/>
          <p:nvPr/>
        </p:nvSpPr>
        <p:spPr>
          <a:xfrm>
            <a:off x="6089579" y="3914172"/>
            <a:ext cx="11384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Endereço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Ponteiro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Inicio Fila (Queue Front)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60" name="Google Shape;1360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1" name="Google Shape;1361;p5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2" name="Google Shape;1362;p5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3" name="Google Shape;1363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4" name="Google Shape;1364;p58"/>
          <p:cNvSpPr txBox="1"/>
          <p:nvPr/>
        </p:nvSpPr>
        <p:spPr>
          <a:xfrm>
            <a:off x="739775" y="1244599"/>
            <a:ext cx="7772400" cy="76287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recupera o ponteiro ao dado associado ao inicio da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Copia esse ponteiro e repassa à função de chamada.</a:t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65" name="Google Shape;1365;p58"/>
          <p:cNvGrpSpPr/>
          <p:nvPr/>
        </p:nvGrpSpPr>
        <p:grpSpPr>
          <a:xfrm>
            <a:off x="1506334" y="3929186"/>
            <a:ext cx="5447934" cy="2513019"/>
            <a:chOff x="2587485" y="2859208"/>
            <a:chExt cx="5447934" cy="2513019"/>
          </a:xfrm>
        </p:grpSpPr>
        <p:grpSp>
          <p:nvGrpSpPr>
            <p:cNvPr id="1366" name="Google Shape;1366;p58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367" name="Google Shape;1367;p58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368" name="Google Shape;1368;p58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369" name="Google Shape;1369;p58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0" name="Google Shape;1370;p58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1" name="Google Shape;1371;p58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2" name="Google Shape;1372;p58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3" name="Google Shape;1373;p58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pt-BR" sz="18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374" name="Google Shape;1374;p58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5" name="Google Shape;1375;p58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376" name="Google Shape;1376;p58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7" name="Google Shape;1377;p58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78" name="Google Shape;1378;p58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79" name="Google Shape;1379;p58"/>
              <p:cNvCxnSpPr>
                <a:stCxn id="1380" idx="0"/>
                <a:endCxn id="1381" idx="1"/>
              </p:cNvCxnSpPr>
              <p:nvPr/>
            </p:nvCxnSpPr>
            <p:spPr>
              <a:xfrm rot="-5400000">
                <a:off x="4312585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80" name="Google Shape;1380;p58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2" name="Google Shape;1382;p58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83" name="Google Shape;1383;p58"/>
              <p:cNvCxnSpPr>
                <a:stCxn id="1382" idx="6"/>
                <a:endCxn id="1384" idx="2"/>
              </p:cNvCxnSpPr>
              <p:nvPr/>
            </p:nvCxnSpPr>
            <p:spPr>
              <a:xfrm flipH="1" rot="10800000">
                <a:off x="4847981" y="3812329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85" name="Google Shape;1385;p58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86" name="Google Shape;1386;p58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387" name="Google Shape;1387;p58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381" name="Google Shape;1381;p58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88" name="Google Shape;1388;p58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89" name="Google Shape;1389;p58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90" name="Google Shape;1390;p58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0" i="0" lang="pt-BR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391" name="Google Shape;1391;p58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392" name="Google Shape;1392;p58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393" name="Google Shape;1393;p58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pt-BR" sz="1800" u="none" cap="none" strike="noStrike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394" name="Google Shape;1394;p58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95" name="Google Shape;1395;p58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396" name="Google Shape;1396;p58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384" name="Google Shape;1384;p58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7" name="Google Shape;1397;p58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8" name="Google Shape;1398;p58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9" name="Google Shape;1399;p58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0" i="0" lang="pt-BR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b="0" i="0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0" name="Google Shape;1400;p58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401" name="Google Shape;1401;p58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2" name="Google Shape;1402;p58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403" name="Google Shape;1403;p58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4" name="Google Shape;1404;p58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06" name="Google Shape;1406;p58"/>
          <p:cNvSpPr/>
          <p:nvPr/>
        </p:nvSpPr>
        <p:spPr>
          <a:xfrm>
            <a:off x="4845435" y="219797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1407" name="Google Shape;1407;p58"/>
          <p:cNvGrpSpPr/>
          <p:nvPr/>
        </p:nvGrpSpPr>
        <p:grpSpPr>
          <a:xfrm>
            <a:off x="6377936" y="2655171"/>
            <a:ext cx="1391796" cy="614988"/>
            <a:chOff x="5286802" y="4003999"/>
            <a:chExt cx="1391796" cy="614988"/>
          </a:xfrm>
        </p:grpSpPr>
        <p:grpSp>
          <p:nvGrpSpPr>
            <p:cNvPr id="1408" name="Google Shape;1408;p58"/>
            <p:cNvGrpSpPr/>
            <p:nvPr/>
          </p:nvGrpSpPr>
          <p:grpSpPr>
            <a:xfrm>
              <a:off x="6297598" y="4003999"/>
              <a:ext cx="381000" cy="347662"/>
              <a:chOff x="1204471" y="5208281"/>
              <a:chExt cx="381000" cy="347662"/>
            </a:xfrm>
          </p:grpSpPr>
          <p:sp>
            <p:nvSpPr>
              <p:cNvPr id="1409" name="Google Shape;1409;p58"/>
              <p:cNvSpPr/>
              <p:nvPr/>
            </p:nvSpPr>
            <p:spPr>
              <a:xfrm>
                <a:off x="1204471" y="52082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0" name="Google Shape;1410;p58"/>
              <p:cNvSpPr/>
              <p:nvPr/>
            </p:nvSpPr>
            <p:spPr>
              <a:xfrm>
                <a:off x="1346166" y="5338155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11" name="Google Shape;1411;p58"/>
            <p:cNvSpPr/>
            <p:nvPr/>
          </p:nvSpPr>
          <p:spPr>
            <a:xfrm>
              <a:off x="5446698" y="400399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2" name="Google Shape;1412;p58"/>
            <p:cNvSpPr txBox="1"/>
            <p:nvPr/>
          </p:nvSpPr>
          <p:spPr>
            <a:xfrm>
              <a:off x="5286802" y="4311210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b="0" i="0" lang="pt-BR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13" name="Google Shape;1413;p58"/>
            <p:cNvCxnSpPr/>
            <p:nvPr/>
          </p:nvCxnSpPr>
          <p:spPr>
            <a:xfrm>
              <a:off x="5646975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14" name="Google Shape;1414;p58"/>
            <p:cNvSpPr/>
            <p:nvPr/>
          </p:nvSpPr>
          <p:spPr>
            <a:xfrm>
              <a:off x="5588393" y="413387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15" name="Google Shape;1415;p58"/>
          <p:cNvSpPr txBox="1"/>
          <p:nvPr/>
        </p:nvSpPr>
        <p:spPr>
          <a:xfrm>
            <a:off x="5104769" y="2127605"/>
            <a:ext cx="358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*itemPtr:=queue-&gt;front-&gt;dataPtr;</a:t>
            </a:r>
            <a:endParaRPr/>
          </a:p>
        </p:txBody>
      </p:sp>
      <p:cxnSp>
        <p:nvCxnSpPr>
          <p:cNvPr id="1416" name="Google Shape;1416;p58"/>
          <p:cNvCxnSpPr>
            <a:stCxn id="1410" idx="4"/>
            <a:endCxn id="1393" idx="0"/>
          </p:cNvCxnSpPr>
          <p:nvPr/>
        </p:nvCxnSpPr>
        <p:spPr>
          <a:xfrm rot="5400000">
            <a:off x="5648622" y="1996724"/>
            <a:ext cx="1038900" cy="2830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Fim Fila (Queue Rear)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422" name="Google Shape;1422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5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4" name="Google Shape;1424;p5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5" name="Google Shape;1425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6" name="Google Shape;1426;p59"/>
          <p:cNvSpPr txBox="1"/>
          <p:nvPr/>
        </p:nvSpPr>
        <p:spPr>
          <a:xfrm>
            <a:off x="739775" y="1244600"/>
            <a:ext cx="7772400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Fim Fila (Queue Rear) é quase idêntica a função Inicio Fila (Queue Front), com a diferença de que repassa o endereço do dado no fim da fila a função de chamada.  Caso a fila tenha um ou mais elementos retorna true. Caso contrário, retorna false.  A fila não é modificada.</a:t>
            </a:r>
            <a:endParaRPr/>
          </a:p>
        </p:txBody>
      </p:sp>
      <p:pic>
        <p:nvPicPr>
          <p:cNvPr id="1427" name="Google Shape;142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0" y="4939506"/>
            <a:ext cx="4869656" cy="141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Google Shape;142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3450" y="2489200"/>
            <a:ext cx="5512594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59"/>
          <p:cNvSpPr txBox="1"/>
          <p:nvPr/>
        </p:nvSpPr>
        <p:spPr>
          <a:xfrm>
            <a:off x="2408828" y="4684279"/>
            <a:ext cx="52418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false; </a:t>
            </a:r>
            <a:endParaRPr/>
          </a:p>
        </p:txBody>
      </p:sp>
      <p:sp>
        <p:nvSpPr>
          <p:cNvPr id="1430" name="Google Shape;1430;p59"/>
          <p:cNvSpPr txBox="1"/>
          <p:nvPr/>
        </p:nvSpPr>
        <p:spPr>
          <a:xfrm>
            <a:off x="2430862" y="5536281"/>
            <a:ext cx="55303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true;  </a:t>
            </a:r>
            <a:endParaRPr/>
          </a:p>
        </p:txBody>
      </p:sp>
      <p:sp>
        <p:nvSpPr>
          <p:cNvPr id="1431" name="Google Shape;1431;p59"/>
          <p:cNvSpPr txBox="1"/>
          <p:nvPr/>
        </p:nvSpPr>
        <p:spPr>
          <a:xfrm>
            <a:off x="1148763" y="2547977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P4-06.h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800">
                <a:solidFill>
                  <a:srgbClr val="00B050"/>
                </a:solidFill>
              </a:rPr>
              <a:t>Fim Fila (Queue Rear)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437" name="Google Shape;1437;p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8" name="Google Shape;1438;p6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9" name="Google Shape;1439;p6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0" name="Google Shape;1440;p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1" name="Google Shape;1441;p60"/>
          <p:cNvSpPr txBox="1"/>
          <p:nvPr/>
        </p:nvSpPr>
        <p:spPr>
          <a:xfrm>
            <a:off x="739775" y="1244599"/>
            <a:ext cx="7772400" cy="76287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recupera o ponteiro ao dado associado ao fim da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Copia esse ponteiro e repassa à função de chamada.</a:t>
            </a:r>
            <a:endParaRPr sz="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42" name="Google Shape;1442;p60"/>
          <p:cNvGrpSpPr/>
          <p:nvPr/>
        </p:nvGrpSpPr>
        <p:grpSpPr>
          <a:xfrm>
            <a:off x="1506334" y="3929186"/>
            <a:ext cx="5447934" cy="2513019"/>
            <a:chOff x="2587485" y="2859208"/>
            <a:chExt cx="5447934" cy="2513019"/>
          </a:xfrm>
        </p:grpSpPr>
        <p:grpSp>
          <p:nvGrpSpPr>
            <p:cNvPr id="1443" name="Google Shape;1443;p60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444" name="Google Shape;1444;p60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445" name="Google Shape;1445;p60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446" name="Google Shape;1446;p60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7" name="Google Shape;1447;p60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8" name="Google Shape;1448;p60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9" name="Google Shape;1449;p60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0" name="Google Shape;1450;p60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451" name="Google Shape;1451;p60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2" name="Google Shape;1452;p60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453" name="Google Shape;1453;p60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4" name="Google Shape;1454;p60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55" name="Google Shape;1455;p60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6" name="Google Shape;1456;p60"/>
              <p:cNvCxnSpPr>
                <a:stCxn id="1457" idx="0"/>
                <a:endCxn id="1458" idx="1"/>
              </p:cNvCxnSpPr>
              <p:nvPr/>
            </p:nvCxnSpPr>
            <p:spPr>
              <a:xfrm rot="-5400000">
                <a:off x="4312585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57" name="Google Shape;1457;p60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9" name="Google Shape;1459;p60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60" name="Google Shape;1460;p60"/>
              <p:cNvCxnSpPr>
                <a:stCxn id="1459" idx="6"/>
                <a:endCxn id="1461" idx="2"/>
              </p:cNvCxnSpPr>
              <p:nvPr/>
            </p:nvCxnSpPr>
            <p:spPr>
              <a:xfrm flipH="1" rot="10800000">
                <a:off x="4847981" y="3812329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62" name="Google Shape;1462;p60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463" name="Google Shape;1463;p60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464" name="Google Shape;1464;p60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458" name="Google Shape;1458;p60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65" name="Google Shape;1465;p60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66" name="Google Shape;1466;p60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67" name="Google Shape;1467;p60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468" name="Google Shape;1468;p60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469" name="Google Shape;1469;p60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470" name="Google Shape;1470;p60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471" name="Google Shape;1471;p60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2" name="Google Shape;1472;p60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473" name="Google Shape;1473;p60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461" name="Google Shape;1461;p60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4" name="Google Shape;1474;p60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5" name="Google Shape;1475;p60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6" name="Google Shape;1476;p60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7" name="Google Shape;1477;p60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478" name="Google Shape;1478;p60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9" name="Google Shape;1479;p60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480" name="Google Shape;1480;p60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1" name="Google Shape;1481;p60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2" name="Google Shape;1482;p60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83" name="Google Shape;1483;p60"/>
          <p:cNvSpPr/>
          <p:nvPr/>
        </p:nvSpPr>
        <p:spPr>
          <a:xfrm>
            <a:off x="4845435" y="219797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1484" name="Google Shape;1484;p60"/>
          <p:cNvGrpSpPr/>
          <p:nvPr/>
        </p:nvGrpSpPr>
        <p:grpSpPr>
          <a:xfrm>
            <a:off x="6377936" y="2655171"/>
            <a:ext cx="1391796" cy="614988"/>
            <a:chOff x="5286802" y="4003999"/>
            <a:chExt cx="1391796" cy="614988"/>
          </a:xfrm>
        </p:grpSpPr>
        <p:grpSp>
          <p:nvGrpSpPr>
            <p:cNvPr id="1485" name="Google Shape;1485;p60"/>
            <p:cNvGrpSpPr/>
            <p:nvPr/>
          </p:nvGrpSpPr>
          <p:grpSpPr>
            <a:xfrm>
              <a:off x="6297598" y="4003999"/>
              <a:ext cx="381000" cy="347662"/>
              <a:chOff x="1204471" y="5208281"/>
              <a:chExt cx="381000" cy="347662"/>
            </a:xfrm>
          </p:grpSpPr>
          <p:sp>
            <p:nvSpPr>
              <p:cNvPr id="1486" name="Google Shape;1486;p60"/>
              <p:cNvSpPr/>
              <p:nvPr/>
            </p:nvSpPr>
            <p:spPr>
              <a:xfrm>
                <a:off x="1204471" y="520828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7" name="Google Shape;1487;p60"/>
              <p:cNvSpPr/>
              <p:nvPr/>
            </p:nvSpPr>
            <p:spPr>
              <a:xfrm>
                <a:off x="1346166" y="5338155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88" name="Google Shape;1488;p60"/>
            <p:cNvSpPr/>
            <p:nvPr/>
          </p:nvSpPr>
          <p:spPr>
            <a:xfrm>
              <a:off x="5446698" y="4003999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9" name="Google Shape;1489;p60"/>
            <p:cNvSpPr txBox="1"/>
            <p:nvPr/>
          </p:nvSpPr>
          <p:spPr>
            <a:xfrm>
              <a:off x="5286802" y="4311210"/>
              <a:ext cx="7120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90" name="Google Shape;1490;p60"/>
            <p:cNvCxnSpPr/>
            <p:nvPr/>
          </p:nvCxnSpPr>
          <p:spPr>
            <a:xfrm>
              <a:off x="5646975" y="4183095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1" name="Google Shape;1491;p60"/>
            <p:cNvSpPr/>
            <p:nvPr/>
          </p:nvSpPr>
          <p:spPr>
            <a:xfrm>
              <a:off x="5588393" y="4133873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92" name="Google Shape;1492;p60"/>
          <p:cNvSpPr txBox="1"/>
          <p:nvPr/>
        </p:nvSpPr>
        <p:spPr>
          <a:xfrm>
            <a:off x="5104769" y="2127605"/>
            <a:ext cx="358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*itemPtr:=queue-&gt;rear-&gt;dataPtr;</a:t>
            </a:r>
            <a:endParaRPr/>
          </a:p>
        </p:txBody>
      </p:sp>
      <p:cxnSp>
        <p:nvCxnSpPr>
          <p:cNvPr id="1493" name="Google Shape;1493;p60"/>
          <p:cNvCxnSpPr>
            <a:stCxn id="1487" idx="4"/>
            <a:endCxn id="1479" idx="0"/>
          </p:cNvCxnSpPr>
          <p:nvPr/>
        </p:nvCxnSpPr>
        <p:spPr>
          <a:xfrm rot="5400000">
            <a:off x="6356322" y="2702324"/>
            <a:ext cx="1036800" cy="14172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Fila Vazia (Empty Queue)</a:t>
            </a:r>
            <a:endParaRPr/>
          </a:p>
        </p:txBody>
      </p:sp>
      <p:sp>
        <p:nvSpPr>
          <p:cNvPr id="1499" name="Google Shape;1499;p6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0" name="Google Shape;1500;p6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1" name="Google Shape;1501;p6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2" name="Google Shape;1502;p6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3" name="Google Shape;150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544" y="2511760"/>
            <a:ext cx="5453063" cy="22502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4" name="Google Shape;1504;p61"/>
          <p:cNvSpPr txBox="1"/>
          <p:nvPr/>
        </p:nvSpPr>
        <p:spPr>
          <a:xfrm>
            <a:off x="739775" y="1244600"/>
            <a:ext cx="7772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Fila Vazia (Empty Queue) verifica se a fila está vazia.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o contador do número de elementos está zerado, retorna true.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 false.</a:t>
            </a:r>
            <a:endParaRPr/>
          </a:p>
        </p:txBody>
      </p:sp>
      <p:sp>
        <p:nvSpPr>
          <p:cNvPr id="1505" name="Google Shape;1505;p61"/>
          <p:cNvSpPr txBox="1"/>
          <p:nvPr/>
        </p:nvSpPr>
        <p:spPr>
          <a:xfrm>
            <a:off x="1078321" y="2531815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P4-07.h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Operações Básicas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749300" y="1460500"/>
            <a:ext cx="7772400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Existem quatro operações básicas de filas: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Enfileirar (Inserir Fila)  	  (enqueue)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Desenfileirar (Remover Fila)	  (dequeue)	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Recuperar Inicio Fila              (queue front)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Recuperar Fim Fila                 (queue rear)</a:t>
            </a:r>
            <a:endParaRPr/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6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Fila Vazia (Empty Queue)</a:t>
            </a:r>
            <a:endParaRPr/>
          </a:p>
        </p:txBody>
      </p:sp>
      <p:sp>
        <p:nvSpPr>
          <p:cNvPr id="1511" name="Google Shape;1511;p6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2" name="Google Shape;1512;p6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3" name="Google Shape;1513;p6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4" name="Google Shape;1514;p6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5" name="Google Shape;1515;p62"/>
          <p:cNvSpPr txBox="1"/>
          <p:nvPr/>
        </p:nvSpPr>
        <p:spPr>
          <a:xfrm>
            <a:off x="739775" y="124460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os dois casos possíveis para a função Fila Vazia (Empty Queue). </a:t>
            </a:r>
            <a:endParaRPr/>
          </a:p>
        </p:txBody>
      </p:sp>
      <p:grpSp>
        <p:nvGrpSpPr>
          <p:cNvPr id="1516" name="Google Shape;1516;p62"/>
          <p:cNvGrpSpPr/>
          <p:nvPr/>
        </p:nvGrpSpPr>
        <p:grpSpPr>
          <a:xfrm>
            <a:off x="253526" y="2208112"/>
            <a:ext cx="2565170" cy="1059222"/>
            <a:chOff x="2536949" y="3922752"/>
            <a:chExt cx="2565170" cy="1059222"/>
          </a:xfrm>
        </p:grpSpPr>
        <p:sp>
          <p:nvSpPr>
            <p:cNvPr id="1517" name="Google Shape;1517;p62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9" name="Google Shape;1519;p62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1" name="Google Shape;1521;p62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4" name="Google Shape;1524;p62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6" name="Google Shape;1526;p62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27" name="Google Shape;1527;p62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28" name="Google Shape;1528;p62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31" name="Google Shape;1531;p62"/>
          <p:cNvGrpSpPr/>
          <p:nvPr/>
        </p:nvGrpSpPr>
        <p:grpSpPr>
          <a:xfrm>
            <a:off x="207131" y="3576010"/>
            <a:ext cx="6816875" cy="1712912"/>
            <a:chOff x="118231" y="3368464"/>
            <a:chExt cx="6816875" cy="1712912"/>
          </a:xfrm>
        </p:grpSpPr>
        <p:grpSp>
          <p:nvGrpSpPr>
            <p:cNvPr id="1532" name="Google Shape;1532;p62"/>
            <p:cNvGrpSpPr/>
            <p:nvPr/>
          </p:nvGrpSpPr>
          <p:grpSpPr>
            <a:xfrm>
              <a:off x="1068450" y="4034854"/>
              <a:ext cx="1614951" cy="1046522"/>
              <a:chOff x="4430249" y="4485368"/>
              <a:chExt cx="1614951" cy="1046522"/>
            </a:xfrm>
          </p:grpSpPr>
          <p:sp>
            <p:nvSpPr>
              <p:cNvPr id="1533" name="Google Shape;1533;p62"/>
              <p:cNvSpPr txBox="1"/>
              <p:nvPr/>
            </p:nvSpPr>
            <p:spPr>
              <a:xfrm>
                <a:off x="4797804" y="5193336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534" name="Google Shape;1534;p62"/>
              <p:cNvSpPr/>
              <p:nvPr/>
            </p:nvSpPr>
            <p:spPr>
              <a:xfrm>
                <a:off x="4430249" y="4485368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5" name="Google Shape;1535;p62"/>
              <p:cNvSpPr txBox="1"/>
              <p:nvPr/>
            </p:nvSpPr>
            <p:spPr>
              <a:xfrm>
                <a:off x="4937796" y="4884678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6" name="Google Shape;1536;p62"/>
              <p:cNvSpPr/>
              <p:nvPr/>
            </p:nvSpPr>
            <p:spPr>
              <a:xfrm>
                <a:off x="5547600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7" name="Google Shape;1537;p62"/>
              <p:cNvSpPr txBox="1"/>
              <p:nvPr/>
            </p:nvSpPr>
            <p:spPr>
              <a:xfrm>
                <a:off x="5540104" y="4884678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8" name="Google Shape;1538;p62"/>
              <p:cNvSpPr/>
              <p:nvPr/>
            </p:nvSpPr>
            <p:spPr>
              <a:xfrm>
                <a:off x="5044935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1539" name="Google Shape;1539;p62"/>
              <p:cNvSpPr/>
              <p:nvPr/>
            </p:nvSpPr>
            <p:spPr>
              <a:xfrm>
                <a:off x="4542271" y="4561217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0" name="Google Shape;1540;p62"/>
              <p:cNvSpPr txBox="1"/>
              <p:nvPr/>
            </p:nvSpPr>
            <p:spPr>
              <a:xfrm>
                <a:off x="4445875" y="4884678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</p:grpSp>
        <p:sp>
          <p:nvSpPr>
            <p:cNvPr id="1541" name="Google Shape;1541;p62"/>
            <p:cNvSpPr/>
            <p:nvPr/>
          </p:nvSpPr>
          <p:spPr>
            <a:xfrm>
              <a:off x="227327" y="4111795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2" name="Google Shape;1542;p62"/>
            <p:cNvSpPr txBox="1"/>
            <p:nvPr/>
          </p:nvSpPr>
          <p:spPr>
            <a:xfrm>
              <a:off x="118231" y="4431706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3" name="Google Shape;1543;p62"/>
            <p:cNvCxnSpPr/>
            <p:nvPr/>
          </p:nvCxnSpPr>
          <p:spPr>
            <a:xfrm>
              <a:off x="417827" y="4284534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4" name="Google Shape;1544;p62"/>
            <p:cNvCxnSpPr>
              <a:stCxn id="1545" idx="0"/>
              <a:endCxn id="1546" idx="1"/>
            </p:cNvCxnSpPr>
            <p:nvPr/>
          </p:nvCxnSpPr>
          <p:spPr>
            <a:xfrm flipH="1" rot="-5400000">
              <a:off x="2136267" y="3468692"/>
              <a:ext cx="144900" cy="1671300"/>
            </a:xfrm>
            <a:prstGeom prst="bentConnector4">
              <a:avLst>
                <a:gd fmla="val -450007" name="adj1"/>
                <a:gd fmla="val 81977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5" name="Google Shape;1545;p62"/>
            <p:cNvSpPr/>
            <p:nvPr/>
          </p:nvSpPr>
          <p:spPr>
            <a:xfrm>
              <a:off x="13201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7" name="Google Shape;1547;p62"/>
            <p:cNvSpPr/>
            <p:nvPr/>
          </p:nvSpPr>
          <p:spPr>
            <a:xfrm>
              <a:off x="23234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48" name="Google Shape;1548;p62"/>
            <p:cNvGrpSpPr/>
            <p:nvPr/>
          </p:nvGrpSpPr>
          <p:grpSpPr>
            <a:xfrm>
              <a:off x="4453344" y="4026795"/>
              <a:ext cx="1096354" cy="699988"/>
              <a:chOff x="3813507" y="3076536"/>
              <a:chExt cx="1096354" cy="699988"/>
            </a:xfrm>
          </p:grpSpPr>
          <p:sp>
            <p:nvSpPr>
              <p:cNvPr id="1549" name="Google Shape;1549;p6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0" name="Google Shape;1550;p6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1" name="Google Shape;1551;p6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2" name="Google Shape;1552;p6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3" name="Google Shape;1553;p6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554" name="Google Shape;1554;p62"/>
            <p:cNvCxnSpPr/>
            <p:nvPr/>
          </p:nvCxnSpPr>
          <p:spPr>
            <a:xfrm rot="10800000">
              <a:off x="4761653" y="375101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5" name="Google Shape;1555;p62"/>
            <p:cNvSpPr/>
            <p:nvPr/>
          </p:nvSpPr>
          <p:spPr>
            <a:xfrm>
              <a:off x="4571153" y="338328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grpSp>
          <p:nvGrpSpPr>
            <p:cNvPr id="1556" name="Google Shape;1556;p62"/>
            <p:cNvGrpSpPr/>
            <p:nvPr/>
          </p:nvGrpSpPr>
          <p:grpSpPr>
            <a:xfrm>
              <a:off x="3030944" y="4026795"/>
              <a:ext cx="1096354" cy="699988"/>
              <a:chOff x="3813507" y="3076536"/>
              <a:chExt cx="1096354" cy="699988"/>
            </a:xfrm>
          </p:grpSpPr>
          <p:sp>
            <p:nvSpPr>
              <p:cNvPr id="1546" name="Google Shape;1546;p6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7" name="Google Shape;1557;p6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8" name="Google Shape;1558;p6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9" name="Google Shape;1559;p6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0" name="Google Shape;1560;p6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561" name="Google Shape;1561;p62"/>
            <p:cNvCxnSpPr/>
            <p:nvPr/>
          </p:nvCxnSpPr>
          <p:spPr>
            <a:xfrm rot="10800000">
              <a:off x="3339253" y="375101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2" name="Google Shape;1562;p62"/>
            <p:cNvSpPr/>
            <p:nvPr/>
          </p:nvSpPr>
          <p:spPr>
            <a:xfrm>
              <a:off x="3148753" y="338328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1563" name="Google Shape;1563;p62"/>
            <p:cNvCxnSpPr>
              <a:stCxn id="1547" idx="4"/>
              <a:endCxn id="1564" idx="2"/>
            </p:cNvCxnSpPr>
            <p:nvPr/>
          </p:nvCxnSpPr>
          <p:spPr>
            <a:xfrm flipH="1" rot="-5400000">
              <a:off x="4194218" y="2521521"/>
              <a:ext cx="372600" cy="4008300"/>
            </a:xfrm>
            <a:prstGeom prst="bentConnector3">
              <a:avLst>
                <a:gd fmla="val 136328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5" name="Google Shape;1565;p62"/>
            <p:cNvCxnSpPr/>
            <p:nvPr/>
          </p:nvCxnSpPr>
          <p:spPr>
            <a:xfrm>
              <a:off x="3865046" y="428393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66" name="Google Shape;1566;p62"/>
            <p:cNvGrpSpPr/>
            <p:nvPr/>
          </p:nvGrpSpPr>
          <p:grpSpPr>
            <a:xfrm>
              <a:off x="5838752" y="4011971"/>
              <a:ext cx="1096354" cy="699988"/>
              <a:chOff x="3813507" y="3076536"/>
              <a:chExt cx="1096354" cy="699988"/>
            </a:xfrm>
          </p:grpSpPr>
          <p:sp>
            <p:nvSpPr>
              <p:cNvPr id="1564" name="Google Shape;1564;p6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7" name="Google Shape;1567;p6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8" name="Google Shape;1568;p6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9" name="Google Shape;1569;p6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0" name="Google Shape;1570;p6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571" name="Google Shape;1571;p62"/>
            <p:cNvCxnSpPr/>
            <p:nvPr/>
          </p:nvCxnSpPr>
          <p:spPr>
            <a:xfrm rot="10800000">
              <a:off x="6147061" y="3736189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2" name="Google Shape;1572;p62"/>
            <p:cNvSpPr/>
            <p:nvPr/>
          </p:nvSpPr>
          <p:spPr>
            <a:xfrm>
              <a:off x="5956561" y="3368464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1573" name="Google Shape;1573;p62"/>
            <p:cNvCxnSpPr/>
            <p:nvPr/>
          </p:nvCxnSpPr>
          <p:spPr>
            <a:xfrm>
              <a:off x="5250454" y="4269111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4" name="Google Shape;1574;p62"/>
            <p:cNvSpPr/>
            <p:nvPr/>
          </p:nvSpPr>
          <p:spPr>
            <a:xfrm>
              <a:off x="6596126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380372" y="4231892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32886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3809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8" name="Google Shape;1578;p62"/>
            <p:cNvSpPr/>
            <p:nvPr/>
          </p:nvSpPr>
          <p:spPr>
            <a:xfrm>
              <a:off x="47110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9" name="Google Shape;1579;p62"/>
            <p:cNvSpPr/>
            <p:nvPr/>
          </p:nvSpPr>
          <p:spPr>
            <a:xfrm>
              <a:off x="5206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0" name="Google Shape;1580;p62"/>
            <p:cNvSpPr/>
            <p:nvPr/>
          </p:nvSpPr>
          <p:spPr>
            <a:xfrm>
              <a:off x="6095372" y="422492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81" name="Google Shape;1581;p62"/>
          <p:cNvSpPr txBox="1"/>
          <p:nvPr/>
        </p:nvSpPr>
        <p:spPr>
          <a:xfrm>
            <a:off x="3346286" y="2310453"/>
            <a:ext cx="17852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True!!!</a:t>
            </a:r>
            <a:endParaRPr/>
          </a:p>
        </p:txBody>
      </p:sp>
      <p:sp>
        <p:nvSpPr>
          <p:cNvPr id="1582" name="Google Shape;1582;p62"/>
          <p:cNvSpPr txBox="1"/>
          <p:nvPr/>
        </p:nvSpPr>
        <p:spPr>
          <a:xfrm>
            <a:off x="7134105" y="4369456"/>
            <a:ext cx="18549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False!!!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6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Fila Cheia (Full Queue)</a:t>
            </a:r>
            <a:endParaRPr/>
          </a:p>
        </p:txBody>
      </p:sp>
      <p:sp>
        <p:nvSpPr>
          <p:cNvPr id="1588" name="Google Shape;1588;p6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9" name="Google Shape;1589;p6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0" name="Google Shape;1590;p6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1" name="Google Shape;1591;p6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2" name="Google Shape;1592;p63"/>
          <p:cNvSpPr txBox="1"/>
          <p:nvPr/>
        </p:nvSpPr>
        <p:spPr>
          <a:xfrm>
            <a:off x="739775" y="1244600"/>
            <a:ext cx="7772400" cy="2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Fila Cheia (Full Queue) verifica se a fila está cheia.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linguagem C não fornece uma maneira de testar se existe espaço disponível na memória dinâmica.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Uma forma de fazer isso é realizando uma tentativa de alocação de um nó e verificar se a tentativa foi bem sucedida ou não.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o nó for alocado, esse nó deve ser liberado e retorna-se false. A fila não está cheia.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contrário, retorna-se true.  A fila está cheia.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6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Fila Cheia (Full Queue)</a:t>
            </a:r>
            <a:endParaRPr/>
          </a:p>
        </p:txBody>
      </p:sp>
      <p:sp>
        <p:nvSpPr>
          <p:cNvPr id="1598" name="Google Shape;1598;p6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9" name="Google Shape;1599;p6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0" name="Google Shape;1600;p6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1" name="Google Shape;1601;p6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2" name="Google Shape;1602;p64"/>
          <p:cNvSpPr txBox="1"/>
          <p:nvPr/>
        </p:nvSpPr>
        <p:spPr>
          <a:xfrm>
            <a:off x="739775" y="1244600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da função Fila Cheia (Full Queue) é mostrado a seguir:</a:t>
            </a:r>
            <a:endParaRPr/>
          </a:p>
        </p:txBody>
      </p:sp>
      <p:pic>
        <p:nvPicPr>
          <p:cNvPr id="1603" name="Google Shape;160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667" y="1874843"/>
            <a:ext cx="5400199" cy="158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266" y="3429000"/>
            <a:ext cx="5312569" cy="25303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5" name="Google Shape;1605;p64"/>
          <p:cNvSpPr txBox="1"/>
          <p:nvPr/>
        </p:nvSpPr>
        <p:spPr>
          <a:xfrm>
            <a:off x="3426738" y="4894183"/>
            <a:ext cx="52418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false; </a:t>
            </a:r>
            <a:endParaRPr/>
          </a:p>
        </p:txBody>
      </p:sp>
      <p:sp>
        <p:nvSpPr>
          <p:cNvPr id="1606" name="Google Shape;1606;p64"/>
          <p:cNvSpPr txBox="1"/>
          <p:nvPr/>
        </p:nvSpPr>
        <p:spPr>
          <a:xfrm>
            <a:off x="3105335" y="5426749"/>
            <a:ext cx="55303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true;  </a:t>
            </a:r>
            <a:endParaRPr/>
          </a:p>
        </p:txBody>
      </p:sp>
      <p:sp>
        <p:nvSpPr>
          <p:cNvPr id="1607" name="Google Shape;1607;p64"/>
          <p:cNvSpPr txBox="1"/>
          <p:nvPr/>
        </p:nvSpPr>
        <p:spPr>
          <a:xfrm>
            <a:off x="694152" y="1874843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P4-08.h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6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Fila Cheia (Full Queue)</a:t>
            </a:r>
            <a:endParaRPr/>
          </a:p>
        </p:txBody>
      </p:sp>
      <p:sp>
        <p:nvSpPr>
          <p:cNvPr id="1613" name="Google Shape;1613;p6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4" name="Google Shape;1614;p6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5" name="Google Shape;1615;p6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6" name="Google Shape;1616;p6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7" name="Google Shape;1617;p65"/>
          <p:cNvSpPr txBox="1"/>
          <p:nvPr/>
        </p:nvSpPr>
        <p:spPr>
          <a:xfrm>
            <a:off x="739775" y="1244600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função Fila Cheia (Full Queue):</a:t>
            </a:r>
            <a:endParaRPr/>
          </a:p>
        </p:txBody>
      </p:sp>
      <p:sp>
        <p:nvSpPr>
          <p:cNvPr id="1618" name="Google Shape;1618;p65"/>
          <p:cNvSpPr/>
          <p:nvPr/>
        </p:nvSpPr>
        <p:spPr>
          <a:xfrm>
            <a:off x="5973513" y="1901142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9" name="Google Shape;1619;p65"/>
          <p:cNvSpPr txBox="1"/>
          <p:nvPr/>
        </p:nvSpPr>
        <p:spPr>
          <a:xfrm>
            <a:off x="5902517" y="2221053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0" name="Google Shape;1620;p65"/>
          <p:cNvSpPr/>
          <p:nvPr/>
        </p:nvSpPr>
        <p:spPr>
          <a:xfrm>
            <a:off x="6115208" y="2031016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21" name="Google Shape;1621;p65"/>
          <p:cNvCxnSpPr>
            <a:stCxn id="1620" idx="5"/>
          </p:cNvCxnSpPr>
          <p:nvPr/>
        </p:nvCxnSpPr>
        <p:spPr>
          <a:xfrm>
            <a:off x="6205506" y="2122755"/>
            <a:ext cx="676500" cy="78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22" name="Google Shape;1622;p65"/>
          <p:cNvGrpSpPr/>
          <p:nvPr/>
        </p:nvGrpSpPr>
        <p:grpSpPr>
          <a:xfrm>
            <a:off x="1068450" y="4873054"/>
            <a:ext cx="1614951" cy="1046522"/>
            <a:chOff x="4430249" y="4485368"/>
            <a:chExt cx="1614951" cy="1046522"/>
          </a:xfrm>
        </p:grpSpPr>
        <p:sp>
          <p:nvSpPr>
            <p:cNvPr id="1623" name="Google Shape;1623;p65"/>
            <p:cNvSpPr txBox="1"/>
            <p:nvPr/>
          </p:nvSpPr>
          <p:spPr>
            <a:xfrm>
              <a:off x="4797804" y="5193336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4430249" y="4485368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5" name="Google Shape;1625;p65"/>
            <p:cNvSpPr txBox="1"/>
            <p:nvPr/>
          </p:nvSpPr>
          <p:spPr>
            <a:xfrm>
              <a:off x="4937796" y="4884678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6" name="Google Shape;1626;p65"/>
            <p:cNvSpPr/>
            <p:nvPr/>
          </p:nvSpPr>
          <p:spPr>
            <a:xfrm>
              <a:off x="5547600" y="456121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7" name="Google Shape;1627;p65"/>
            <p:cNvSpPr txBox="1"/>
            <p:nvPr/>
          </p:nvSpPr>
          <p:spPr>
            <a:xfrm>
              <a:off x="5540104" y="4884678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4994134" y="4561217"/>
              <a:ext cx="502665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500000</a:t>
              </a:r>
              <a:endParaRPr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4542271" y="4561217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0" name="Google Shape;1630;p65"/>
            <p:cNvSpPr txBox="1"/>
            <p:nvPr/>
          </p:nvSpPr>
          <p:spPr>
            <a:xfrm>
              <a:off x="4445875" y="4884678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</p:grpSp>
      <p:sp>
        <p:nvSpPr>
          <p:cNvPr id="1631" name="Google Shape;1631;p65"/>
          <p:cNvSpPr/>
          <p:nvPr/>
        </p:nvSpPr>
        <p:spPr>
          <a:xfrm>
            <a:off x="227327" y="4949995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2" name="Google Shape;1632;p65"/>
          <p:cNvSpPr txBox="1"/>
          <p:nvPr/>
        </p:nvSpPr>
        <p:spPr>
          <a:xfrm>
            <a:off x="118231" y="526990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3" name="Google Shape;1633;p65"/>
          <p:cNvCxnSpPr/>
          <p:nvPr/>
        </p:nvCxnSpPr>
        <p:spPr>
          <a:xfrm>
            <a:off x="417827" y="5122734"/>
            <a:ext cx="6506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4" name="Google Shape;1634;p65"/>
          <p:cNvCxnSpPr>
            <a:stCxn id="1635" idx="0"/>
            <a:endCxn id="1636" idx="1"/>
          </p:cNvCxnSpPr>
          <p:nvPr/>
        </p:nvCxnSpPr>
        <p:spPr>
          <a:xfrm flipH="1" rot="-5400000">
            <a:off x="2136267" y="4306892"/>
            <a:ext cx="144900" cy="1671300"/>
          </a:xfrm>
          <a:prstGeom prst="bentConnector4">
            <a:avLst>
              <a:gd fmla="val -306764" name="adj1"/>
              <a:gd fmla="val 87299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5" name="Google Shape;1635;p65"/>
          <p:cNvSpPr/>
          <p:nvPr/>
        </p:nvSpPr>
        <p:spPr>
          <a:xfrm>
            <a:off x="1320172" y="50700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7" name="Google Shape;1637;p65"/>
          <p:cNvSpPr/>
          <p:nvPr/>
        </p:nvSpPr>
        <p:spPr>
          <a:xfrm>
            <a:off x="2323472" y="50700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38" name="Google Shape;1638;p65"/>
          <p:cNvGrpSpPr/>
          <p:nvPr/>
        </p:nvGrpSpPr>
        <p:grpSpPr>
          <a:xfrm>
            <a:off x="3030944" y="4864995"/>
            <a:ext cx="1096354" cy="699988"/>
            <a:chOff x="3813507" y="3076536"/>
            <a:chExt cx="1096354" cy="699988"/>
          </a:xfrm>
        </p:grpSpPr>
        <p:sp>
          <p:nvSpPr>
            <p:cNvPr id="1636" name="Google Shape;1636;p6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9" name="Google Shape;1639;p6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1" name="Google Shape;1641;p65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43" name="Google Shape;1643;p65"/>
          <p:cNvCxnSpPr/>
          <p:nvPr/>
        </p:nvCxnSpPr>
        <p:spPr>
          <a:xfrm rot="10800000">
            <a:off x="3339253" y="4589213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4" name="Google Shape;1644;p65"/>
          <p:cNvSpPr/>
          <p:nvPr/>
        </p:nvSpPr>
        <p:spPr>
          <a:xfrm>
            <a:off x="3148753" y="4221488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1645" name="Google Shape;1645;p65"/>
          <p:cNvCxnSpPr>
            <a:stCxn id="1637" idx="4"/>
            <a:endCxn id="1646" idx="2"/>
          </p:cNvCxnSpPr>
          <p:nvPr/>
        </p:nvCxnSpPr>
        <p:spPr>
          <a:xfrm flipH="1" rot="-5400000">
            <a:off x="4194218" y="3359721"/>
            <a:ext cx="372600" cy="4008300"/>
          </a:xfrm>
          <a:prstGeom prst="bentConnector3">
            <a:avLst>
              <a:gd fmla="val 20225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7" name="Google Shape;1647;p65"/>
          <p:cNvCxnSpPr/>
          <p:nvPr/>
        </p:nvCxnSpPr>
        <p:spPr>
          <a:xfrm>
            <a:off x="3865046" y="5122135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48" name="Google Shape;1648;p65"/>
          <p:cNvGrpSpPr/>
          <p:nvPr/>
        </p:nvGrpSpPr>
        <p:grpSpPr>
          <a:xfrm>
            <a:off x="5838752" y="4850171"/>
            <a:ext cx="1096354" cy="699988"/>
            <a:chOff x="3813507" y="3076536"/>
            <a:chExt cx="1096354" cy="699988"/>
          </a:xfrm>
        </p:grpSpPr>
        <p:sp>
          <p:nvSpPr>
            <p:cNvPr id="1646" name="Google Shape;1646;p6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9" name="Google Shape;1649;p6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1" name="Google Shape;1651;p65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53" name="Google Shape;1653;p65"/>
          <p:cNvCxnSpPr/>
          <p:nvPr/>
        </p:nvCxnSpPr>
        <p:spPr>
          <a:xfrm rot="10800000">
            <a:off x="6147061" y="4574389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4" name="Google Shape;1654;p65"/>
          <p:cNvSpPr/>
          <p:nvPr/>
        </p:nvSpPr>
        <p:spPr>
          <a:xfrm>
            <a:off x="5956561" y="420666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655" name="Google Shape;1655;p65"/>
          <p:cNvCxnSpPr/>
          <p:nvPr/>
        </p:nvCxnSpPr>
        <p:spPr>
          <a:xfrm>
            <a:off x="5250454" y="5107311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6" name="Google Shape;1656;p65"/>
          <p:cNvSpPr txBox="1"/>
          <p:nvPr/>
        </p:nvSpPr>
        <p:spPr>
          <a:xfrm>
            <a:off x="6629264" y="3376320"/>
            <a:ext cx="15472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QUEUE_NODE</a:t>
            </a:r>
            <a:endParaRPr/>
          </a:p>
        </p:txBody>
      </p:sp>
      <p:grpSp>
        <p:nvGrpSpPr>
          <p:cNvPr id="1657" name="Google Shape;1657;p65"/>
          <p:cNvGrpSpPr/>
          <p:nvPr/>
        </p:nvGrpSpPr>
        <p:grpSpPr>
          <a:xfrm>
            <a:off x="6881898" y="2674395"/>
            <a:ext cx="1096354" cy="699988"/>
            <a:chOff x="3813507" y="3076536"/>
            <a:chExt cx="1096354" cy="699988"/>
          </a:xfrm>
        </p:grpSpPr>
        <p:sp>
          <p:nvSpPr>
            <p:cNvPr id="1658" name="Google Shape;1658;p65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9" name="Google Shape;1659;p65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0" name="Google Shape;1660;p65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1" name="Google Shape;1661;p65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63" name="Google Shape;1663;p65"/>
          <p:cNvSpPr/>
          <p:nvPr/>
        </p:nvSpPr>
        <p:spPr>
          <a:xfrm>
            <a:off x="6596126" y="50631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4" name="Google Shape;1664;p65"/>
          <p:cNvSpPr/>
          <p:nvPr/>
        </p:nvSpPr>
        <p:spPr>
          <a:xfrm>
            <a:off x="380372" y="5070092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5" name="Google Shape;1665;p65"/>
          <p:cNvSpPr/>
          <p:nvPr/>
        </p:nvSpPr>
        <p:spPr>
          <a:xfrm>
            <a:off x="3288672" y="50631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6" name="Google Shape;1666;p65"/>
          <p:cNvSpPr/>
          <p:nvPr/>
        </p:nvSpPr>
        <p:spPr>
          <a:xfrm>
            <a:off x="3809372" y="50631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7" name="Google Shape;1667;p65"/>
          <p:cNvSpPr/>
          <p:nvPr/>
        </p:nvSpPr>
        <p:spPr>
          <a:xfrm>
            <a:off x="5206372" y="50631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8" name="Google Shape;1668;p65"/>
          <p:cNvSpPr/>
          <p:nvPr/>
        </p:nvSpPr>
        <p:spPr>
          <a:xfrm>
            <a:off x="6095372" y="506312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9" name="Google Shape;1669;p65"/>
          <p:cNvSpPr txBox="1"/>
          <p:nvPr/>
        </p:nvSpPr>
        <p:spPr>
          <a:xfrm>
            <a:off x="4625975" y="4958011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  <p:sp>
        <p:nvSpPr>
          <p:cNvPr id="1670" name="Google Shape;1670;p65"/>
          <p:cNvSpPr txBox="1"/>
          <p:nvPr/>
        </p:nvSpPr>
        <p:spPr>
          <a:xfrm>
            <a:off x="1037536" y="3980385"/>
            <a:ext cx="16930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pt-BR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500.000 nós!!!</a:t>
            </a:r>
            <a:endParaRPr/>
          </a:p>
        </p:txBody>
      </p:sp>
      <p:sp>
        <p:nvSpPr>
          <p:cNvPr id="1671" name="Google Shape;1671;p65"/>
          <p:cNvSpPr txBox="1"/>
          <p:nvPr/>
        </p:nvSpPr>
        <p:spPr>
          <a:xfrm>
            <a:off x="49751" y="1887289"/>
            <a:ext cx="6013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temp:=(QUEUE_NODE*)malloc(sizeof(QUEUE_NODE));</a:t>
            </a:r>
            <a:endParaRPr/>
          </a:p>
        </p:txBody>
      </p:sp>
      <p:sp>
        <p:nvSpPr>
          <p:cNvPr id="1672" name="Google Shape;1672;p65"/>
          <p:cNvSpPr txBox="1"/>
          <p:nvPr/>
        </p:nvSpPr>
        <p:spPr>
          <a:xfrm>
            <a:off x="75151" y="2834483"/>
            <a:ext cx="5904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temp:=(QUEUE_NODE*)malloc(sizeof(*(queue-&gt;rear)));</a:t>
            </a:r>
            <a:endParaRPr/>
          </a:p>
        </p:txBody>
      </p:sp>
      <p:sp>
        <p:nvSpPr>
          <p:cNvPr id="1673" name="Google Shape;1673;p65"/>
          <p:cNvSpPr txBox="1"/>
          <p:nvPr/>
        </p:nvSpPr>
        <p:spPr>
          <a:xfrm>
            <a:off x="2641893" y="2371978"/>
            <a:ext cx="516961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endParaRPr/>
          </a:p>
        </p:txBody>
      </p:sp>
      <p:sp>
        <p:nvSpPr>
          <p:cNvPr id="1674" name="Google Shape;1674;p65"/>
          <p:cNvSpPr txBox="1"/>
          <p:nvPr/>
        </p:nvSpPr>
        <p:spPr>
          <a:xfrm>
            <a:off x="7182076" y="4380495"/>
            <a:ext cx="15568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temp==NULL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Fila Cheia!!!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Contador Fila (Queue Count)</a:t>
            </a:r>
            <a:endParaRPr/>
          </a:p>
        </p:txBody>
      </p:sp>
      <p:sp>
        <p:nvSpPr>
          <p:cNvPr id="1680" name="Google Shape;1680;p6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1" name="Google Shape;1681;p6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2" name="Google Shape;1682;p6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3" name="Google Shape;1683;p6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4" name="Google Shape;1684;p66"/>
          <p:cNvSpPr txBox="1"/>
          <p:nvPr/>
        </p:nvSpPr>
        <p:spPr>
          <a:xfrm>
            <a:off x="739775" y="1244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Contador Fila (Queue Count) simplesmente retorna o valor do contador que se encontra no nó cabeça-lho da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código da função é o seguinte:</a:t>
            </a:r>
            <a:endParaRPr/>
          </a:p>
        </p:txBody>
      </p:sp>
      <p:pic>
        <p:nvPicPr>
          <p:cNvPr id="1685" name="Google Shape;168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172" y="2459036"/>
            <a:ext cx="5631656" cy="2226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66"/>
          <p:cNvSpPr txBox="1"/>
          <p:nvPr/>
        </p:nvSpPr>
        <p:spPr>
          <a:xfrm>
            <a:off x="739775" y="2474395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P4-09.h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6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Contador Fila (Queue Count)</a:t>
            </a:r>
            <a:endParaRPr/>
          </a:p>
        </p:txBody>
      </p:sp>
      <p:sp>
        <p:nvSpPr>
          <p:cNvPr id="1692" name="Google Shape;1692;p6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3" name="Google Shape;1693;p6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4" name="Google Shape;1694;p6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5" name="Google Shape;1695;p6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6" name="Google Shape;1696;p67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função Contador Fila (Queue Count).</a:t>
            </a:r>
            <a:endParaRPr/>
          </a:p>
        </p:txBody>
      </p:sp>
      <p:grpSp>
        <p:nvGrpSpPr>
          <p:cNvPr id="1697" name="Google Shape;1697;p67"/>
          <p:cNvGrpSpPr/>
          <p:nvPr/>
        </p:nvGrpSpPr>
        <p:grpSpPr>
          <a:xfrm>
            <a:off x="1729916" y="2668716"/>
            <a:ext cx="5447934" cy="2513019"/>
            <a:chOff x="2587485" y="2859208"/>
            <a:chExt cx="5447934" cy="2513019"/>
          </a:xfrm>
        </p:grpSpPr>
        <p:grpSp>
          <p:nvGrpSpPr>
            <p:cNvPr id="1698" name="Google Shape;1698;p67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699" name="Google Shape;1699;p67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700" name="Google Shape;1700;p67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701" name="Google Shape;1701;p67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2" name="Google Shape;1702;p67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3" name="Google Shape;1703;p67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4" name="Google Shape;1704;p67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5" name="Google Shape;1705;p67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706" name="Google Shape;1706;p67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7" name="Google Shape;1707;p67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708" name="Google Shape;1708;p67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9" name="Google Shape;1709;p67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10" name="Google Shape;1710;p67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11" name="Google Shape;1711;p67"/>
              <p:cNvCxnSpPr>
                <a:stCxn id="1712" idx="0"/>
                <a:endCxn id="1713" idx="1"/>
              </p:cNvCxnSpPr>
              <p:nvPr/>
            </p:nvCxnSpPr>
            <p:spPr>
              <a:xfrm rot="-5400000">
                <a:off x="4312585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12" name="Google Shape;1712;p67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4" name="Google Shape;1714;p67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715" name="Google Shape;1715;p67"/>
              <p:cNvCxnSpPr>
                <a:stCxn id="1714" idx="6"/>
                <a:endCxn id="1716" idx="2"/>
              </p:cNvCxnSpPr>
              <p:nvPr/>
            </p:nvCxnSpPr>
            <p:spPr>
              <a:xfrm flipH="1" rot="10800000">
                <a:off x="4847981" y="3812329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17" name="Google Shape;1717;p67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718" name="Google Shape;1718;p67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719" name="Google Shape;1719;p67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713" name="Google Shape;1713;p67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20" name="Google Shape;1720;p67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21" name="Google Shape;1721;p67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22" name="Google Shape;1722;p67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723" name="Google Shape;1723;p67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724" name="Google Shape;1724;p67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725" name="Google Shape;1725;p67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726" name="Google Shape;1726;p67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727" name="Google Shape;1727;p67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728" name="Google Shape;1728;p67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716" name="Google Shape;1716;p67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9" name="Google Shape;1729;p67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0" name="Google Shape;1730;p67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1" name="Google Shape;1731;p67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2" name="Google Shape;1732;p67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733" name="Google Shape;1733;p67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4" name="Google Shape;1734;p67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735" name="Google Shape;1735;p67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6" name="Google Shape;1736;p67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7" name="Google Shape;1737;p67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38" name="Google Shape;1738;p67"/>
          <p:cNvSpPr txBox="1"/>
          <p:nvPr/>
        </p:nvSpPr>
        <p:spPr>
          <a:xfrm>
            <a:off x="993133" y="1887289"/>
            <a:ext cx="2460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  queue-&gt;count;</a:t>
            </a:r>
            <a:endParaRPr/>
          </a:p>
        </p:txBody>
      </p:sp>
      <p:sp>
        <p:nvSpPr>
          <p:cNvPr id="1739" name="Google Shape;1739;p67"/>
          <p:cNvSpPr txBox="1"/>
          <p:nvPr/>
        </p:nvSpPr>
        <p:spPr>
          <a:xfrm>
            <a:off x="1305637" y="2460393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Retorna 2!!!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6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745" name="Google Shape;1745;p6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6" name="Google Shape;1746;p6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7" name="Google Shape;1747;p6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8" name="Google Shape;1748;p6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9" name="Google Shape;1749;p68"/>
          <p:cNvSpPr txBox="1"/>
          <p:nvPr/>
        </p:nvSpPr>
        <p:spPr>
          <a:xfrm>
            <a:off x="739775" y="1244600"/>
            <a:ext cx="777240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Destruir Fila (Destroy Count) considera dois casos.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caso mais simples acontece se a fila está vazia. Neste caso, libera-se a memória alocada ao cabeçalho da fila e retorna-se um ponteiro nulo.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outro caso acontece se a fila contém elementos.  Neste caso, precisamos liberar tanto a memória alocada aos dados de cada nó quanto a memória alocada a estrutura de cada nó. 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Começando pelo primeiro nó, liberamos primeiro o dado e depois a estrutura.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Após processar todos os nós, libera-se a memória alocada ao cabeçalho da fila e retorna-se um ponteiro nulo.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755" name="Google Shape;1755;p6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6" name="Google Shape;1756;p6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7" name="Google Shape;1757;p6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6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9" name="Google Shape;175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1368099"/>
            <a:ext cx="5345430" cy="83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" name="Google Shape;176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476" y="2149784"/>
            <a:ext cx="5192078" cy="4096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1" name="Google Shape;1761;p69"/>
          <p:cNvSpPr txBox="1"/>
          <p:nvPr/>
        </p:nvSpPr>
        <p:spPr>
          <a:xfrm>
            <a:off x="945563" y="1415009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P4-10.h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7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767" name="Google Shape;1767;p7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8" name="Google Shape;1768;p7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9" name="Google Shape;1769;p7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0" name="Google Shape;1770;p7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1" name="Google Shape;1771;p70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primeiro caso para a função Destruir Fila (Destroy Count).</a:t>
            </a:r>
            <a:endParaRPr/>
          </a:p>
        </p:txBody>
      </p:sp>
      <p:grpSp>
        <p:nvGrpSpPr>
          <p:cNvPr id="1772" name="Google Shape;1772;p70"/>
          <p:cNvGrpSpPr/>
          <p:nvPr/>
        </p:nvGrpSpPr>
        <p:grpSpPr>
          <a:xfrm>
            <a:off x="1099982" y="2264189"/>
            <a:ext cx="2565170" cy="1059222"/>
            <a:chOff x="2536949" y="3922752"/>
            <a:chExt cx="2565170" cy="1059222"/>
          </a:xfrm>
        </p:grpSpPr>
        <p:sp>
          <p:nvSpPr>
            <p:cNvPr id="1773" name="Google Shape;1773;p70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774" name="Google Shape;1774;p70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5" name="Google Shape;1775;p70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6" name="Google Shape;1776;p70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7" name="Google Shape;1777;p70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8" name="Google Shape;1778;p70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779" name="Google Shape;1779;p70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0" name="Google Shape;1780;p70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781" name="Google Shape;1781;p70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2" name="Google Shape;1782;p70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83" name="Google Shape;1783;p70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4" name="Google Shape;1784;p70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5" name="Google Shape;1785;p70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6" name="Google Shape;1786;p70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87" name="Google Shape;1787;p70"/>
          <p:cNvSpPr txBox="1"/>
          <p:nvPr/>
        </p:nvSpPr>
        <p:spPr>
          <a:xfrm>
            <a:off x="4679998" y="2264189"/>
            <a:ext cx="15055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(queue);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</p:txBody>
      </p:sp>
      <p:grpSp>
        <p:nvGrpSpPr>
          <p:cNvPr id="1788" name="Google Shape;1788;p70"/>
          <p:cNvGrpSpPr/>
          <p:nvPr/>
        </p:nvGrpSpPr>
        <p:grpSpPr>
          <a:xfrm>
            <a:off x="1105897" y="3948438"/>
            <a:ext cx="2565170" cy="1059222"/>
            <a:chOff x="2536949" y="3922752"/>
            <a:chExt cx="2565170" cy="1059222"/>
          </a:xfrm>
        </p:grpSpPr>
        <p:sp>
          <p:nvSpPr>
            <p:cNvPr id="1789" name="Google Shape;1789;p70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790" name="Google Shape;1790;p70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1" name="Google Shape;1791;p70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2" name="Google Shape;1792;p70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3" name="Google Shape;1793;p70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4" name="Google Shape;1794;p70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795" name="Google Shape;1795;p70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6" name="Google Shape;1796;p70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797" name="Google Shape;1797;p70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8" name="Google Shape;1798;p70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9" name="Google Shape;1799;p70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00" name="Google Shape;1800;p70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1" name="Google Shape;1801;p70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2" name="Google Shape;1802;p70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03" name="Google Shape;1803;p70"/>
          <p:cNvSpPr/>
          <p:nvPr/>
        </p:nvSpPr>
        <p:spPr>
          <a:xfrm>
            <a:off x="2300969" y="3848608"/>
            <a:ext cx="1166851" cy="9144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7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809" name="Google Shape;1809;p7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0" name="Google Shape;1810;p7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1" name="Google Shape;1811;p7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2" name="Google Shape;1812;p7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3" name="Google Shape;1813;p71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segundo caso para a função Destruir Fila (Destroy Count).</a:t>
            </a:r>
            <a:endParaRPr/>
          </a:p>
        </p:txBody>
      </p:sp>
      <p:grpSp>
        <p:nvGrpSpPr>
          <p:cNvPr id="1814" name="Google Shape;1814;p71"/>
          <p:cNvGrpSpPr/>
          <p:nvPr/>
        </p:nvGrpSpPr>
        <p:grpSpPr>
          <a:xfrm>
            <a:off x="112264" y="2102184"/>
            <a:ext cx="5447934" cy="2513019"/>
            <a:chOff x="2587485" y="2859208"/>
            <a:chExt cx="5447934" cy="2513019"/>
          </a:xfrm>
        </p:grpSpPr>
        <p:grpSp>
          <p:nvGrpSpPr>
            <p:cNvPr id="1815" name="Google Shape;1815;p71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816" name="Google Shape;1816;p71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817" name="Google Shape;1817;p71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818" name="Google Shape;1818;p71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9" name="Google Shape;1819;p71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0" name="Google Shape;1820;p71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1" name="Google Shape;1821;p71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2" name="Google Shape;1822;p71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823" name="Google Shape;1823;p71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4" name="Google Shape;1824;p71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825" name="Google Shape;1825;p71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6" name="Google Shape;1826;p71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27" name="Google Shape;1827;p71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28" name="Google Shape;1828;p71"/>
              <p:cNvCxnSpPr>
                <a:stCxn id="1829" idx="0"/>
                <a:endCxn id="1830" idx="1"/>
              </p:cNvCxnSpPr>
              <p:nvPr/>
            </p:nvCxnSpPr>
            <p:spPr>
              <a:xfrm rot="-5400000">
                <a:off x="4312585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29" name="Google Shape;1829;p71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1" name="Google Shape;1831;p71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32" name="Google Shape;1832;p71"/>
              <p:cNvCxnSpPr>
                <a:stCxn id="1831" idx="6"/>
                <a:endCxn id="1833" idx="2"/>
              </p:cNvCxnSpPr>
              <p:nvPr/>
            </p:nvCxnSpPr>
            <p:spPr>
              <a:xfrm flipH="1" rot="10800000">
                <a:off x="4847981" y="3812329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34" name="Google Shape;1834;p71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835" name="Google Shape;1835;p71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836" name="Google Shape;1836;p71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830" name="Google Shape;1830;p71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37" name="Google Shape;1837;p71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38" name="Google Shape;1838;p71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39" name="Google Shape;1839;p71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40" name="Google Shape;1840;p71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841" name="Google Shape;1841;p71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842" name="Google Shape;1842;p71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843" name="Google Shape;1843;p71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44" name="Google Shape;1844;p71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845" name="Google Shape;1845;p71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833" name="Google Shape;1833;p71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6" name="Google Shape;1846;p71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7" name="Google Shape;1847;p71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8" name="Google Shape;1848;p71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9" name="Google Shape;1849;p71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850" name="Google Shape;1850;p71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51" name="Google Shape;1851;p71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852" name="Google Shape;1852;p71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53" name="Google Shape;1853;p71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4" name="Google Shape;1854;p71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Enfileirar (Enqueue)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749300" y="1460500"/>
            <a:ext cx="77724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enfileirar é o único mecanismo de inserção de elementos em uma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Após a inserção de um elemento, esse elemento se torna o último da fila (</a:t>
            </a:r>
            <a:r>
              <a:rPr b="0" i="1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rear</a:t>
            </a: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819" y="3006719"/>
            <a:ext cx="4548188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7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860" name="Google Shape;1860;p7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1" name="Google Shape;1861;p7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2" name="Google Shape;1862;p7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3" name="Google Shape;1863;p7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4" name="Google Shape;1864;p72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segundo caso para a função Destruir Fila (Destroy Count).</a:t>
            </a:r>
            <a:endParaRPr/>
          </a:p>
        </p:txBody>
      </p:sp>
      <p:grpSp>
        <p:nvGrpSpPr>
          <p:cNvPr id="1865" name="Google Shape;1865;p72"/>
          <p:cNvGrpSpPr/>
          <p:nvPr/>
        </p:nvGrpSpPr>
        <p:grpSpPr>
          <a:xfrm>
            <a:off x="112264" y="2102184"/>
            <a:ext cx="5447934" cy="2513019"/>
            <a:chOff x="2587485" y="2859208"/>
            <a:chExt cx="5447934" cy="2513019"/>
          </a:xfrm>
        </p:grpSpPr>
        <p:grpSp>
          <p:nvGrpSpPr>
            <p:cNvPr id="1866" name="Google Shape;1866;p72"/>
            <p:cNvGrpSpPr/>
            <p:nvPr/>
          </p:nvGrpSpPr>
          <p:grpSpPr>
            <a:xfrm>
              <a:off x="2587485" y="2861339"/>
              <a:ext cx="4897632" cy="2510888"/>
              <a:chOff x="2536949" y="2471086"/>
              <a:chExt cx="4897632" cy="2510888"/>
            </a:xfrm>
          </p:grpSpPr>
          <p:sp>
            <p:nvSpPr>
              <p:cNvPr id="1867" name="Google Shape;1867;p72"/>
              <p:cNvSpPr txBox="1"/>
              <p:nvPr/>
            </p:nvSpPr>
            <p:spPr>
              <a:xfrm>
                <a:off x="5235057" y="3812208"/>
                <a:ext cx="154721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QUEUE_NODE</a:t>
                </a:r>
                <a:endParaRPr/>
              </a:p>
            </p:txBody>
          </p:sp>
          <p:sp>
            <p:nvSpPr>
              <p:cNvPr id="1868" name="Google Shape;1868;p72"/>
              <p:cNvSpPr txBox="1"/>
              <p:nvPr/>
            </p:nvSpPr>
            <p:spPr>
              <a:xfrm>
                <a:off x="3882781" y="4643420"/>
                <a:ext cx="8771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lang="pt-BR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/>
              </a:p>
            </p:txBody>
          </p:sp>
          <p:sp>
            <p:nvSpPr>
              <p:cNvPr id="1869" name="Google Shape;1869;p72"/>
              <p:cNvSpPr/>
              <p:nvPr/>
            </p:nvSpPr>
            <p:spPr>
              <a:xfrm>
                <a:off x="3487168" y="3922752"/>
                <a:ext cx="1614951" cy="699988"/>
              </a:xfrm>
              <a:prstGeom prst="rect">
                <a:avLst/>
              </a:prstGeom>
              <a:solidFill>
                <a:srgbClr val="92D050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0" name="Google Shape;1870;p72"/>
              <p:cNvSpPr txBox="1"/>
              <p:nvPr/>
            </p:nvSpPr>
            <p:spPr>
              <a:xfrm>
                <a:off x="3994715" y="4322062"/>
                <a:ext cx="58381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count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1" name="Google Shape;1871;p72"/>
              <p:cNvSpPr/>
              <p:nvPr/>
            </p:nvSpPr>
            <p:spPr>
              <a:xfrm>
                <a:off x="4604519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2" name="Google Shape;1872;p72"/>
              <p:cNvSpPr txBox="1"/>
              <p:nvPr/>
            </p:nvSpPr>
            <p:spPr>
              <a:xfrm>
                <a:off x="4597023" y="4322062"/>
                <a:ext cx="4635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3" name="Google Shape;1873;p72"/>
              <p:cNvSpPr/>
              <p:nvPr/>
            </p:nvSpPr>
            <p:spPr>
              <a:xfrm>
                <a:off x="4101854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874" name="Google Shape;1874;p72"/>
              <p:cNvSpPr/>
              <p:nvPr/>
            </p:nvSpPr>
            <p:spPr>
              <a:xfrm>
                <a:off x="3599190" y="3998601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5" name="Google Shape;1875;p72"/>
              <p:cNvSpPr txBox="1"/>
              <p:nvPr/>
            </p:nvSpPr>
            <p:spPr>
              <a:xfrm>
                <a:off x="3502794" y="4322062"/>
                <a:ext cx="532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</a:t>
                </a:r>
                <a:endParaRPr/>
              </a:p>
            </p:txBody>
          </p:sp>
          <p:sp>
            <p:nvSpPr>
              <p:cNvPr id="1876" name="Google Shape;1876;p72"/>
              <p:cNvSpPr/>
              <p:nvPr/>
            </p:nvSpPr>
            <p:spPr>
              <a:xfrm>
                <a:off x="2646045" y="3999693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7" name="Google Shape;1877;p72"/>
              <p:cNvSpPr txBox="1"/>
              <p:nvPr/>
            </p:nvSpPr>
            <p:spPr>
              <a:xfrm>
                <a:off x="2536949" y="4319604"/>
                <a:ext cx="614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queue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78" name="Google Shape;1878;p72"/>
              <p:cNvCxnSpPr/>
              <p:nvPr/>
            </p:nvCxnSpPr>
            <p:spPr>
              <a:xfrm>
                <a:off x="2836545" y="4172432"/>
                <a:ext cx="6506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79" name="Google Shape;1879;p72"/>
              <p:cNvCxnSpPr>
                <a:stCxn id="1880" idx="0"/>
                <a:endCxn id="1881" idx="1"/>
              </p:cNvCxnSpPr>
              <p:nvPr/>
            </p:nvCxnSpPr>
            <p:spPr>
              <a:xfrm rot="-5400000">
                <a:off x="4312585" y="2943790"/>
                <a:ext cx="655200" cy="1696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80" name="Google Shape;1880;p72"/>
              <p:cNvSpPr/>
              <p:nvPr/>
            </p:nvSpPr>
            <p:spPr>
              <a:xfrm>
                <a:off x="37388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2" name="Google Shape;1882;p72"/>
              <p:cNvSpPr/>
              <p:nvPr/>
            </p:nvSpPr>
            <p:spPr>
              <a:xfrm>
                <a:off x="47421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83" name="Google Shape;1883;p72"/>
              <p:cNvCxnSpPr>
                <a:stCxn id="1882" idx="6"/>
                <a:endCxn id="1884" idx="2"/>
              </p:cNvCxnSpPr>
              <p:nvPr/>
            </p:nvCxnSpPr>
            <p:spPr>
              <a:xfrm flipH="1" rot="10800000">
                <a:off x="4847981" y="3812329"/>
                <a:ext cx="2586600" cy="361200"/>
              </a:xfrm>
              <a:prstGeom prst="bentConnector2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85" name="Google Shape;1885;p72"/>
              <p:cNvSpPr/>
              <p:nvPr/>
            </p:nvSpPr>
            <p:spPr>
              <a:xfrm>
                <a:off x="2786390" y="4119790"/>
                <a:ext cx="105791" cy="10747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886" name="Google Shape;1886;p72"/>
              <p:cNvGrpSpPr/>
              <p:nvPr/>
            </p:nvGrpSpPr>
            <p:grpSpPr>
              <a:xfrm>
                <a:off x="5475062" y="2471086"/>
                <a:ext cx="1096354" cy="1343495"/>
                <a:chOff x="5475062" y="2471086"/>
                <a:chExt cx="1096354" cy="1343495"/>
              </a:xfrm>
            </p:grpSpPr>
            <p:grpSp>
              <p:nvGrpSpPr>
                <p:cNvPr id="1887" name="Google Shape;1887;p72"/>
                <p:cNvGrpSpPr/>
                <p:nvPr/>
              </p:nvGrpSpPr>
              <p:grpSpPr>
                <a:xfrm>
                  <a:off x="5475062" y="3114593"/>
                  <a:ext cx="1096354" cy="699988"/>
                  <a:chOff x="3813507" y="3076536"/>
                  <a:chExt cx="1096354" cy="699988"/>
                </a:xfrm>
              </p:grpSpPr>
              <p:sp>
                <p:nvSpPr>
                  <p:cNvPr id="1881" name="Google Shape;1881;p72"/>
                  <p:cNvSpPr/>
                  <p:nvPr/>
                </p:nvSpPr>
                <p:spPr>
                  <a:xfrm>
                    <a:off x="3826982" y="3076536"/>
                    <a:ext cx="1065121" cy="699988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88" name="Google Shape;1888;p72"/>
                  <p:cNvSpPr txBox="1"/>
                  <p:nvPr/>
                </p:nvSpPr>
                <p:spPr>
                  <a:xfrm>
                    <a:off x="3813507" y="3468747"/>
                    <a:ext cx="6928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dataPtr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89" name="Google Shape;1889;p72"/>
                  <p:cNvSpPr/>
                  <p:nvPr/>
                </p:nvSpPr>
                <p:spPr>
                  <a:xfrm>
                    <a:off x="44233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90" name="Google Shape;1890;p72"/>
                  <p:cNvSpPr txBox="1"/>
                  <p:nvPr/>
                </p:nvSpPr>
                <p:spPr>
                  <a:xfrm>
                    <a:off x="4415815" y="3468747"/>
                    <a:ext cx="494046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lang="pt-BR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next</a:t>
                    </a:r>
                    <a:endParaRPr sz="1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891" name="Google Shape;1891;p72"/>
                  <p:cNvSpPr/>
                  <p:nvPr/>
                </p:nvSpPr>
                <p:spPr>
                  <a:xfrm>
                    <a:off x="3928011" y="3148836"/>
                    <a:ext cx="381000" cy="347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1892" name="Google Shape;1892;p72"/>
                <p:cNvCxnSpPr/>
                <p:nvPr/>
              </p:nvCxnSpPr>
              <p:spPr>
                <a:xfrm rot="10800000">
                  <a:off x="5796071" y="2826111"/>
                  <a:ext cx="2" cy="52191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893" name="Google Shape;1893;p72"/>
                <p:cNvSpPr/>
                <p:nvPr/>
              </p:nvSpPr>
              <p:spPr>
                <a:xfrm>
                  <a:off x="5592871" y="2471086"/>
                  <a:ext cx="381000" cy="347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800">
                      <a:solidFill>
                        <a:srgbClr val="C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  <p:sp>
              <p:nvSpPr>
                <p:cNvPr id="1894" name="Google Shape;1894;p72"/>
                <p:cNvSpPr/>
                <p:nvPr/>
              </p:nvSpPr>
              <p:spPr>
                <a:xfrm>
                  <a:off x="623517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95" name="Google Shape;1895;p72"/>
                <p:cNvSpPr/>
                <p:nvPr/>
              </p:nvSpPr>
              <p:spPr>
                <a:xfrm>
                  <a:off x="5732790" y="3316344"/>
                  <a:ext cx="105791" cy="10747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grpSp>
          <p:nvGrpSpPr>
            <p:cNvPr id="1896" name="Google Shape;1896;p72"/>
            <p:cNvGrpSpPr/>
            <p:nvPr/>
          </p:nvGrpSpPr>
          <p:grpSpPr>
            <a:xfrm>
              <a:off x="6939065" y="3502715"/>
              <a:ext cx="1096354" cy="699988"/>
              <a:chOff x="3813507" y="3076536"/>
              <a:chExt cx="1096354" cy="699988"/>
            </a:xfrm>
          </p:grpSpPr>
          <p:sp>
            <p:nvSpPr>
              <p:cNvPr id="1884" name="Google Shape;1884;p72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7" name="Google Shape;1897;p72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8" name="Google Shape;1898;p72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9" name="Google Shape;1899;p72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0" name="Google Shape;1900;p72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901" name="Google Shape;1901;p72"/>
            <p:cNvCxnSpPr/>
            <p:nvPr/>
          </p:nvCxnSpPr>
          <p:spPr>
            <a:xfrm rot="10800000">
              <a:off x="7247374" y="3226933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2" name="Google Shape;1902;p72"/>
            <p:cNvSpPr/>
            <p:nvPr/>
          </p:nvSpPr>
          <p:spPr>
            <a:xfrm>
              <a:off x="7056874" y="2859208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903" name="Google Shape;1903;p72"/>
            <p:cNvCxnSpPr/>
            <p:nvPr/>
          </p:nvCxnSpPr>
          <p:spPr>
            <a:xfrm>
              <a:off x="6350767" y="3759855"/>
              <a:ext cx="57264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4" name="Google Shape;1904;p72"/>
            <p:cNvSpPr/>
            <p:nvPr/>
          </p:nvSpPr>
          <p:spPr>
            <a:xfrm>
              <a:off x="7696439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7195685" y="371566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06" name="Google Shape;1906;p72"/>
          <p:cNvSpPr txBox="1"/>
          <p:nvPr/>
        </p:nvSpPr>
        <p:spPr>
          <a:xfrm>
            <a:off x="5118563" y="3765721"/>
            <a:ext cx="402543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(queue-&gt;front !=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(queue-&gt;front-&gt;dataPtr);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deletePtr(queue-&gt;front);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queue-&gt;front:=queue-&gt;front-&gt;next;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(deletePtr);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(queue);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</p:txBody>
      </p:sp>
      <p:sp>
        <p:nvSpPr>
          <p:cNvPr id="1907" name="Google Shape;1907;p72"/>
          <p:cNvSpPr/>
          <p:nvPr/>
        </p:nvSpPr>
        <p:spPr>
          <a:xfrm>
            <a:off x="3056481" y="2054441"/>
            <a:ext cx="583426" cy="4572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8" name="Google Shape;1908;p72"/>
          <p:cNvSpPr/>
          <p:nvPr/>
        </p:nvSpPr>
        <p:spPr>
          <a:xfrm>
            <a:off x="2219341" y="192305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9" name="Google Shape;1909;p72"/>
          <p:cNvSpPr txBox="1"/>
          <p:nvPr/>
        </p:nvSpPr>
        <p:spPr>
          <a:xfrm>
            <a:off x="1754645" y="223026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deletePtr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0" name="Google Shape;1910;p72"/>
          <p:cNvSpPr/>
          <p:nvPr/>
        </p:nvSpPr>
        <p:spPr>
          <a:xfrm>
            <a:off x="2361036" y="205292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1" name="Google Shape;1911;p72"/>
          <p:cNvCxnSpPr>
            <a:stCxn id="1910" idx="5"/>
          </p:cNvCxnSpPr>
          <p:nvPr/>
        </p:nvCxnSpPr>
        <p:spPr>
          <a:xfrm>
            <a:off x="2451334" y="2144663"/>
            <a:ext cx="592200" cy="8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2" name="Google Shape;1912;p72"/>
          <p:cNvSpPr/>
          <p:nvPr/>
        </p:nvSpPr>
        <p:spPr>
          <a:xfrm>
            <a:off x="5226048" y="43866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13" name="Google Shape;1913;p72"/>
          <p:cNvSpPr/>
          <p:nvPr/>
        </p:nvSpPr>
        <p:spPr>
          <a:xfrm>
            <a:off x="3233894" y="18087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14" name="Google Shape;1914;p72"/>
          <p:cNvSpPr/>
          <p:nvPr/>
        </p:nvSpPr>
        <p:spPr>
          <a:xfrm>
            <a:off x="5215094" y="46789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915" name="Google Shape;1915;p72"/>
          <p:cNvSpPr/>
          <p:nvPr/>
        </p:nvSpPr>
        <p:spPr>
          <a:xfrm>
            <a:off x="1902870" y="188341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7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921" name="Google Shape;1921;p7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2" name="Google Shape;1922;p7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3" name="Google Shape;1923;p7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4" name="Google Shape;1924;p7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5" name="Google Shape;1925;p73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segundo caso para a função Destruir Fila (Destroy Count).</a:t>
            </a:r>
            <a:endParaRPr/>
          </a:p>
        </p:txBody>
      </p:sp>
      <p:cxnSp>
        <p:nvCxnSpPr>
          <p:cNvPr id="1926" name="Google Shape;1926;p73"/>
          <p:cNvCxnSpPr>
            <a:stCxn id="1927" idx="6"/>
            <a:endCxn id="1928" idx="2"/>
          </p:cNvCxnSpPr>
          <p:nvPr/>
        </p:nvCxnSpPr>
        <p:spPr>
          <a:xfrm flipH="1" rot="10800000">
            <a:off x="2423296" y="3445659"/>
            <a:ext cx="2586600" cy="831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29" name="Google Shape;1929;p73"/>
          <p:cNvGrpSpPr/>
          <p:nvPr/>
        </p:nvGrpSpPr>
        <p:grpSpPr>
          <a:xfrm>
            <a:off x="112264" y="4025881"/>
            <a:ext cx="2565170" cy="1059222"/>
            <a:chOff x="112264" y="3555981"/>
            <a:chExt cx="2565170" cy="1059222"/>
          </a:xfrm>
        </p:grpSpPr>
        <p:sp>
          <p:nvSpPr>
            <p:cNvPr id="1930" name="Google Shape;1930;p73"/>
            <p:cNvSpPr txBox="1"/>
            <p:nvPr/>
          </p:nvSpPr>
          <p:spPr>
            <a:xfrm>
              <a:off x="1458096" y="4276649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931" name="Google Shape;1931;p73"/>
            <p:cNvSpPr/>
            <p:nvPr/>
          </p:nvSpPr>
          <p:spPr>
            <a:xfrm>
              <a:off x="1062483" y="3555981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2" name="Google Shape;1932;p73"/>
            <p:cNvSpPr txBox="1"/>
            <p:nvPr/>
          </p:nvSpPr>
          <p:spPr>
            <a:xfrm>
              <a:off x="1570030" y="3955291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3" name="Google Shape;1933;p73"/>
            <p:cNvSpPr/>
            <p:nvPr/>
          </p:nvSpPr>
          <p:spPr>
            <a:xfrm>
              <a:off x="2179834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4" name="Google Shape;1934;p73"/>
            <p:cNvSpPr txBox="1"/>
            <p:nvPr/>
          </p:nvSpPr>
          <p:spPr>
            <a:xfrm>
              <a:off x="2172338" y="3955291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5" name="Google Shape;1935;p73"/>
            <p:cNvSpPr/>
            <p:nvPr/>
          </p:nvSpPr>
          <p:spPr>
            <a:xfrm>
              <a:off x="1677169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936" name="Google Shape;1936;p73"/>
            <p:cNvSpPr/>
            <p:nvPr/>
          </p:nvSpPr>
          <p:spPr>
            <a:xfrm>
              <a:off x="1174505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7" name="Google Shape;1937;p73"/>
            <p:cNvSpPr txBox="1"/>
            <p:nvPr/>
          </p:nvSpPr>
          <p:spPr>
            <a:xfrm>
              <a:off x="1078109" y="3955291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938" name="Google Shape;1938;p73"/>
            <p:cNvSpPr/>
            <p:nvPr/>
          </p:nvSpPr>
          <p:spPr>
            <a:xfrm>
              <a:off x="221360" y="3632922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9" name="Google Shape;1939;p73"/>
            <p:cNvSpPr txBox="1"/>
            <p:nvPr/>
          </p:nvSpPr>
          <p:spPr>
            <a:xfrm>
              <a:off x="112264" y="3952833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40" name="Google Shape;1940;p73"/>
            <p:cNvCxnSpPr/>
            <p:nvPr/>
          </p:nvCxnSpPr>
          <p:spPr>
            <a:xfrm>
              <a:off x="411860" y="3805661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41" name="Google Shape;1941;p73"/>
            <p:cNvSpPr/>
            <p:nvPr/>
          </p:nvSpPr>
          <p:spPr>
            <a:xfrm>
              <a:off x="13142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7" name="Google Shape;1927;p73"/>
            <p:cNvSpPr/>
            <p:nvPr/>
          </p:nvSpPr>
          <p:spPr>
            <a:xfrm>
              <a:off x="23175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2" name="Google Shape;1942;p73"/>
            <p:cNvSpPr/>
            <p:nvPr/>
          </p:nvSpPr>
          <p:spPr>
            <a:xfrm>
              <a:off x="3617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43" name="Google Shape;1943;p73"/>
          <p:cNvGrpSpPr/>
          <p:nvPr/>
        </p:nvGrpSpPr>
        <p:grpSpPr>
          <a:xfrm>
            <a:off x="3050377" y="2104315"/>
            <a:ext cx="1096354" cy="1343495"/>
            <a:chOff x="5475062" y="2471086"/>
            <a:chExt cx="1096354" cy="1343495"/>
          </a:xfrm>
        </p:grpSpPr>
        <p:grpSp>
          <p:nvGrpSpPr>
            <p:cNvPr id="1944" name="Google Shape;1944;p73"/>
            <p:cNvGrpSpPr/>
            <p:nvPr/>
          </p:nvGrpSpPr>
          <p:grpSpPr>
            <a:xfrm>
              <a:off x="5475062" y="3114593"/>
              <a:ext cx="1096354" cy="699988"/>
              <a:chOff x="3813507" y="3076536"/>
              <a:chExt cx="1096354" cy="699988"/>
            </a:xfrm>
          </p:grpSpPr>
          <p:sp>
            <p:nvSpPr>
              <p:cNvPr id="1945" name="Google Shape;1945;p73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6" name="Google Shape;1946;p73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7" name="Google Shape;1947;p73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8" name="Google Shape;1948;p73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9" name="Google Shape;1949;p73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950" name="Google Shape;1950;p73"/>
            <p:cNvCxnSpPr/>
            <p:nvPr/>
          </p:nvCxnSpPr>
          <p:spPr>
            <a:xfrm rot="10800000">
              <a:off x="5796071" y="2826111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51" name="Google Shape;1951;p73"/>
            <p:cNvSpPr/>
            <p:nvPr/>
          </p:nvSpPr>
          <p:spPr>
            <a:xfrm>
              <a:off x="5592871" y="247108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952" name="Google Shape;1952;p73"/>
            <p:cNvSpPr/>
            <p:nvPr/>
          </p:nvSpPr>
          <p:spPr>
            <a:xfrm>
              <a:off x="6235170" y="331634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3" name="Google Shape;1953;p73"/>
            <p:cNvSpPr/>
            <p:nvPr/>
          </p:nvSpPr>
          <p:spPr>
            <a:xfrm>
              <a:off x="5732790" y="331634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954" name="Google Shape;1954;p73"/>
          <p:cNvCxnSpPr>
            <a:stCxn id="1941" idx="0"/>
            <a:endCxn id="1955" idx="2"/>
          </p:cNvCxnSpPr>
          <p:nvPr/>
        </p:nvCxnSpPr>
        <p:spPr>
          <a:xfrm rot="-5400000">
            <a:off x="2700000" y="2112719"/>
            <a:ext cx="777300" cy="34431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56" name="Google Shape;1956;p73"/>
          <p:cNvGrpSpPr/>
          <p:nvPr/>
        </p:nvGrpSpPr>
        <p:grpSpPr>
          <a:xfrm>
            <a:off x="4463844" y="2745691"/>
            <a:ext cx="1096354" cy="699988"/>
            <a:chOff x="3813507" y="3076536"/>
            <a:chExt cx="1096354" cy="699988"/>
          </a:xfrm>
        </p:grpSpPr>
        <p:sp>
          <p:nvSpPr>
            <p:cNvPr id="1928" name="Google Shape;1928;p73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5" name="Google Shape;1955;p73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7" name="Google Shape;1957;p73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8" name="Google Shape;1958;p73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9" name="Google Shape;1959;p73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960" name="Google Shape;1960;p73"/>
          <p:cNvCxnSpPr/>
          <p:nvPr/>
        </p:nvCxnSpPr>
        <p:spPr>
          <a:xfrm rot="10800000">
            <a:off x="4772153" y="2469909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1" name="Google Shape;1961;p73"/>
          <p:cNvSpPr/>
          <p:nvPr/>
        </p:nvSpPr>
        <p:spPr>
          <a:xfrm>
            <a:off x="4581653" y="210218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1962" name="Google Shape;1962;p73"/>
          <p:cNvCxnSpPr/>
          <p:nvPr/>
        </p:nvCxnSpPr>
        <p:spPr>
          <a:xfrm>
            <a:off x="3875546" y="3002831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3" name="Google Shape;1963;p73"/>
          <p:cNvSpPr/>
          <p:nvPr/>
        </p:nvSpPr>
        <p:spPr>
          <a:xfrm>
            <a:off x="5221218" y="295864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4" name="Google Shape;1964;p73"/>
          <p:cNvSpPr/>
          <p:nvPr/>
        </p:nvSpPr>
        <p:spPr>
          <a:xfrm>
            <a:off x="4720464" y="295864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5" name="Google Shape;1965;p73"/>
          <p:cNvSpPr txBox="1"/>
          <p:nvPr/>
        </p:nvSpPr>
        <p:spPr>
          <a:xfrm>
            <a:off x="5118563" y="3765721"/>
            <a:ext cx="402543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(queue-&gt;front !=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(queue-&gt;front-&gt;dataPtr);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deletePtr(queue-&gt;front);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queue-&gt;front:=queue-&gt;front-&gt;next;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(deletePtr);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(queue);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</p:txBody>
      </p:sp>
      <p:sp>
        <p:nvSpPr>
          <p:cNvPr id="1966" name="Google Shape;1966;p73"/>
          <p:cNvSpPr/>
          <p:nvPr/>
        </p:nvSpPr>
        <p:spPr>
          <a:xfrm>
            <a:off x="3056481" y="2054441"/>
            <a:ext cx="583426" cy="4572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7" name="Google Shape;1967;p73"/>
          <p:cNvSpPr/>
          <p:nvPr/>
        </p:nvSpPr>
        <p:spPr>
          <a:xfrm>
            <a:off x="2219341" y="192305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8" name="Google Shape;1968;p73"/>
          <p:cNvSpPr txBox="1"/>
          <p:nvPr/>
        </p:nvSpPr>
        <p:spPr>
          <a:xfrm>
            <a:off x="1754645" y="223026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deletePtr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9" name="Google Shape;1969;p73"/>
          <p:cNvSpPr/>
          <p:nvPr/>
        </p:nvSpPr>
        <p:spPr>
          <a:xfrm>
            <a:off x="2361036" y="205292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70" name="Google Shape;1970;p73"/>
          <p:cNvCxnSpPr>
            <a:stCxn id="1969" idx="5"/>
          </p:cNvCxnSpPr>
          <p:nvPr/>
        </p:nvCxnSpPr>
        <p:spPr>
          <a:xfrm>
            <a:off x="2451334" y="2144663"/>
            <a:ext cx="592200" cy="8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1" name="Google Shape;1971;p73"/>
          <p:cNvSpPr/>
          <p:nvPr/>
        </p:nvSpPr>
        <p:spPr>
          <a:xfrm>
            <a:off x="5226048" y="43866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72" name="Google Shape;1972;p73"/>
          <p:cNvSpPr/>
          <p:nvPr/>
        </p:nvSpPr>
        <p:spPr>
          <a:xfrm>
            <a:off x="3233894" y="18087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73" name="Google Shape;1973;p73"/>
          <p:cNvSpPr/>
          <p:nvPr/>
        </p:nvSpPr>
        <p:spPr>
          <a:xfrm>
            <a:off x="5215094" y="46789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974" name="Google Shape;1974;p73"/>
          <p:cNvSpPr/>
          <p:nvPr/>
        </p:nvSpPr>
        <p:spPr>
          <a:xfrm>
            <a:off x="1902870" y="188341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975" name="Google Shape;1975;p73"/>
          <p:cNvSpPr/>
          <p:nvPr/>
        </p:nvSpPr>
        <p:spPr>
          <a:xfrm>
            <a:off x="5227794" y="49710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976" name="Google Shape;1976;p73"/>
          <p:cNvSpPr/>
          <p:nvPr/>
        </p:nvSpPr>
        <p:spPr>
          <a:xfrm>
            <a:off x="1415390" y="35282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7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1982" name="Google Shape;1982;p7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3" name="Google Shape;1983;p7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4" name="Google Shape;1984;p7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5" name="Google Shape;1985;p7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6" name="Google Shape;1986;p74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segundo caso para a função Destruir Fila (Destroy Count).</a:t>
            </a:r>
            <a:endParaRPr/>
          </a:p>
        </p:txBody>
      </p:sp>
      <p:cxnSp>
        <p:nvCxnSpPr>
          <p:cNvPr id="1987" name="Google Shape;1987;p74"/>
          <p:cNvCxnSpPr>
            <a:stCxn id="1988" idx="6"/>
            <a:endCxn id="1989" idx="2"/>
          </p:cNvCxnSpPr>
          <p:nvPr/>
        </p:nvCxnSpPr>
        <p:spPr>
          <a:xfrm flipH="1" rot="10800000">
            <a:off x="2423296" y="3445659"/>
            <a:ext cx="2586600" cy="831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90" name="Google Shape;1990;p74"/>
          <p:cNvGrpSpPr/>
          <p:nvPr/>
        </p:nvGrpSpPr>
        <p:grpSpPr>
          <a:xfrm>
            <a:off x="112264" y="4025881"/>
            <a:ext cx="2565170" cy="1059222"/>
            <a:chOff x="112264" y="3555981"/>
            <a:chExt cx="2565170" cy="1059222"/>
          </a:xfrm>
        </p:grpSpPr>
        <p:sp>
          <p:nvSpPr>
            <p:cNvPr id="1991" name="Google Shape;1991;p74"/>
            <p:cNvSpPr txBox="1"/>
            <p:nvPr/>
          </p:nvSpPr>
          <p:spPr>
            <a:xfrm>
              <a:off x="1458096" y="4276649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1992" name="Google Shape;1992;p74"/>
            <p:cNvSpPr/>
            <p:nvPr/>
          </p:nvSpPr>
          <p:spPr>
            <a:xfrm>
              <a:off x="1062483" y="3555981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3" name="Google Shape;1993;p74"/>
            <p:cNvSpPr txBox="1"/>
            <p:nvPr/>
          </p:nvSpPr>
          <p:spPr>
            <a:xfrm>
              <a:off x="1570030" y="3955291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4" name="Google Shape;1994;p74"/>
            <p:cNvSpPr/>
            <p:nvPr/>
          </p:nvSpPr>
          <p:spPr>
            <a:xfrm>
              <a:off x="2179834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5" name="Google Shape;1995;p74"/>
            <p:cNvSpPr txBox="1"/>
            <p:nvPr/>
          </p:nvSpPr>
          <p:spPr>
            <a:xfrm>
              <a:off x="2172338" y="3955291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6" name="Google Shape;1996;p74"/>
            <p:cNvSpPr/>
            <p:nvPr/>
          </p:nvSpPr>
          <p:spPr>
            <a:xfrm>
              <a:off x="1677169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997" name="Google Shape;1997;p74"/>
            <p:cNvSpPr/>
            <p:nvPr/>
          </p:nvSpPr>
          <p:spPr>
            <a:xfrm>
              <a:off x="1174505" y="3631830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8" name="Google Shape;1998;p74"/>
            <p:cNvSpPr txBox="1"/>
            <p:nvPr/>
          </p:nvSpPr>
          <p:spPr>
            <a:xfrm>
              <a:off x="1078109" y="3955291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1999" name="Google Shape;1999;p74"/>
            <p:cNvSpPr/>
            <p:nvPr/>
          </p:nvSpPr>
          <p:spPr>
            <a:xfrm>
              <a:off x="221360" y="3632922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0" name="Google Shape;2000;p74"/>
            <p:cNvSpPr txBox="1"/>
            <p:nvPr/>
          </p:nvSpPr>
          <p:spPr>
            <a:xfrm>
              <a:off x="112264" y="3952833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1" name="Google Shape;2001;p74"/>
            <p:cNvCxnSpPr/>
            <p:nvPr/>
          </p:nvCxnSpPr>
          <p:spPr>
            <a:xfrm>
              <a:off x="411860" y="3805661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2" name="Google Shape;2002;p74"/>
            <p:cNvSpPr/>
            <p:nvPr/>
          </p:nvSpPr>
          <p:spPr>
            <a:xfrm>
              <a:off x="13142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8" name="Google Shape;1988;p74"/>
            <p:cNvSpPr/>
            <p:nvPr/>
          </p:nvSpPr>
          <p:spPr>
            <a:xfrm>
              <a:off x="23175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3" name="Google Shape;2003;p74"/>
            <p:cNvSpPr/>
            <p:nvPr/>
          </p:nvSpPr>
          <p:spPr>
            <a:xfrm>
              <a:off x="361705" y="3753019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04" name="Google Shape;2004;p74"/>
          <p:cNvGrpSpPr/>
          <p:nvPr/>
        </p:nvGrpSpPr>
        <p:grpSpPr>
          <a:xfrm>
            <a:off x="3050377" y="2104315"/>
            <a:ext cx="1096354" cy="1343495"/>
            <a:chOff x="5475062" y="2471086"/>
            <a:chExt cx="1096354" cy="1343495"/>
          </a:xfrm>
        </p:grpSpPr>
        <p:grpSp>
          <p:nvGrpSpPr>
            <p:cNvPr id="2005" name="Google Shape;2005;p74"/>
            <p:cNvGrpSpPr/>
            <p:nvPr/>
          </p:nvGrpSpPr>
          <p:grpSpPr>
            <a:xfrm>
              <a:off x="5475062" y="3114593"/>
              <a:ext cx="1096354" cy="699988"/>
              <a:chOff x="3813507" y="3076536"/>
              <a:chExt cx="1096354" cy="699988"/>
            </a:xfrm>
          </p:grpSpPr>
          <p:sp>
            <p:nvSpPr>
              <p:cNvPr id="2006" name="Google Shape;2006;p74"/>
              <p:cNvSpPr/>
              <p:nvPr/>
            </p:nvSpPr>
            <p:spPr>
              <a:xfrm>
                <a:off x="3826982" y="3076536"/>
                <a:ext cx="1065121" cy="699988"/>
              </a:xfrm>
              <a:prstGeom prst="rect">
                <a:avLst/>
              </a:prstGeom>
              <a:solidFill>
                <a:srgbClr val="FFFF99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7" name="Google Shape;2007;p74"/>
              <p:cNvSpPr txBox="1"/>
              <p:nvPr/>
            </p:nvSpPr>
            <p:spPr>
              <a:xfrm>
                <a:off x="3813507" y="3468747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dataPtr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8" name="Google Shape;2008;p74"/>
              <p:cNvSpPr/>
              <p:nvPr/>
            </p:nvSpPr>
            <p:spPr>
              <a:xfrm>
                <a:off x="44233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9" name="Google Shape;2009;p74"/>
              <p:cNvSpPr txBox="1"/>
              <p:nvPr/>
            </p:nvSpPr>
            <p:spPr>
              <a:xfrm>
                <a:off x="4415815" y="3468747"/>
                <a:ext cx="494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10" name="Google Shape;2010;p74"/>
              <p:cNvSpPr/>
              <p:nvPr/>
            </p:nvSpPr>
            <p:spPr>
              <a:xfrm>
                <a:off x="3928011" y="3148836"/>
                <a:ext cx="381000" cy="347662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011" name="Google Shape;2011;p74"/>
            <p:cNvCxnSpPr/>
            <p:nvPr/>
          </p:nvCxnSpPr>
          <p:spPr>
            <a:xfrm rot="10800000">
              <a:off x="5796071" y="2826111"/>
              <a:ext cx="2" cy="52191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12" name="Google Shape;2012;p74"/>
            <p:cNvSpPr/>
            <p:nvPr/>
          </p:nvSpPr>
          <p:spPr>
            <a:xfrm>
              <a:off x="5592871" y="247108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2013" name="Google Shape;2013;p74"/>
            <p:cNvSpPr/>
            <p:nvPr/>
          </p:nvSpPr>
          <p:spPr>
            <a:xfrm>
              <a:off x="6235170" y="331634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4" name="Google Shape;2014;p74"/>
            <p:cNvSpPr/>
            <p:nvPr/>
          </p:nvSpPr>
          <p:spPr>
            <a:xfrm>
              <a:off x="5732790" y="3316344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015" name="Google Shape;2015;p74"/>
          <p:cNvCxnSpPr>
            <a:stCxn id="2002" idx="0"/>
            <a:endCxn id="2016" idx="2"/>
          </p:cNvCxnSpPr>
          <p:nvPr/>
        </p:nvCxnSpPr>
        <p:spPr>
          <a:xfrm rot="-5400000">
            <a:off x="2700000" y="2112719"/>
            <a:ext cx="777300" cy="34431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17" name="Google Shape;2017;p74"/>
          <p:cNvGrpSpPr/>
          <p:nvPr/>
        </p:nvGrpSpPr>
        <p:grpSpPr>
          <a:xfrm>
            <a:off x="4463844" y="2745691"/>
            <a:ext cx="1096354" cy="699988"/>
            <a:chOff x="3813507" y="3076536"/>
            <a:chExt cx="1096354" cy="699988"/>
          </a:xfrm>
        </p:grpSpPr>
        <p:sp>
          <p:nvSpPr>
            <p:cNvPr id="1989" name="Google Shape;1989;p74"/>
            <p:cNvSpPr/>
            <p:nvPr/>
          </p:nvSpPr>
          <p:spPr>
            <a:xfrm>
              <a:off x="3826982" y="3076536"/>
              <a:ext cx="1065121" cy="699988"/>
            </a:xfrm>
            <a:prstGeom prst="rect">
              <a:avLst/>
            </a:prstGeom>
            <a:solidFill>
              <a:srgbClr val="FFFF99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6" name="Google Shape;2016;p74"/>
            <p:cNvSpPr txBox="1"/>
            <p:nvPr/>
          </p:nvSpPr>
          <p:spPr>
            <a:xfrm>
              <a:off x="3813507" y="3468747"/>
              <a:ext cx="692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dataPtr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8" name="Google Shape;2018;p74"/>
            <p:cNvSpPr/>
            <p:nvPr/>
          </p:nvSpPr>
          <p:spPr>
            <a:xfrm>
              <a:off x="44233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9" name="Google Shape;2019;p74"/>
            <p:cNvSpPr txBox="1"/>
            <p:nvPr/>
          </p:nvSpPr>
          <p:spPr>
            <a:xfrm>
              <a:off x="4415815" y="3468747"/>
              <a:ext cx="494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next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0" name="Google Shape;2020;p74"/>
            <p:cNvSpPr/>
            <p:nvPr/>
          </p:nvSpPr>
          <p:spPr>
            <a:xfrm>
              <a:off x="3928011" y="3148836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021" name="Google Shape;2021;p74"/>
          <p:cNvCxnSpPr/>
          <p:nvPr/>
        </p:nvCxnSpPr>
        <p:spPr>
          <a:xfrm rot="10800000">
            <a:off x="4772153" y="2469909"/>
            <a:ext cx="2" cy="5219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74"/>
          <p:cNvSpPr/>
          <p:nvPr/>
        </p:nvSpPr>
        <p:spPr>
          <a:xfrm>
            <a:off x="4581653" y="2102184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cxnSp>
        <p:nvCxnSpPr>
          <p:cNvPr id="2023" name="Google Shape;2023;p74"/>
          <p:cNvCxnSpPr/>
          <p:nvPr/>
        </p:nvCxnSpPr>
        <p:spPr>
          <a:xfrm>
            <a:off x="3875546" y="3002831"/>
            <a:ext cx="57264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4" name="Google Shape;2024;p74"/>
          <p:cNvSpPr/>
          <p:nvPr/>
        </p:nvSpPr>
        <p:spPr>
          <a:xfrm>
            <a:off x="5221218" y="295864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5" name="Google Shape;2025;p74"/>
          <p:cNvSpPr/>
          <p:nvPr/>
        </p:nvSpPr>
        <p:spPr>
          <a:xfrm>
            <a:off x="4720464" y="2958640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6" name="Google Shape;2026;p74"/>
          <p:cNvSpPr txBox="1"/>
          <p:nvPr/>
        </p:nvSpPr>
        <p:spPr>
          <a:xfrm>
            <a:off x="5118563" y="3765721"/>
            <a:ext cx="402543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(queue-&gt;front !=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(queue-&gt;front-&gt;dataPtr);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deletePtr(queue-&gt;front);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queue-&gt;front:=queue-&gt;front-&gt;next;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free (deletePtr);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(queue);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</p:txBody>
      </p:sp>
      <p:sp>
        <p:nvSpPr>
          <p:cNvPr id="2027" name="Google Shape;2027;p74"/>
          <p:cNvSpPr/>
          <p:nvPr/>
        </p:nvSpPr>
        <p:spPr>
          <a:xfrm>
            <a:off x="2995016" y="2638485"/>
            <a:ext cx="1166851" cy="9144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8" name="Google Shape;2028;p74"/>
          <p:cNvSpPr/>
          <p:nvPr/>
        </p:nvSpPr>
        <p:spPr>
          <a:xfrm>
            <a:off x="3056481" y="2054441"/>
            <a:ext cx="583426" cy="4572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9" name="Google Shape;2029;p74"/>
          <p:cNvSpPr/>
          <p:nvPr/>
        </p:nvSpPr>
        <p:spPr>
          <a:xfrm>
            <a:off x="2219341" y="1923050"/>
            <a:ext cx="381000" cy="34766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0" name="Google Shape;2030;p74"/>
          <p:cNvSpPr txBox="1"/>
          <p:nvPr/>
        </p:nvSpPr>
        <p:spPr>
          <a:xfrm>
            <a:off x="1754645" y="2230261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deletePtr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1" name="Google Shape;2031;p74"/>
          <p:cNvSpPr/>
          <p:nvPr/>
        </p:nvSpPr>
        <p:spPr>
          <a:xfrm>
            <a:off x="2361036" y="2052924"/>
            <a:ext cx="105791" cy="10747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2" name="Google Shape;2032;p74"/>
          <p:cNvCxnSpPr>
            <a:stCxn id="2031" idx="5"/>
          </p:cNvCxnSpPr>
          <p:nvPr/>
        </p:nvCxnSpPr>
        <p:spPr>
          <a:xfrm>
            <a:off x="2451334" y="2144663"/>
            <a:ext cx="592200" cy="83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3" name="Google Shape;2033;p74"/>
          <p:cNvSpPr/>
          <p:nvPr/>
        </p:nvSpPr>
        <p:spPr>
          <a:xfrm>
            <a:off x="5226048" y="43866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034" name="Google Shape;2034;p74"/>
          <p:cNvSpPr/>
          <p:nvPr/>
        </p:nvSpPr>
        <p:spPr>
          <a:xfrm>
            <a:off x="3233894" y="18087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035" name="Google Shape;2035;p74"/>
          <p:cNvSpPr/>
          <p:nvPr/>
        </p:nvSpPr>
        <p:spPr>
          <a:xfrm>
            <a:off x="5215094" y="46789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036" name="Google Shape;2036;p74"/>
          <p:cNvSpPr/>
          <p:nvPr/>
        </p:nvSpPr>
        <p:spPr>
          <a:xfrm>
            <a:off x="1902870" y="188341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037" name="Google Shape;2037;p74"/>
          <p:cNvSpPr/>
          <p:nvPr/>
        </p:nvSpPr>
        <p:spPr>
          <a:xfrm>
            <a:off x="5227794" y="49710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038" name="Google Shape;2038;p74"/>
          <p:cNvSpPr/>
          <p:nvPr/>
        </p:nvSpPr>
        <p:spPr>
          <a:xfrm>
            <a:off x="1415390" y="3528203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039" name="Google Shape;2039;p74"/>
          <p:cNvSpPr/>
          <p:nvPr/>
        </p:nvSpPr>
        <p:spPr>
          <a:xfrm>
            <a:off x="5227794" y="5250450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040" name="Google Shape;2040;p74"/>
          <p:cNvSpPr/>
          <p:nvPr/>
        </p:nvSpPr>
        <p:spPr>
          <a:xfrm>
            <a:off x="2766416" y="3179621"/>
            <a:ext cx="228600" cy="228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7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TAD Fila (Queue ADT)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Destruir Fila (Destroy Queue)</a:t>
            </a:r>
            <a:endParaRPr/>
          </a:p>
        </p:txBody>
      </p:sp>
      <p:sp>
        <p:nvSpPr>
          <p:cNvPr id="2046" name="Google Shape;2046;p7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7" name="Google Shape;2047;p7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8" name="Google Shape;2048;p7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9" name="Google Shape;2049;p7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0" name="Google Shape;2050;p75"/>
          <p:cNvSpPr txBox="1"/>
          <p:nvPr/>
        </p:nvSpPr>
        <p:spPr>
          <a:xfrm>
            <a:off x="739775" y="1244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segundo caso para a função Destruir Fila (Destroy Count).</a:t>
            </a:r>
            <a:endParaRPr/>
          </a:p>
        </p:txBody>
      </p:sp>
      <p:grpSp>
        <p:nvGrpSpPr>
          <p:cNvPr id="2051" name="Google Shape;2051;p75"/>
          <p:cNvGrpSpPr/>
          <p:nvPr/>
        </p:nvGrpSpPr>
        <p:grpSpPr>
          <a:xfrm>
            <a:off x="1099982" y="2264189"/>
            <a:ext cx="2565170" cy="1059222"/>
            <a:chOff x="2536949" y="3922752"/>
            <a:chExt cx="2565170" cy="1059222"/>
          </a:xfrm>
        </p:grpSpPr>
        <p:sp>
          <p:nvSpPr>
            <p:cNvPr id="2052" name="Google Shape;2052;p75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2053" name="Google Shape;2053;p75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4" name="Google Shape;2054;p75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5" name="Google Shape;2055;p75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6" name="Google Shape;2056;p75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7" name="Google Shape;2057;p75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058" name="Google Shape;2058;p75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9" name="Google Shape;2059;p75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2060" name="Google Shape;2060;p75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1" name="Google Shape;2061;p75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62" name="Google Shape;2062;p75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3" name="Google Shape;2063;p75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4" name="Google Shape;2064;p75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5" name="Google Shape;2065;p75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66" name="Google Shape;2066;p75"/>
          <p:cNvSpPr txBox="1"/>
          <p:nvPr/>
        </p:nvSpPr>
        <p:spPr>
          <a:xfrm>
            <a:off x="4679998" y="2264189"/>
            <a:ext cx="15953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(queue);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NULL;</a:t>
            </a:r>
            <a:endParaRPr/>
          </a:p>
        </p:txBody>
      </p:sp>
      <p:grpSp>
        <p:nvGrpSpPr>
          <p:cNvPr id="2067" name="Google Shape;2067;p75"/>
          <p:cNvGrpSpPr/>
          <p:nvPr/>
        </p:nvGrpSpPr>
        <p:grpSpPr>
          <a:xfrm>
            <a:off x="1105897" y="3948438"/>
            <a:ext cx="2565170" cy="1059222"/>
            <a:chOff x="2536949" y="3922752"/>
            <a:chExt cx="2565170" cy="1059222"/>
          </a:xfrm>
        </p:grpSpPr>
        <p:sp>
          <p:nvSpPr>
            <p:cNvPr id="2068" name="Google Shape;2068;p75"/>
            <p:cNvSpPr txBox="1"/>
            <p:nvPr/>
          </p:nvSpPr>
          <p:spPr>
            <a:xfrm>
              <a:off x="3882781" y="4643420"/>
              <a:ext cx="8771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/>
            </a:p>
          </p:txBody>
        </p:sp>
        <p:sp>
          <p:nvSpPr>
            <p:cNvPr id="2069" name="Google Shape;2069;p75"/>
            <p:cNvSpPr/>
            <p:nvPr/>
          </p:nvSpPr>
          <p:spPr>
            <a:xfrm>
              <a:off x="3487168" y="3922752"/>
              <a:ext cx="1614951" cy="699988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0" name="Google Shape;2070;p75"/>
            <p:cNvSpPr txBox="1"/>
            <p:nvPr/>
          </p:nvSpPr>
          <p:spPr>
            <a:xfrm>
              <a:off x="3994715" y="4322062"/>
              <a:ext cx="5838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1" name="Google Shape;2071;p75"/>
            <p:cNvSpPr/>
            <p:nvPr/>
          </p:nvSpPr>
          <p:spPr>
            <a:xfrm>
              <a:off x="4604519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2" name="Google Shape;2072;p75"/>
            <p:cNvSpPr txBox="1"/>
            <p:nvPr/>
          </p:nvSpPr>
          <p:spPr>
            <a:xfrm>
              <a:off x="4597023" y="4322062"/>
              <a:ext cx="4635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rear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3" name="Google Shape;2073;p75"/>
            <p:cNvSpPr/>
            <p:nvPr/>
          </p:nvSpPr>
          <p:spPr>
            <a:xfrm>
              <a:off x="4101854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074" name="Google Shape;2074;p75"/>
            <p:cNvSpPr/>
            <p:nvPr/>
          </p:nvSpPr>
          <p:spPr>
            <a:xfrm>
              <a:off x="3599190" y="3998601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5" name="Google Shape;2075;p75"/>
            <p:cNvSpPr txBox="1"/>
            <p:nvPr/>
          </p:nvSpPr>
          <p:spPr>
            <a:xfrm>
              <a:off x="3502794" y="4322062"/>
              <a:ext cx="5325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</a:t>
              </a:r>
              <a:endParaRPr/>
            </a:p>
          </p:txBody>
        </p:sp>
        <p:sp>
          <p:nvSpPr>
            <p:cNvPr id="2076" name="Google Shape;2076;p75"/>
            <p:cNvSpPr/>
            <p:nvPr/>
          </p:nvSpPr>
          <p:spPr>
            <a:xfrm>
              <a:off x="2646045" y="3999693"/>
              <a:ext cx="381000" cy="34766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7" name="Google Shape;2077;p75"/>
            <p:cNvSpPr txBox="1"/>
            <p:nvPr/>
          </p:nvSpPr>
          <p:spPr>
            <a:xfrm>
              <a:off x="2536949" y="4319604"/>
              <a:ext cx="614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rPr lang="pt-BR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queue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78" name="Google Shape;2078;p75"/>
            <p:cNvCxnSpPr/>
            <p:nvPr/>
          </p:nvCxnSpPr>
          <p:spPr>
            <a:xfrm>
              <a:off x="2836545" y="4172432"/>
              <a:ext cx="65062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9" name="Google Shape;2079;p75"/>
            <p:cNvSpPr/>
            <p:nvPr/>
          </p:nvSpPr>
          <p:spPr>
            <a:xfrm>
              <a:off x="37388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0" name="Google Shape;2080;p75"/>
            <p:cNvSpPr/>
            <p:nvPr/>
          </p:nvSpPr>
          <p:spPr>
            <a:xfrm>
              <a:off x="47421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1" name="Google Shape;2081;p75"/>
            <p:cNvSpPr/>
            <p:nvPr/>
          </p:nvSpPr>
          <p:spPr>
            <a:xfrm>
              <a:off x="2786390" y="4119790"/>
              <a:ext cx="105791" cy="10747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82" name="Google Shape;2082;p75"/>
          <p:cNvSpPr/>
          <p:nvPr/>
        </p:nvSpPr>
        <p:spPr>
          <a:xfrm>
            <a:off x="2300969" y="3848608"/>
            <a:ext cx="1166851" cy="914400"/>
          </a:xfrm>
          <a:prstGeom prst="mathMultiply">
            <a:avLst>
              <a:gd fmla="val 9632" name="adj1"/>
            </a:avLst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7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2088" name="Google Shape;2088;p7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9" name="Google Shape;2089;p7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0" name="Google Shape;2090;p7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1" name="Google Shape;2091;p7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2" name="Google Shape;2092;p76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4. Queues.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Desenfileirar (Dequeue)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749300" y="146050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operação desenfileirar é o único mecanismo de remoção de elementos em uma fila.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elemento no inicio da fila (front) é recuperado e removido da fila.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390" y="2647937"/>
            <a:ext cx="4417219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Inicio Fila (Queue Front)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749300" y="14605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elemento no inicio da fila (front) é recuperado, no entanto, o conteúdo da fila permanece inalterado.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031" y="2716209"/>
            <a:ext cx="4452938" cy="317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Filas (Queues)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Operação Fim Fila (Queue Rear)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749300" y="1460500"/>
            <a:ext cx="77724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elemento no fim da fila (rear) é recuperado, no entanto, o conteúdo da fila permanece inalterado.</a:t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190" y="2432038"/>
            <a:ext cx="4417219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