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797675" cy="9926625"/>
  <p:embeddedFontLs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E4474F-FC2E-439A-A435-BC62F42FC232}">
  <a:tblStyle styleId="{43E4474F-FC2E-439A-A435-BC62F42FC232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E4054E9-ED8A-46D5-8ABA-2C8933A7A2B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GillSans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Gill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70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63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14" Type="http://schemas.openxmlformats.org/officeDocument/2006/relationships/image" Target="../media/image46.png"/><Relationship Id="rId5" Type="http://schemas.openxmlformats.org/officeDocument/2006/relationships/image" Target="../media/image37.png"/><Relationship Id="rId6" Type="http://schemas.openxmlformats.org/officeDocument/2006/relationships/image" Target="../media/image34.png"/><Relationship Id="rId7" Type="http://schemas.openxmlformats.org/officeDocument/2006/relationships/image" Target="../media/image40.png"/><Relationship Id="rId8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4.png"/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5" Type="http://schemas.openxmlformats.org/officeDocument/2006/relationships/image" Target="../media/image47.png"/><Relationship Id="rId6" Type="http://schemas.openxmlformats.org/officeDocument/2006/relationships/image" Target="../media/image55.png"/><Relationship Id="rId7" Type="http://schemas.openxmlformats.org/officeDocument/2006/relationships/image" Target="../media/image48.png"/><Relationship Id="rId8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6.png"/><Relationship Id="rId6" Type="http://schemas.openxmlformats.org/officeDocument/2006/relationships/image" Target="../media/image64.png"/><Relationship Id="rId7" Type="http://schemas.openxmlformats.org/officeDocument/2006/relationships/image" Target="../media/image6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0.png"/><Relationship Id="rId10" Type="http://schemas.openxmlformats.org/officeDocument/2006/relationships/image" Target="../media/image68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Relationship Id="rId5" Type="http://schemas.openxmlformats.org/officeDocument/2006/relationships/image" Target="../media/image61.png"/><Relationship Id="rId6" Type="http://schemas.openxmlformats.org/officeDocument/2006/relationships/image" Target="../media/image59.png"/><Relationship Id="rId7" Type="http://schemas.openxmlformats.org/officeDocument/2006/relationships/image" Target="../media/image67.png"/><Relationship Id="rId8" Type="http://schemas.openxmlformats.org/officeDocument/2006/relationships/image" Target="../media/image6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1" Type="http://schemas.openxmlformats.org/officeDocument/2006/relationships/image" Target="../media/image7.png"/><Relationship Id="rId10" Type="http://schemas.openxmlformats.org/officeDocument/2006/relationships/image" Target="../media/image2.png"/><Relationship Id="rId12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30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Eficiência de 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Algoritmos Recursivos</a:t>
            </a:r>
            <a:endParaRPr/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423988" y="5057775"/>
            <a:ext cx="6400800" cy="95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Universidade Estadual do Norte Fluminense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O Procedimento de Intercalação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Ordenação de um Subarranjo</a:t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749300" y="1460500"/>
            <a:ext cx="7772400" cy="247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procedimento MERGE (A, p, q, r),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intercalação,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é o procedimento chave do algoritmo Merges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ort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Este é o procedimento realiza a ordenação de um subarranjo do vetor A,  delimitado pelos índices p e r,  (extremos esquerdo e direito). 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Alem disso, o algoritmo utiliza o índice intermediário q, que serve para dividir o subarranjo em duas partes.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procedimento pressupõe que os subarranjos A[p..q] e A[q+1..r] já se encontram em sequência ordenada.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O Principio de Dividir e Conquistar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Dividindo o Problema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749300" y="14605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9" name="Google Shape;259;p23"/>
          <p:cNvGraphicFramePr/>
          <p:nvPr/>
        </p:nvGraphicFramePr>
        <p:xfrm>
          <a:off x="3062288" y="146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  <a:gridCol w="376225"/>
                <a:gridCol w="376250"/>
                <a:gridCol w="377825"/>
                <a:gridCol w="376225"/>
                <a:gridCol w="376250"/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Google Shape;260;p23"/>
          <p:cNvGraphicFramePr/>
          <p:nvPr/>
        </p:nvGraphicFramePr>
        <p:xfrm>
          <a:off x="2671763" y="261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23"/>
          <p:cNvGraphicFramePr/>
          <p:nvPr/>
        </p:nvGraphicFramePr>
        <p:xfrm>
          <a:off x="4968875" y="261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23"/>
          <p:cNvGraphicFramePr/>
          <p:nvPr/>
        </p:nvGraphicFramePr>
        <p:xfrm>
          <a:off x="2351088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Google Shape;263;p23"/>
          <p:cNvGraphicFramePr/>
          <p:nvPr/>
        </p:nvGraphicFramePr>
        <p:xfrm>
          <a:off x="3581400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Google Shape;264;p23"/>
          <p:cNvGraphicFramePr/>
          <p:nvPr/>
        </p:nvGraphicFramePr>
        <p:xfrm>
          <a:off x="4811713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Google Shape;265;p23"/>
          <p:cNvGraphicFramePr/>
          <p:nvPr/>
        </p:nvGraphicFramePr>
        <p:xfrm>
          <a:off x="6040438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Google Shape;266;p23"/>
          <p:cNvGraphicFramePr/>
          <p:nvPr/>
        </p:nvGraphicFramePr>
        <p:xfrm>
          <a:off x="2095500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Google Shape;267;p23"/>
          <p:cNvGraphicFramePr/>
          <p:nvPr/>
        </p:nvGraphicFramePr>
        <p:xfrm>
          <a:off x="2749550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8" name="Google Shape;268;p23"/>
          <p:cNvGraphicFramePr/>
          <p:nvPr/>
        </p:nvGraphicFramePr>
        <p:xfrm>
          <a:off x="3402013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9" name="Google Shape;269;p23"/>
          <p:cNvGraphicFramePr/>
          <p:nvPr/>
        </p:nvGraphicFramePr>
        <p:xfrm>
          <a:off x="4054475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Google Shape;270;p23"/>
          <p:cNvGraphicFramePr/>
          <p:nvPr/>
        </p:nvGraphicFramePr>
        <p:xfrm>
          <a:off x="4706938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Google Shape;271;p23"/>
          <p:cNvGraphicFramePr/>
          <p:nvPr/>
        </p:nvGraphicFramePr>
        <p:xfrm>
          <a:off x="5359400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Google Shape;272;p23"/>
          <p:cNvGraphicFramePr/>
          <p:nvPr/>
        </p:nvGraphicFramePr>
        <p:xfrm>
          <a:off x="6011863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Google Shape;273;p23"/>
          <p:cNvGraphicFramePr/>
          <p:nvPr/>
        </p:nvGraphicFramePr>
        <p:xfrm>
          <a:off x="6664325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274" name="Google Shape;274;p23"/>
          <p:cNvSpPr txBox="1"/>
          <p:nvPr/>
        </p:nvSpPr>
        <p:spPr>
          <a:xfrm>
            <a:off x="3182938" y="5756275"/>
            <a:ext cx="2495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Subproblemas Triviais</a:t>
            </a: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774700" y="1714500"/>
            <a:ext cx="19542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Sequência Inicial</a:t>
            </a:r>
            <a:endParaRPr/>
          </a:p>
        </p:txBody>
      </p:sp>
      <p:grpSp>
        <p:nvGrpSpPr>
          <p:cNvPr id="276" name="Google Shape;276;p23"/>
          <p:cNvGrpSpPr/>
          <p:nvPr/>
        </p:nvGrpSpPr>
        <p:grpSpPr>
          <a:xfrm>
            <a:off x="2376487" y="4438650"/>
            <a:ext cx="4435475" cy="436563"/>
            <a:chOff x="2351649" y="4400550"/>
            <a:chExt cx="4434346" cy="436566"/>
          </a:xfrm>
        </p:grpSpPr>
        <p:cxnSp>
          <p:nvCxnSpPr>
            <p:cNvPr id="277" name="Google Shape;277;p23"/>
            <p:cNvCxnSpPr/>
            <p:nvPr/>
          </p:nvCxnSpPr>
          <p:spPr>
            <a:xfrm rot="-5400000">
              <a:off x="2193676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78" name="Google Shape;278;p23"/>
            <p:cNvCxnSpPr/>
            <p:nvPr/>
          </p:nvCxnSpPr>
          <p:spPr>
            <a:xfrm flipH="1" rot="5400000">
              <a:off x="2695992" y="4557730"/>
              <a:ext cx="436566" cy="12220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79" name="Google Shape;279;p23"/>
            <p:cNvCxnSpPr/>
            <p:nvPr/>
          </p:nvCxnSpPr>
          <p:spPr>
            <a:xfrm rot="-5400000">
              <a:off x="3456211" y="4557730"/>
              <a:ext cx="436566" cy="122207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0" name="Google Shape;280;p23"/>
            <p:cNvCxnSpPr/>
            <p:nvPr/>
          </p:nvCxnSpPr>
          <p:spPr>
            <a:xfrm flipH="1" rot="5400000">
              <a:off x="3958527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1" name="Google Shape;281;p23"/>
            <p:cNvCxnSpPr/>
            <p:nvPr/>
          </p:nvCxnSpPr>
          <p:spPr>
            <a:xfrm rot="-5400000">
              <a:off x="4699700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2" name="Google Shape;282;p23"/>
            <p:cNvCxnSpPr/>
            <p:nvPr/>
          </p:nvCxnSpPr>
          <p:spPr>
            <a:xfrm flipH="1" rot="5400000">
              <a:off x="5202016" y="4557730"/>
              <a:ext cx="436566" cy="122207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3" name="Google Shape;283;p23"/>
            <p:cNvCxnSpPr/>
            <p:nvPr/>
          </p:nvCxnSpPr>
          <p:spPr>
            <a:xfrm rot="-5400000">
              <a:off x="6005087" y="4557730"/>
              <a:ext cx="436566" cy="122207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4" name="Google Shape;284;p23"/>
            <p:cNvCxnSpPr/>
            <p:nvPr/>
          </p:nvCxnSpPr>
          <p:spPr>
            <a:xfrm flipH="1" rot="5400000">
              <a:off x="6507403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285" name="Google Shape;285;p23"/>
          <p:cNvGrpSpPr/>
          <p:nvPr/>
        </p:nvGrpSpPr>
        <p:grpSpPr>
          <a:xfrm>
            <a:off x="2879725" y="3324225"/>
            <a:ext cx="3368674" cy="436563"/>
            <a:chOff x="2853756" y="3286123"/>
            <a:chExt cx="3369692" cy="436564"/>
          </a:xfrm>
        </p:grpSpPr>
        <p:cxnSp>
          <p:nvCxnSpPr>
            <p:cNvPr id="286" name="Google Shape;286;p23"/>
            <p:cNvCxnSpPr/>
            <p:nvPr/>
          </p:nvCxnSpPr>
          <p:spPr>
            <a:xfrm rot="-5400000">
              <a:off x="2695817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7" name="Google Shape;287;p23"/>
            <p:cNvCxnSpPr/>
            <p:nvPr/>
          </p:nvCxnSpPr>
          <p:spPr>
            <a:xfrm flipH="1" rot="5400000">
              <a:off x="3577146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8" name="Google Shape;288;p23"/>
            <p:cNvCxnSpPr/>
            <p:nvPr/>
          </p:nvCxnSpPr>
          <p:spPr>
            <a:xfrm rot="-5400000">
              <a:off x="5063495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9" name="Google Shape;289;p23"/>
            <p:cNvCxnSpPr/>
            <p:nvPr/>
          </p:nvCxnSpPr>
          <p:spPr>
            <a:xfrm flipH="1" rot="5400000">
              <a:off x="5944823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290" name="Google Shape;290;p23"/>
          <p:cNvGrpSpPr/>
          <p:nvPr/>
        </p:nvGrpSpPr>
        <p:grpSpPr>
          <a:xfrm>
            <a:off x="3579812" y="2205038"/>
            <a:ext cx="2130426" cy="450851"/>
            <a:chOff x="3553725" y="2167731"/>
            <a:chExt cx="2130845" cy="450057"/>
          </a:xfrm>
        </p:grpSpPr>
        <p:cxnSp>
          <p:nvCxnSpPr>
            <p:cNvPr id="291" name="Google Shape;291;p23"/>
            <p:cNvCxnSpPr/>
            <p:nvPr/>
          </p:nvCxnSpPr>
          <p:spPr>
            <a:xfrm rot="-5400000">
              <a:off x="3396165" y="2339554"/>
              <a:ext cx="435794" cy="12067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92" name="Google Shape;292;p23"/>
            <p:cNvCxnSpPr/>
            <p:nvPr/>
          </p:nvCxnSpPr>
          <p:spPr>
            <a:xfrm flipH="1" rot="5400000">
              <a:off x="5406337" y="2325291"/>
              <a:ext cx="435793" cy="12067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O Principio de Dividir e Conquistar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Combinando a solução dos subproblemas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749300" y="14605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3" name="Google Shape;303;p24"/>
          <p:cNvGraphicFramePr/>
          <p:nvPr/>
        </p:nvGraphicFramePr>
        <p:xfrm>
          <a:off x="3062288" y="146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  <a:gridCol w="376225"/>
                <a:gridCol w="376250"/>
                <a:gridCol w="377825"/>
                <a:gridCol w="376225"/>
                <a:gridCol w="376250"/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" name="Google Shape;304;p24"/>
          <p:cNvGraphicFramePr/>
          <p:nvPr/>
        </p:nvGraphicFramePr>
        <p:xfrm>
          <a:off x="2671763" y="261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5" name="Google Shape;305;p24"/>
          <p:cNvGraphicFramePr/>
          <p:nvPr/>
        </p:nvGraphicFramePr>
        <p:xfrm>
          <a:off x="4968875" y="261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6" name="Google Shape;306;p24"/>
          <p:cNvGraphicFramePr/>
          <p:nvPr/>
        </p:nvGraphicFramePr>
        <p:xfrm>
          <a:off x="2351088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" name="Google Shape;307;p24"/>
          <p:cNvGraphicFramePr/>
          <p:nvPr/>
        </p:nvGraphicFramePr>
        <p:xfrm>
          <a:off x="3581400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Google Shape;308;p24"/>
          <p:cNvGraphicFramePr/>
          <p:nvPr/>
        </p:nvGraphicFramePr>
        <p:xfrm>
          <a:off x="4811713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Google Shape;309;p24"/>
          <p:cNvGraphicFramePr/>
          <p:nvPr/>
        </p:nvGraphicFramePr>
        <p:xfrm>
          <a:off x="6040438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Google Shape;310;p24"/>
          <p:cNvGraphicFramePr/>
          <p:nvPr/>
        </p:nvGraphicFramePr>
        <p:xfrm>
          <a:off x="2095500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Google Shape;311;p24"/>
          <p:cNvGraphicFramePr/>
          <p:nvPr/>
        </p:nvGraphicFramePr>
        <p:xfrm>
          <a:off x="2749550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2" name="Google Shape;312;p24"/>
          <p:cNvGraphicFramePr/>
          <p:nvPr/>
        </p:nvGraphicFramePr>
        <p:xfrm>
          <a:off x="3402013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24"/>
          <p:cNvGraphicFramePr/>
          <p:nvPr/>
        </p:nvGraphicFramePr>
        <p:xfrm>
          <a:off x="4054475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" name="Google Shape;314;p24"/>
          <p:cNvGraphicFramePr/>
          <p:nvPr/>
        </p:nvGraphicFramePr>
        <p:xfrm>
          <a:off x="4706938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" name="Google Shape;315;p24"/>
          <p:cNvGraphicFramePr/>
          <p:nvPr/>
        </p:nvGraphicFramePr>
        <p:xfrm>
          <a:off x="5359400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6" name="Google Shape;316;p24"/>
          <p:cNvGraphicFramePr/>
          <p:nvPr/>
        </p:nvGraphicFramePr>
        <p:xfrm>
          <a:off x="6011863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" name="Google Shape;317;p24"/>
          <p:cNvGraphicFramePr/>
          <p:nvPr/>
        </p:nvGraphicFramePr>
        <p:xfrm>
          <a:off x="6664325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{7E4054E9-ED8A-46D5-8ABA-2C8933A7A2BB}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pSp>
        <p:nvGrpSpPr>
          <p:cNvPr id="318" name="Google Shape;318;p24"/>
          <p:cNvGrpSpPr/>
          <p:nvPr/>
        </p:nvGrpSpPr>
        <p:grpSpPr>
          <a:xfrm>
            <a:off x="2351087" y="4400550"/>
            <a:ext cx="4435475" cy="436563"/>
            <a:chOff x="2351649" y="4400550"/>
            <a:chExt cx="4434346" cy="436566"/>
          </a:xfrm>
        </p:grpSpPr>
        <p:cxnSp>
          <p:nvCxnSpPr>
            <p:cNvPr id="319" name="Google Shape;319;p24"/>
            <p:cNvCxnSpPr/>
            <p:nvPr/>
          </p:nvCxnSpPr>
          <p:spPr>
            <a:xfrm rot="-5400000">
              <a:off x="2193676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0" name="Google Shape;320;p24"/>
            <p:cNvCxnSpPr/>
            <p:nvPr/>
          </p:nvCxnSpPr>
          <p:spPr>
            <a:xfrm flipH="1" rot="5400000">
              <a:off x="2695992" y="4557730"/>
              <a:ext cx="436566" cy="12220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1" name="Google Shape;321;p24"/>
            <p:cNvCxnSpPr/>
            <p:nvPr/>
          </p:nvCxnSpPr>
          <p:spPr>
            <a:xfrm rot="-5400000">
              <a:off x="3456211" y="4557730"/>
              <a:ext cx="436566" cy="122207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2" name="Google Shape;322;p24"/>
            <p:cNvCxnSpPr/>
            <p:nvPr/>
          </p:nvCxnSpPr>
          <p:spPr>
            <a:xfrm flipH="1" rot="5400000">
              <a:off x="3958527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3" name="Google Shape;323;p24"/>
            <p:cNvCxnSpPr/>
            <p:nvPr/>
          </p:nvCxnSpPr>
          <p:spPr>
            <a:xfrm rot="-5400000">
              <a:off x="4699700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4" name="Google Shape;324;p24"/>
            <p:cNvCxnSpPr/>
            <p:nvPr/>
          </p:nvCxnSpPr>
          <p:spPr>
            <a:xfrm flipH="1" rot="5400000">
              <a:off x="5202016" y="4557730"/>
              <a:ext cx="436566" cy="122207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5" name="Google Shape;325;p24"/>
            <p:cNvCxnSpPr/>
            <p:nvPr/>
          </p:nvCxnSpPr>
          <p:spPr>
            <a:xfrm rot="-5400000">
              <a:off x="6005087" y="4557730"/>
              <a:ext cx="436566" cy="122207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6" name="Google Shape;326;p24"/>
            <p:cNvCxnSpPr/>
            <p:nvPr/>
          </p:nvCxnSpPr>
          <p:spPr>
            <a:xfrm flipH="1" rot="5400000">
              <a:off x="6507403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27" name="Google Shape;327;p24"/>
          <p:cNvGrpSpPr/>
          <p:nvPr/>
        </p:nvGrpSpPr>
        <p:grpSpPr>
          <a:xfrm>
            <a:off x="2854325" y="3286125"/>
            <a:ext cx="3368674" cy="436563"/>
            <a:chOff x="2853756" y="3286123"/>
            <a:chExt cx="3369692" cy="436564"/>
          </a:xfrm>
        </p:grpSpPr>
        <p:cxnSp>
          <p:nvCxnSpPr>
            <p:cNvPr id="328" name="Google Shape;328;p24"/>
            <p:cNvCxnSpPr/>
            <p:nvPr/>
          </p:nvCxnSpPr>
          <p:spPr>
            <a:xfrm rot="-5400000">
              <a:off x="2695817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9" name="Google Shape;329;p24"/>
            <p:cNvCxnSpPr/>
            <p:nvPr/>
          </p:nvCxnSpPr>
          <p:spPr>
            <a:xfrm flipH="1" rot="5400000">
              <a:off x="3577146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0" name="Google Shape;330;p24"/>
            <p:cNvCxnSpPr/>
            <p:nvPr/>
          </p:nvCxnSpPr>
          <p:spPr>
            <a:xfrm rot="-5400000">
              <a:off x="5063495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1" name="Google Shape;331;p24"/>
            <p:cNvCxnSpPr/>
            <p:nvPr/>
          </p:nvCxnSpPr>
          <p:spPr>
            <a:xfrm flipH="1" rot="5400000">
              <a:off x="5944823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32" name="Google Shape;332;p24"/>
          <p:cNvGrpSpPr/>
          <p:nvPr/>
        </p:nvGrpSpPr>
        <p:grpSpPr>
          <a:xfrm>
            <a:off x="3554412" y="2166938"/>
            <a:ext cx="2130426" cy="450851"/>
            <a:chOff x="3553725" y="2167731"/>
            <a:chExt cx="2130845" cy="450057"/>
          </a:xfrm>
        </p:grpSpPr>
        <p:cxnSp>
          <p:nvCxnSpPr>
            <p:cNvPr id="333" name="Google Shape;333;p24"/>
            <p:cNvCxnSpPr/>
            <p:nvPr/>
          </p:nvCxnSpPr>
          <p:spPr>
            <a:xfrm rot="-5400000">
              <a:off x="3396165" y="2339554"/>
              <a:ext cx="435794" cy="12067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4" name="Google Shape;334;p24"/>
            <p:cNvCxnSpPr/>
            <p:nvPr/>
          </p:nvCxnSpPr>
          <p:spPr>
            <a:xfrm flipH="1" rot="5400000">
              <a:off x="5406337" y="2325291"/>
              <a:ext cx="435793" cy="12067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35" name="Google Shape;335;p24"/>
          <p:cNvSpPr txBox="1"/>
          <p:nvPr/>
        </p:nvSpPr>
        <p:spPr>
          <a:xfrm>
            <a:off x="6473825" y="1738313"/>
            <a:ext cx="22987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Sequência Ordenada</a:t>
            </a:r>
            <a:endParaRPr/>
          </a:p>
        </p:txBody>
      </p:sp>
      <p:sp>
        <p:nvSpPr>
          <p:cNvPr id="336" name="Google Shape;336;p24"/>
          <p:cNvSpPr txBox="1"/>
          <p:nvPr/>
        </p:nvSpPr>
        <p:spPr>
          <a:xfrm>
            <a:off x="3484563" y="5676900"/>
            <a:ext cx="19542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Sequência Inicial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Algoritmo Mergesort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Sequência de Chamadas Recursivas</a:t>
            </a:r>
            <a:endParaRPr/>
          </a:p>
        </p:txBody>
      </p:sp>
      <p:sp>
        <p:nvSpPr>
          <p:cNvPr id="342" name="Google Shape;34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4376738" y="1689100"/>
            <a:ext cx="457200" cy="457200"/>
          </a:xfrm>
          <a:prstGeom prst="ellipse">
            <a:avLst/>
          </a:prstGeom>
          <a:solidFill>
            <a:srgbClr val="FCE8A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7" name="Google Shape;347;p25"/>
          <p:cNvCxnSpPr>
            <a:stCxn id="346" idx="5"/>
            <a:endCxn id="348" idx="0"/>
          </p:cNvCxnSpPr>
          <p:nvPr/>
        </p:nvCxnSpPr>
        <p:spPr>
          <a:xfrm>
            <a:off x="4766983" y="2079345"/>
            <a:ext cx="1400400" cy="62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9" name="Google Shape;349;p25"/>
          <p:cNvCxnSpPr>
            <a:stCxn id="346" idx="3"/>
            <a:endCxn id="350" idx="0"/>
          </p:cNvCxnSpPr>
          <p:nvPr/>
        </p:nvCxnSpPr>
        <p:spPr>
          <a:xfrm flipH="1">
            <a:off x="3051093" y="2079345"/>
            <a:ext cx="1392600" cy="62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51" name="Google Shape;351;p25"/>
          <p:cNvGrpSpPr/>
          <p:nvPr/>
        </p:nvGrpSpPr>
        <p:grpSpPr>
          <a:xfrm>
            <a:off x="1717675" y="2703513"/>
            <a:ext cx="2722563" cy="2733675"/>
            <a:chOff x="1717676" y="2690813"/>
            <a:chExt cx="2722841" cy="2734234"/>
          </a:xfrm>
        </p:grpSpPr>
        <p:sp>
          <p:nvSpPr>
            <p:cNvPr id="350" name="Google Shape;350;p25"/>
            <p:cNvSpPr/>
            <p:nvPr/>
          </p:nvSpPr>
          <p:spPr>
            <a:xfrm>
              <a:off x="2822689" y="2690813"/>
              <a:ext cx="457247" cy="457293"/>
            </a:xfrm>
            <a:prstGeom prst="ellipse">
              <a:avLst/>
            </a:prstGeom>
            <a:solidFill>
              <a:srgbClr val="FCE8AE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2" name="Google Shape;352;p25"/>
            <p:cNvCxnSpPr>
              <a:stCxn id="350" idx="3"/>
              <a:endCxn id="353" idx="0"/>
            </p:cNvCxnSpPr>
            <p:nvPr/>
          </p:nvCxnSpPr>
          <p:spPr>
            <a:xfrm flipH="1">
              <a:off x="2340051" y="3081137"/>
              <a:ext cx="549600" cy="79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354" name="Google Shape;354;p25"/>
            <p:cNvGrpSpPr/>
            <p:nvPr/>
          </p:nvGrpSpPr>
          <p:grpSpPr>
            <a:xfrm>
              <a:off x="1717676" y="3873742"/>
              <a:ext cx="1241552" cy="1551305"/>
              <a:chOff x="1717676" y="3857585"/>
              <a:chExt cx="1241552" cy="1551305"/>
            </a:xfrm>
          </p:grpSpPr>
          <p:sp>
            <p:nvSpPr>
              <p:cNvPr id="353" name="Google Shape;353;p25"/>
              <p:cNvSpPr/>
              <p:nvPr/>
            </p:nvSpPr>
            <p:spPr>
              <a:xfrm>
                <a:off x="2111416" y="3857585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1717676" y="4951597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501981" y="4951597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57" name="Google Shape;357;p25"/>
              <p:cNvCxnSpPr>
                <a:stCxn id="353" idx="5"/>
                <a:endCxn id="356" idx="0"/>
              </p:cNvCxnSpPr>
              <p:nvPr/>
            </p:nvCxnSpPr>
            <p:spPr>
              <a:xfrm>
                <a:off x="2501701" y="4247909"/>
                <a:ext cx="2289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58" name="Google Shape;358;p25"/>
              <p:cNvCxnSpPr>
                <a:stCxn id="353" idx="3"/>
                <a:endCxn id="355" idx="0"/>
              </p:cNvCxnSpPr>
              <p:nvPr/>
            </p:nvCxnSpPr>
            <p:spPr>
              <a:xfrm flipH="1">
                <a:off x="1946178" y="4247909"/>
                <a:ext cx="2322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359" name="Google Shape;359;p25"/>
            <p:cNvGrpSpPr/>
            <p:nvPr/>
          </p:nvGrpSpPr>
          <p:grpSpPr>
            <a:xfrm>
              <a:off x="3198965" y="3873742"/>
              <a:ext cx="1241552" cy="1551305"/>
              <a:chOff x="3198965" y="3873742"/>
              <a:chExt cx="1241552" cy="1551305"/>
            </a:xfrm>
          </p:grpSpPr>
          <p:sp>
            <p:nvSpPr>
              <p:cNvPr id="360" name="Google Shape;360;p25"/>
              <p:cNvSpPr/>
              <p:nvPr/>
            </p:nvSpPr>
            <p:spPr>
              <a:xfrm>
                <a:off x="3592705" y="3873742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3198965" y="4967754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3983270" y="4967754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63" name="Google Shape;363;p25"/>
              <p:cNvCxnSpPr>
                <a:stCxn id="360" idx="5"/>
                <a:endCxn id="362" idx="0"/>
              </p:cNvCxnSpPr>
              <p:nvPr/>
            </p:nvCxnSpPr>
            <p:spPr>
              <a:xfrm>
                <a:off x="3982990" y="4264066"/>
                <a:ext cx="2289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64" name="Google Shape;364;p25"/>
              <p:cNvCxnSpPr>
                <a:stCxn id="360" idx="3"/>
                <a:endCxn id="361" idx="0"/>
              </p:cNvCxnSpPr>
              <p:nvPr/>
            </p:nvCxnSpPr>
            <p:spPr>
              <a:xfrm flipH="1">
                <a:off x="3427467" y="4264066"/>
                <a:ext cx="2322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cxnSp>
          <p:nvCxnSpPr>
            <p:cNvPr id="365" name="Google Shape;365;p25"/>
            <p:cNvCxnSpPr>
              <a:stCxn id="350" idx="5"/>
              <a:endCxn id="360" idx="0"/>
            </p:cNvCxnSpPr>
            <p:nvPr/>
          </p:nvCxnSpPr>
          <p:spPr>
            <a:xfrm>
              <a:off x="3212974" y="3081137"/>
              <a:ext cx="608400" cy="79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66" name="Google Shape;366;p25"/>
          <p:cNvGrpSpPr/>
          <p:nvPr/>
        </p:nvGrpSpPr>
        <p:grpSpPr>
          <a:xfrm>
            <a:off x="4833938" y="2703513"/>
            <a:ext cx="2722562" cy="2733675"/>
            <a:chOff x="1717676" y="2690813"/>
            <a:chExt cx="2722841" cy="2734234"/>
          </a:xfrm>
        </p:grpSpPr>
        <p:sp>
          <p:nvSpPr>
            <p:cNvPr id="348" name="Google Shape;348;p25"/>
            <p:cNvSpPr/>
            <p:nvPr/>
          </p:nvSpPr>
          <p:spPr>
            <a:xfrm>
              <a:off x="2822689" y="2690813"/>
              <a:ext cx="457247" cy="457293"/>
            </a:xfrm>
            <a:prstGeom prst="ellipse">
              <a:avLst/>
            </a:prstGeom>
            <a:solidFill>
              <a:srgbClr val="FCE8AE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7" name="Google Shape;367;p25"/>
            <p:cNvCxnSpPr>
              <a:stCxn id="348" idx="3"/>
              <a:endCxn id="368" idx="0"/>
            </p:cNvCxnSpPr>
            <p:nvPr/>
          </p:nvCxnSpPr>
          <p:spPr>
            <a:xfrm flipH="1">
              <a:off x="2340051" y="3081137"/>
              <a:ext cx="549600" cy="79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369" name="Google Shape;369;p25"/>
            <p:cNvGrpSpPr/>
            <p:nvPr/>
          </p:nvGrpSpPr>
          <p:grpSpPr>
            <a:xfrm>
              <a:off x="1717676" y="3873742"/>
              <a:ext cx="1241552" cy="1551305"/>
              <a:chOff x="1717676" y="3857585"/>
              <a:chExt cx="1241552" cy="1551305"/>
            </a:xfrm>
          </p:grpSpPr>
          <p:sp>
            <p:nvSpPr>
              <p:cNvPr id="368" name="Google Shape;368;p25"/>
              <p:cNvSpPr/>
              <p:nvPr/>
            </p:nvSpPr>
            <p:spPr>
              <a:xfrm>
                <a:off x="2111416" y="3857585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717676" y="4951597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2501981" y="4951597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72" name="Google Shape;372;p25"/>
              <p:cNvCxnSpPr>
                <a:stCxn id="368" idx="5"/>
                <a:endCxn id="371" idx="0"/>
              </p:cNvCxnSpPr>
              <p:nvPr/>
            </p:nvCxnSpPr>
            <p:spPr>
              <a:xfrm>
                <a:off x="2501701" y="4247909"/>
                <a:ext cx="2289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73" name="Google Shape;373;p25"/>
              <p:cNvCxnSpPr>
                <a:stCxn id="368" idx="3"/>
                <a:endCxn id="370" idx="0"/>
              </p:cNvCxnSpPr>
              <p:nvPr/>
            </p:nvCxnSpPr>
            <p:spPr>
              <a:xfrm flipH="1">
                <a:off x="1946178" y="4247909"/>
                <a:ext cx="2322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374" name="Google Shape;374;p25"/>
            <p:cNvGrpSpPr/>
            <p:nvPr/>
          </p:nvGrpSpPr>
          <p:grpSpPr>
            <a:xfrm>
              <a:off x="3198965" y="3873742"/>
              <a:ext cx="1241552" cy="1551305"/>
              <a:chOff x="3198965" y="3873742"/>
              <a:chExt cx="1241552" cy="1551305"/>
            </a:xfrm>
          </p:grpSpPr>
          <p:sp>
            <p:nvSpPr>
              <p:cNvPr id="375" name="Google Shape;375;p25"/>
              <p:cNvSpPr/>
              <p:nvPr/>
            </p:nvSpPr>
            <p:spPr>
              <a:xfrm>
                <a:off x="3592705" y="3873742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3198965" y="4967754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3983270" y="4967754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78" name="Google Shape;378;p25"/>
              <p:cNvCxnSpPr>
                <a:stCxn id="375" idx="5"/>
                <a:endCxn id="377" idx="0"/>
              </p:cNvCxnSpPr>
              <p:nvPr/>
            </p:nvCxnSpPr>
            <p:spPr>
              <a:xfrm>
                <a:off x="3982990" y="4264066"/>
                <a:ext cx="2289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79" name="Google Shape;379;p25"/>
              <p:cNvCxnSpPr>
                <a:stCxn id="375" idx="3"/>
                <a:endCxn id="376" idx="0"/>
              </p:cNvCxnSpPr>
              <p:nvPr/>
            </p:nvCxnSpPr>
            <p:spPr>
              <a:xfrm flipH="1">
                <a:off x="3427467" y="4264066"/>
                <a:ext cx="2322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cxnSp>
          <p:nvCxnSpPr>
            <p:cNvPr id="380" name="Google Shape;380;p25"/>
            <p:cNvCxnSpPr>
              <a:stCxn id="348" idx="5"/>
              <a:endCxn id="375" idx="0"/>
            </p:cNvCxnSpPr>
            <p:nvPr/>
          </p:nvCxnSpPr>
          <p:spPr>
            <a:xfrm>
              <a:off x="3212974" y="3081137"/>
              <a:ext cx="608400" cy="79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81" name="Google Shape;381;p25"/>
          <p:cNvSpPr txBox="1"/>
          <p:nvPr/>
        </p:nvSpPr>
        <p:spPr>
          <a:xfrm>
            <a:off x="3821113" y="1289050"/>
            <a:ext cx="1722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Mergesort(1,8)</a:t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1033463" y="2655888"/>
            <a:ext cx="1722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Mergesort(1,4)</a:t>
            </a:r>
            <a:endParaRPr/>
          </a:p>
        </p:txBody>
      </p:sp>
      <p:sp>
        <p:nvSpPr>
          <p:cNvPr id="383" name="Google Shape;383;p25"/>
          <p:cNvSpPr txBox="1"/>
          <p:nvPr/>
        </p:nvSpPr>
        <p:spPr>
          <a:xfrm>
            <a:off x="6519863" y="2655888"/>
            <a:ext cx="1720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Mergesort(5,8)</a:t>
            </a:r>
            <a:endParaRPr/>
          </a:p>
        </p:txBody>
      </p:sp>
      <p:sp>
        <p:nvSpPr>
          <p:cNvPr id="384" name="Google Shape;384;p25"/>
          <p:cNvSpPr txBox="1"/>
          <p:nvPr/>
        </p:nvSpPr>
        <p:spPr>
          <a:xfrm>
            <a:off x="1166813" y="3360738"/>
            <a:ext cx="1722437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Mergesort(1,2)</a:t>
            </a:r>
            <a:endParaRPr/>
          </a:p>
        </p:txBody>
      </p:sp>
      <p:sp>
        <p:nvSpPr>
          <p:cNvPr id="385" name="Google Shape;385;p25"/>
          <p:cNvSpPr txBox="1"/>
          <p:nvPr/>
        </p:nvSpPr>
        <p:spPr>
          <a:xfrm>
            <a:off x="3122613" y="3360738"/>
            <a:ext cx="1722437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Mergesort(3,4</a:t>
            </a: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86" name="Google Shape;386;p25"/>
          <p:cNvSpPr txBox="1"/>
          <p:nvPr/>
        </p:nvSpPr>
        <p:spPr>
          <a:xfrm>
            <a:off x="414338" y="5475288"/>
            <a:ext cx="1722437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Mergesort(1,1)</a:t>
            </a:r>
            <a:endParaRPr/>
          </a:p>
        </p:txBody>
      </p:sp>
      <p:sp>
        <p:nvSpPr>
          <p:cNvPr id="387" name="Google Shape;387;p25"/>
          <p:cNvSpPr txBox="1"/>
          <p:nvPr/>
        </p:nvSpPr>
        <p:spPr>
          <a:xfrm>
            <a:off x="2328863" y="5475288"/>
            <a:ext cx="172085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Mergesort(2,2)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638175" y="0"/>
            <a:ext cx="8229600" cy="1068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Algoritmo MergeSort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93" name="Google Shape;393;p26"/>
          <p:cNvSpPr txBox="1"/>
          <p:nvPr>
            <p:ph idx="4294967295" type="body"/>
          </p:nvPr>
        </p:nvSpPr>
        <p:spPr>
          <a:xfrm>
            <a:off x="531813" y="1500188"/>
            <a:ext cx="82296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3" lvl="0" marL="271463" rtl="0" algn="l"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O custo do algoritmo Mergesort, esta diretamente associado ao processo de intercalação e ao número de intercalações. </a:t>
            </a:r>
            <a:endParaRPr/>
          </a:p>
          <a:p>
            <a:pPr indent="-271463" lvl="0" marL="271463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Fazendo as contas, a complexidade do algoritmo resulta em O(n*log n).</a:t>
            </a:r>
            <a:endParaRPr/>
          </a:p>
          <a:p>
            <a:pPr indent="-271463" lvl="0" marL="271463" rtl="0" algn="l">
              <a:spcBef>
                <a:spcPts val="600"/>
              </a:spcBef>
              <a:spcAft>
                <a:spcPts val="0"/>
              </a:spcAft>
              <a:buSzPts val="1216"/>
              <a:buFont typeface="Georgia"/>
              <a:buNone/>
            </a:pPr>
            <a:r>
              <a:t/>
            </a:r>
            <a:endParaRPr sz="1600"/>
          </a:p>
        </p:txBody>
      </p:sp>
      <p:grpSp>
        <p:nvGrpSpPr>
          <p:cNvPr id="394" name="Google Shape;394;p26"/>
          <p:cNvGrpSpPr/>
          <p:nvPr/>
        </p:nvGrpSpPr>
        <p:grpSpPr>
          <a:xfrm>
            <a:off x="112051" y="2659063"/>
            <a:ext cx="3602699" cy="3000169"/>
            <a:chOff x="541282" y="2816140"/>
            <a:chExt cx="3602090" cy="3000396"/>
          </a:xfrm>
        </p:grpSpPr>
        <p:sp>
          <p:nvSpPr>
            <p:cNvPr id="395" name="Google Shape;395;p26"/>
            <p:cNvSpPr/>
            <p:nvPr/>
          </p:nvSpPr>
          <p:spPr>
            <a:xfrm rot="10800000">
              <a:off x="2375196" y="3122550"/>
              <a:ext cx="106345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6" name="Google Shape;396;p26"/>
            <p:cNvCxnSpPr>
              <a:stCxn id="395" idx="7"/>
              <a:endCxn id="397" idx="3"/>
            </p:cNvCxnSpPr>
            <p:nvPr/>
          </p:nvCxnSpPr>
          <p:spPr>
            <a:xfrm flipH="1">
              <a:off x="1786570" y="3214698"/>
              <a:ext cx="604200" cy="54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398" name="Google Shape;398;p26"/>
            <p:cNvCxnSpPr>
              <a:stCxn id="399" idx="5"/>
              <a:endCxn id="395" idx="1"/>
            </p:cNvCxnSpPr>
            <p:nvPr/>
          </p:nvCxnSpPr>
          <p:spPr>
            <a:xfrm rot="10800000">
              <a:off x="2465999" y="3214707"/>
              <a:ext cx="567600" cy="54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397" name="Google Shape;397;p26"/>
            <p:cNvSpPr/>
            <p:nvPr/>
          </p:nvSpPr>
          <p:spPr>
            <a:xfrm rot="10800000">
              <a:off x="1695861" y="3744897"/>
              <a:ext cx="106345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1306990" y="4351368"/>
              <a:ext cx="107932" cy="106371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057750" y="4351368"/>
              <a:ext cx="106345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2" name="Google Shape;402;p26"/>
            <p:cNvCxnSpPr>
              <a:stCxn id="397" idx="7"/>
              <a:endCxn id="400" idx="2"/>
            </p:cNvCxnSpPr>
            <p:nvPr/>
          </p:nvCxnSpPr>
          <p:spPr>
            <a:xfrm flipH="1">
              <a:off x="1415035" y="3837045"/>
              <a:ext cx="296400" cy="5676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03" name="Google Shape;403;p26"/>
            <p:cNvCxnSpPr>
              <a:stCxn id="401" idx="2"/>
              <a:endCxn id="397" idx="1"/>
            </p:cNvCxnSpPr>
            <p:nvPr/>
          </p:nvCxnSpPr>
          <p:spPr>
            <a:xfrm rot="10800000">
              <a:off x="1786550" y="3837147"/>
              <a:ext cx="271200" cy="568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399" name="Google Shape;399;p26"/>
            <p:cNvSpPr/>
            <p:nvPr/>
          </p:nvSpPr>
          <p:spPr>
            <a:xfrm rot="10800000">
              <a:off x="3018025" y="3744897"/>
              <a:ext cx="106344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>
              <a:off x="2629153" y="4351368"/>
              <a:ext cx="107932" cy="106371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379914" y="4351368"/>
              <a:ext cx="106344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6" name="Google Shape;406;p26"/>
            <p:cNvCxnSpPr>
              <a:stCxn id="399" idx="7"/>
              <a:endCxn id="404" idx="2"/>
            </p:cNvCxnSpPr>
            <p:nvPr/>
          </p:nvCxnSpPr>
          <p:spPr>
            <a:xfrm flipH="1">
              <a:off x="2737199" y="3837045"/>
              <a:ext cx="296400" cy="5676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07" name="Google Shape;407;p26"/>
            <p:cNvCxnSpPr>
              <a:stCxn id="405" idx="2"/>
              <a:endCxn id="399" idx="1"/>
            </p:cNvCxnSpPr>
            <p:nvPr/>
          </p:nvCxnSpPr>
          <p:spPr>
            <a:xfrm rot="10800000">
              <a:off x="3108714" y="3837147"/>
              <a:ext cx="271200" cy="568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08" name="Google Shape;408;p26"/>
            <p:cNvSpPr/>
            <p:nvPr/>
          </p:nvSpPr>
          <p:spPr>
            <a:xfrm rot="10800000">
              <a:off x="2521221" y="4994354"/>
              <a:ext cx="107932" cy="10637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2914855" y="4994354"/>
              <a:ext cx="106345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0" name="Google Shape;410;p26"/>
            <p:cNvCxnSpPr>
              <a:stCxn id="404" idx="0"/>
              <a:endCxn id="408" idx="2"/>
            </p:cNvCxnSpPr>
            <p:nvPr/>
          </p:nvCxnSpPr>
          <p:spPr>
            <a:xfrm flipH="1">
              <a:off x="2629119" y="4457739"/>
              <a:ext cx="54000" cy="589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11" name="Google Shape;411;p26"/>
            <p:cNvCxnSpPr>
              <a:stCxn id="409" idx="2"/>
              <a:endCxn id="404" idx="1"/>
            </p:cNvCxnSpPr>
            <p:nvPr/>
          </p:nvCxnSpPr>
          <p:spPr>
            <a:xfrm rot="10800000">
              <a:off x="2721355" y="4442033"/>
              <a:ext cx="193500" cy="6063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12" name="Google Shape;412;p26"/>
            <p:cNvSpPr/>
            <p:nvPr/>
          </p:nvSpPr>
          <p:spPr>
            <a:xfrm rot="10800000">
              <a:off x="3235476" y="4994354"/>
              <a:ext cx="107932" cy="10637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629109" y="4994354"/>
              <a:ext cx="106345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4" name="Google Shape;414;p26"/>
            <p:cNvCxnSpPr>
              <a:stCxn id="405" idx="3"/>
              <a:endCxn id="412" idx="2"/>
            </p:cNvCxnSpPr>
            <p:nvPr/>
          </p:nvCxnSpPr>
          <p:spPr>
            <a:xfrm flipH="1">
              <a:off x="3343288" y="4443516"/>
              <a:ext cx="52200" cy="603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15" name="Google Shape;415;p26"/>
            <p:cNvCxnSpPr>
              <a:stCxn id="413" idx="2"/>
              <a:endCxn id="405" idx="5"/>
            </p:cNvCxnSpPr>
            <p:nvPr/>
          </p:nvCxnSpPr>
          <p:spPr>
            <a:xfrm rot="10800000">
              <a:off x="3470709" y="4443533"/>
              <a:ext cx="158400" cy="604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16" name="Google Shape;416;p26"/>
            <p:cNvSpPr/>
            <p:nvPr/>
          </p:nvSpPr>
          <p:spPr>
            <a:xfrm rot="10800000">
              <a:off x="1091126" y="4994354"/>
              <a:ext cx="107932" cy="10637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1486346" y="4994354"/>
              <a:ext cx="106345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8" name="Google Shape;418;p26"/>
            <p:cNvCxnSpPr>
              <a:stCxn id="400" idx="7"/>
              <a:endCxn id="416" idx="2"/>
            </p:cNvCxnSpPr>
            <p:nvPr/>
          </p:nvCxnSpPr>
          <p:spPr>
            <a:xfrm flipH="1">
              <a:off x="1199196" y="4442161"/>
              <a:ext cx="123600" cy="6054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19" name="Google Shape;419;p26"/>
            <p:cNvCxnSpPr>
              <a:stCxn id="417" idx="2"/>
              <a:endCxn id="400" idx="1"/>
            </p:cNvCxnSpPr>
            <p:nvPr/>
          </p:nvCxnSpPr>
          <p:spPr>
            <a:xfrm rot="10800000">
              <a:off x="1399046" y="4442033"/>
              <a:ext cx="87300" cy="6063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20" name="Google Shape;420;p26"/>
            <p:cNvSpPr/>
            <p:nvPr/>
          </p:nvSpPr>
          <p:spPr>
            <a:xfrm rot="10800000">
              <a:off x="1878393" y="4994354"/>
              <a:ext cx="107932" cy="10637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272027" y="4994354"/>
              <a:ext cx="106344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2" name="Google Shape;422;p26"/>
            <p:cNvCxnSpPr>
              <a:stCxn id="401" idx="3"/>
              <a:endCxn id="420" idx="2"/>
            </p:cNvCxnSpPr>
            <p:nvPr/>
          </p:nvCxnSpPr>
          <p:spPr>
            <a:xfrm flipH="1">
              <a:off x="1986324" y="4443516"/>
              <a:ext cx="87000" cy="603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23" name="Google Shape;423;p26"/>
            <p:cNvCxnSpPr>
              <a:stCxn id="421" idx="2"/>
              <a:endCxn id="401" idx="5"/>
            </p:cNvCxnSpPr>
            <p:nvPr/>
          </p:nvCxnSpPr>
          <p:spPr>
            <a:xfrm rot="10800000">
              <a:off x="2148427" y="4443533"/>
              <a:ext cx="123600" cy="604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24" name="Google Shape;424;p26"/>
            <p:cNvSpPr txBox="1"/>
            <p:nvPr/>
          </p:nvSpPr>
          <p:spPr>
            <a:xfrm rot="-2566573">
              <a:off x="530833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25" name="Google Shape;425;p26"/>
            <p:cNvSpPr txBox="1"/>
            <p:nvPr/>
          </p:nvSpPr>
          <p:spPr>
            <a:xfrm rot="-2566573">
              <a:off x="918635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26" name="Google Shape;426;p26"/>
            <p:cNvSpPr txBox="1"/>
            <p:nvPr/>
          </p:nvSpPr>
          <p:spPr>
            <a:xfrm rot="-2566573">
              <a:off x="1306437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27" name="Google Shape;427;p26"/>
            <p:cNvSpPr txBox="1"/>
            <p:nvPr/>
          </p:nvSpPr>
          <p:spPr>
            <a:xfrm rot="-2566573">
              <a:off x="1694239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28" name="Google Shape;428;p26"/>
            <p:cNvSpPr txBox="1"/>
            <p:nvPr/>
          </p:nvSpPr>
          <p:spPr>
            <a:xfrm rot="-2566573">
              <a:off x="2082041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29" name="Google Shape;429;p26"/>
            <p:cNvSpPr txBox="1"/>
            <p:nvPr/>
          </p:nvSpPr>
          <p:spPr>
            <a:xfrm rot="-2566573">
              <a:off x="2469843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30" name="Google Shape;430;p26"/>
            <p:cNvSpPr txBox="1"/>
            <p:nvPr/>
          </p:nvSpPr>
          <p:spPr>
            <a:xfrm rot="-2566573">
              <a:off x="2857645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31" name="Google Shape;431;p26"/>
            <p:cNvSpPr txBox="1"/>
            <p:nvPr/>
          </p:nvSpPr>
          <p:spPr>
            <a:xfrm rot="-2566573">
              <a:off x="3245445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32" name="Google Shape;432;p26"/>
            <p:cNvSpPr txBox="1"/>
            <p:nvPr/>
          </p:nvSpPr>
          <p:spPr>
            <a:xfrm>
              <a:off x="2234896" y="2816140"/>
              <a:ext cx="4286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</a:t>
              </a:r>
              <a:endParaRPr/>
            </a:p>
          </p:txBody>
        </p:sp>
        <p:sp>
          <p:nvSpPr>
            <p:cNvPr id="433" name="Google Shape;433;p26"/>
            <p:cNvSpPr txBox="1"/>
            <p:nvPr/>
          </p:nvSpPr>
          <p:spPr>
            <a:xfrm>
              <a:off x="1142976" y="3601958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cn/2</a:t>
              </a:r>
              <a:endParaRPr/>
            </a:p>
          </p:txBody>
        </p:sp>
        <p:sp>
          <p:nvSpPr>
            <p:cNvPr id="434" name="Google Shape;434;p26"/>
            <p:cNvSpPr txBox="1"/>
            <p:nvPr/>
          </p:nvSpPr>
          <p:spPr>
            <a:xfrm>
              <a:off x="3143240" y="3601958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cn/2</a:t>
              </a:r>
              <a:endParaRPr/>
            </a:p>
          </p:txBody>
        </p:sp>
        <p:sp>
          <p:nvSpPr>
            <p:cNvPr id="435" name="Google Shape;435;p26"/>
            <p:cNvSpPr txBox="1"/>
            <p:nvPr/>
          </p:nvSpPr>
          <p:spPr>
            <a:xfrm>
              <a:off x="714348" y="4214818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36" name="Google Shape;436;p26"/>
            <p:cNvSpPr txBox="1"/>
            <p:nvPr/>
          </p:nvSpPr>
          <p:spPr>
            <a:xfrm>
              <a:off x="3571868" y="4214818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37" name="Google Shape;437;p26"/>
            <p:cNvSpPr txBox="1"/>
            <p:nvPr/>
          </p:nvSpPr>
          <p:spPr>
            <a:xfrm>
              <a:off x="1500166" y="4214818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38" name="Google Shape;438;p26"/>
            <p:cNvSpPr txBox="1"/>
            <p:nvPr/>
          </p:nvSpPr>
          <p:spPr>
            <a:xfrm>
              <a:off x="2714612" y="4214818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</p:grpSp>
      <p:sp>
        <p:nvSpPr>
          <p:cNvPr id="439" name="Google Shape;439;p26"/>
          <p:cNvSpPr txBox="1"/>
          <p:nvPr/>
        </p:nvSpPr>
        <p:spPr>
          <a:xfrm>
            <a:off x="500063" y="5643563"/>
            <a:ext cx="29289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None/>
            </a:pPr>
            <a:r>
              <a:rPr b="1" lang="pt-BR" sz="14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 = 8  ⇒  n/8 =1  ⇒  T(1) = c</a:t>
            </a:r>
            <a:endParaRPr/>
          </a:p>
        </p:txBody>
      </p:sp>
      <p:grpSp>
        <p:nvGrpSpPr>
          <p:cNvPr id="440" name="Google Shape;440;p26"/>
          <p:cNvGrpSpPr/>
          <p:nvPr/>
        </p:nvGrpSpPr>
        <p:grpSpPr>
          <a:xfrm>
            <a:off x="3875088" y="2643188"/>
            <a:ext cx="3429000" cy="2619375"/>
            <a:chOff x="4143372" y="2643182"/>
            <a:chExt cx="3429024" cy="2618767"/>
          </a:xfrm>
        </p:grpSpPr>
        <p:sp>
          <p:nvSpPr>
            <p:cNvPr id="441" name="Google Shape;441;p26"/>
            <p:cNvSpPr/>
            <p:nvPr/>
          </p:nvSpPr>
          <p:spPr>
            <a:xfrm rot="10800000">
              <a:off x="5803909" y="2949498"/>
              <a:ext cx="106363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2" name="Google Shape;442;p26"/>
            <p:cNvCxnSpPr>
              <a:stCxn id="441" idx="7"/>
              <a:endCxn id="443" idx="3"/>
            </p:cNvCxnSpPr>
            <p:nvPr/>
          </p:nvCxnSpPr>
          <p:spPr>
            <a:xfrm flipH="1">
              <a:off x="5215285" y="3041618"/>
              <a:ext cx="604200" cy="545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44" name="Google Shape;444;p26"/>
            <p:cNvCxnSpPr>
              <a:stCxn id="445" idx="5"/>
              <a:endCxn id="441" idx="1"/>
            </p:cNvCxnSpPr>
            <p:nvPr/>
          </p:nvCxnSpPr>
          <p:spPr>
            <a:xfrm rot="10800000">
              <a:off x="5894827" y="3041758"/>
              <a:ext cx="567600" cy="545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43" name="Google Shape;443;p26"/>
            <p:cNvSpPr/>
            <p:nvPr/>
          </p:nvSpPr>
          <p:spPr>
            <a:xfrm rot="10800000">
              <a:off x="5124454" y="3571653"/>
              <a:ext cx="106363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 rot="10800000">
              <a:off x="4735513" y="4177938"/>
              <a:ext cx="107951" cy="10633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5486406" y="4177938"/>
              <a:ext cx="106363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8" name="Google Shape;448;p26"/>
            <p:cNvCxnSpPr>
              <a:stCxn id="443" idx="7"/>
              <a:endCxn id="446" idx="2"/>
            </p:cNvCxnSpPr>
            <p:nvPr/>
          </p:nvCxnSpPr>
          <p:spPr>
            <a:xfrm flipH="1">
              <a:off x="4843331" y="3663773"/>
              <a:ext cx="296700" cy="5673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49" name="Google Shape;449;p26"/>
            <p:cNvCxnSpPr>
              <a:stCxn id="447" idx="2"/>
              <a:endCxn id="443" idx="1"/>
            </p:cNvCxnSpPr>
            <p:nvPr/>
          </p:nvCxnSpPr>
          <p:spPr>
            <a:xfrm rot="10800000">
              <a:off x="5215206" y="3663700"/>
              <a:ext cx="271200" cy="568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45" name="Google Shape;445;p26"/>
            <p:cNvSpPr/>
            <p:nvPr/>
          </p:nvSpPr>
          <p:spPr>
            <a:xfrm rot="10800000">
              <a:off x="6446850" y="3571653"/>
              <a:ext cx="106364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 rot="10800000">
              <a:off x="6057910" y="4177938"/>
              <a:ext cx="107951" cy="10633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6808803" y="4177938"/>
              <a:ext cx="106364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52" name="Google Shape;452;p26"/>
            <p:cNvCxnSpPr>
              <a:stCxn id="445" idx="7"/>
              <a:endCxn id="450" idx="2"/>
            </p:cNvCxnSpPr>
            <p:nvPr/>
          </p:nvCxnSpPr>
          <p:spPr>
            <a:xfrm flipH="1">
              <a:off x="6165727" y="3663773"/>
              <a:ext cx="296700" cy="5673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53" name="Google Shape;453;p26"/>
            <p:cNvCxnSpPr>
              <a:stCxn id="451" idx="2"/>
              <a:endCxn id="445" idx="1"/>
            </p:cNvCxnSpPr>
            <p:nvPr/>
          </p:nvCxnSpPr>
          <p:spPr>
            <a:xfrm rot="10800000">
              <a:off x="6537603" y="3663700"/>
              <a:ext cx="271200" cy="568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54" name="Google Shape;454;p26"/>
            <p:cNvSpPr/>
            <p:nvPr/>
          </p:nvSpPr>
          <p:spPr>
            <a:xfrm rot="10800000">
              <a:off x="5949960" y="4820726"/>
              <a:ext cx="107951" cy="106337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343662" y="4820726"/>
              <a:ext cx="106363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56" name="Google Shape;456;p26"/>
            <p:cNvCxnSpPr>
              <a:stCxn id="450" idx="0"/>
              <a:endCxn id="454" idx="2"/>
            </p:cNvCxnSpPr>
            <p:nvPr/>
          </p:nvCxnSpPr>
          <p:spPr>
            <a:xfrm flipH="1">
              <a:off x="6057885" y="4284276"/>
              <a:ext cx="54000" cy="5895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57" name="Google Shape;457;p26"/>
            <p:cNvCxnSpPr>
              <a:stCxn id="455" idx="2"/>
              <a:endCxn id="450" idx="1"/>
            </p:cNvCxnSpPr>
            <p:nvPr/>
          </p:nvCxnSpPr>
          <p:spPr>
            <a:xfrm rot="10800000">
              <a:off x="6150162" y="4268689"/>
              <a:ext cx="193500" cy="60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58" name="Google Shape;458;p26"/>
            <p:cNvSpPr/>
            <p:nvPr/>
          </p:nvSpPr>
          <p:spPr>
            <a:xfrm rot="10800000">
              <a:off x="6664340" y="4820726"/>
              <a:ext cx="107951" cy="106337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7058042" y="4820726"/>
              <a:ext cx="106363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60" name="Google Shape;460;p26"/>
            <p:cNvCxnSpPr>
              <a:stCxn id="451" idx="3"/>
              <a:endCxn id="458" idx="2"/>
            </p:cNvCxnSpPr>
            <p:nvPr/>
          </p:nvCxnSpPr>
          <p:spPr>
            <a:xfrm flipH="1">
              <a:off x="6772180" y="4270058"/>
              <a:ext cx="52200" cy="603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61" name="Google Shape;461;p26"/>
            <p:cNvCxnSpPr>
              <a:stCxn id="459" idx="2"/>
              <a:endCxn id="451" idx="5"/>
            </p:cNvCxnSpPr>
            <p:nvPr/>
          </p:nvCxnSpPr>
          <p:spPr>
            <a:xfrm rot="10800000">
              <a:off x="6899642" y="4270189"/>
              <a:ext cx="158400" cy="6045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62" name="Google Shape;462;p26"/>
            <p:cNvSpPr/>
            <p:nvPr/>
          </p:nvSpPr>
          <p:spPr>
            <a:xfrm rot="10800000">
              <a:off x="4521200" y="4820726"/>
              <a:ext cx="107951" cy="106337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4914902" y="4820726"/>
              <a:ext cx="106363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64" name="Google Shape;464;p26"/>
            <p:cNvCxnSpPr>
              <a:stCxn id="446" idx="7"/>
              <a:endCxn id="462" idx="2"/>
            </p:cNvCxnSpPr>
            <p:nvPr/>
          </p:nvCxnSpPr>
          <p:spPr>
            <a:xfrm flipH="1">
              <a:off x="4629222" y="4268703"/>
              <a:ext cx="122100" cy="6051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65" name="Google Shape;465;p26"/>
            <p:cNvCxnSpPr>
              <a:stCxn id="463" idx="2"/>
              <a:endCxn id="446" idx="1"/>
            </p:cNvCxnSpPr>
            <p:nvPr/>
          </p:nvCxnSpPr>
          <p:spPr>
            <a:xfrm rot="10800000">
              <a:off x="4827602" y="4268689"/>
              <a:ext cx="87300" cy="60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66" name="Google Shape;466;p26"/>
            <p:cNvSpPr/>
            <p:nvPr/>
          </p:nvSpPr>
          <p:spPr>
            <a:xfrm rot="10800000">
              <a:off x="5307017" y="4820726"/>
              <a:ext cx="107951" cy="106337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700720" y="4820726"/>
              <a:ext cx="106364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68" name="Google Shape;468;p26"/>
            <p:cNvCxnSpPr>
              <a:stCxn id="447" idx="3"/>
              <a:endCxn id="466" idx="2"/>
            </p:cNvCxnSpPr>
            <p:nvPr/>
          </p:nvCxnSpPr>
          <p:spPr>
            <a:xfrm flipH="1">
              <a:off x="5414982" y="4270058"/>
              <a:ext cx="87000" cy="603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69" name="Google Shape;469;p26"/>
            <p:cNvCxnSpPr>
              <a:stCxn id="467" idx="2"/>
              <a:endCxn id="447" idx="5"/>
            </p:cNvCxnSpPr>
            <p:nvPr/>
          </p:nvCxnSpPr>
          <p:spPr>
            <a:xfrm rot="10800000">
              <a:off x="5577120" y="4270189"/>
              <a:ext cx="123600" cy="6045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70" name="Google Shape;470;p26"/>
            <p:cNvSpPr txBox="1"/>
            <p:nvPr/>
          </p:nvSpPr>
          <p:spPr>
            <a:xfrm>
              <a:off x="5663920" y="2643182"/>
              <a:ext cx="4286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</a:t>
              </a:r>
              <a:endParaRPr/>
            </a:p>
          </p:txBody>
        </p:sp>
        <p:sp>
          <p:nvSpPr>
            <p:cNvPr id="471" name="Google Shape;471;p26"/>
            <p:cNvSpPr txBox="1"/>
            <p:nvPr/>
          </p:nvSpPr>
          <p:spPr>
            <a:xfrm>
              <a:off x="4572000" y="3429000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cn/2</a:t>
              </a:r>
              <a:endParaRPr/>
            </a:p>
          </p:txBody>
        </p:sp>
        <p:sp>
          <p:nvSpPr>
            <p:cNvPr id="472" name="Google Shape;472;p26"/>
            <p:cNvSpPr txBox="1"/>
            <p:nvPr/>
          </p:nvSpPr>
          <p:spPr>
            <a:xfrm>
              <a:off x="6572264" y="3429000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cn/2</a:t>
              </a:r>
              <a:endParaRPr/>
            </a:p>
          </p:txBody>
        </p:sp>
        <p:sp>
          <p:nvSpPr>
            <p:cNvPr id="473" name="Google Shape;473;p26"/>
            <p:cNvSpPr txBox="1"/>
            <p:nvPr/>
          </p:nvSpPr>
          <p:spPr>
            <a:xfrm>
              <a:off x="4143372" y="4041860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74" name="Google Shape;474;p26"/>
            <p:cNvSpPr txBox="1"/>
            <p:nvPr/>
          </p:nvSpPr>
          <p:spPr>
            <a:xfrm>
              <a:off x="7000892" y="4041860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75" name="Google Shape;475;p26"/>
            <p:cNvSpPr txBox="1"/>
            <p:nvPr/>
          </p:nvSpPr>
          <p:spPr>
            <a:xfrm>
              <a:off x="4929190" y="4041860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76" name="Google Shape;476;p26"/>
            <p:cNvSpPr txBox="1"/>
            <p:nvPr/>
          </p:nvSpPr>
          <p:spPr>
            <a:xfrm>
              <a:off x="6143636" y="4041860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77" name="Google Shape;477;p26"/>
            <p:cNvSpPr txBox="1"/>
            <p:nvPr/>
          </p:nvSpPr>
          <p:spPr>
            <a:xfrm>
              <a:off x="4429124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78" name="Google Shape;478;p26"/>
            <p:cNvSpPr txBox="1"/>
            <p:nvPr/>
          </p:nvSpPr>
          <p:spPr>
            <a:xfrm>
              <a:off x="4796519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79" name="Google Shape;479;p26"/>
            <p:cNvSpPr txBox="1"/>
            <p:nvPr/>
          </p:nvSpPr>
          <p:spPr>
            <a:xfrm>
              <a:off x="5163914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80" name="Google Shape;480;p26"/>
            <p:cNvSpPr txBox="1"/>
            <p:nvPr/>
          </p:nvSpPr>
          <p:spPr>
            <a:xfrm>
              <a:off x="5531309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81" name="Google Shape;481;p26"/>
            <p:cNvSpPr txBox="1"/>
            <p:nvPr/>
          </p:nvSpPr>
          <p:spPr>
            <a:xfrm>
              <a:off x="5898704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82" name="Google Shape;482;p26"/>
            <p:cNvSpPr txBox="1"/>
            <p:nvPr/>
          </p:nvSpPr>
          <p:spPr>
            <a:xfrm>
              <a:off x="6266099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83" name="Google Shape;483;p26"/>
            <p:cNvSpPr txBox="1"/>
            <p:nvPr/>
          </p:nvSpPr>
          <p:spPr>
            <a:xfrm>
              <a:off x="6633494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7000892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</p:grpSp>
      <p:grpSp>
        <p:nvGrpSpPr>
          <p:cNvPr id="485" name="Google Shape;485;p26"/>
          <p:cNvGrpSpPr/>
          <p:nvPr/>
        </p:nvGrpSpPr>
        <p:grpSpPr>
          <a:xfrm>
            <a:off x="5875338" y="2786063"/>
            <a:ext cx="2125662" cy="307975"/>
            <a:chOff x="5875348" y="2786058"/>
            <a:chExt cx="2280803" cy="307777"/>
          </a:xfrm>
        </p:grpSpPr>
        <p:cxnSp>
          <p:nvCxnSpPr>
            <p:cNvPr id="486" name="Google Shape;486;p26"/>
            <p:cNvCxnSpPr/>
            <p:nvPr/>
          </p:nvCxnSpPr>
          <p:spPr>
            <a:xfrm flipH="1" rot="10800000">
              <a:off x="5875348" y="3000372"/>
              <a:ext cx="1785950" cy="4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87" name="Google Shape;487;p26"/>
            <p:cNvSpPr txBox="1"/>
            <p:nvPr/>
          </p:nvSpPr>
          <p:spPr>
            <a:xfrm>
              <a:off x="7661298" y="2786058"/>
              <a:ext cx="4948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Noto Sans Symbols"/>
                <a:buNone/>
              </a:pPr>
              <a:r>
                <a:rPr b="1" lang="pt-BR" sz="1400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</a:t>
              </a:r>
              <a:endParaRPr/>
            </a:p>
          </p:txBody>
        </p:sp>
      </p:grpSp>
      <p:grpSp>
        <p:nvGrpSpPr>
          <p:cNvPr id="488" name="Google Shape;488;p26"/>
          <p:cNvGrpSpPr/>
          <p:nvPr/>
        </p:nvGrpSpPr>
        <p:grpSpPr>
          <a:xfrm>
            <a:off x="6946900" y="3357563"/>
            <a:ext cx="1054100" cy="307975"/>
            <a:chOff x="6946918" y="3357562"/>
            <a:chExt cx="1285882" cy="307777"/>
          </a:xfrm>
        </p:grpSpPr>
        <p:cxnSp>
          <p:nvCxnSpPr>
            <p:cNvPr id="489" name="Google Shape;489;p26"/>
            <p:cNvCxnSpPr/>
            <p:nvPr/>
          </p:nvCxnSpPr>
          <p:spPr>
            <a:xfrm>
              <a:off x="6946918" y="3571876"/>
              <a:ext cx="714380" cy="1588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0" name="Google Shape;490;p26"/>
            <p:cNvSpPr txBox="1"/>
            <p:nvPr/>
          </p:nvSpPr>
          <p:spPr>
            <a:xfrm>
              <a:off x="7661296" y="3357562"/>
              <a:ext cx="5715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Noto Sans Symbols"/>
                <a:buNone/>
              </a:pPr>
              <a:r>
                <a:rPr b="1" lang="pt-BR" sz="1400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</a:t>
              </a:r>
              <a:endParaRPr/>
            </a:p>
          </p:txBody>
        </p:sp>
      </p:grpSp>
      <p:grpSp>
        <p:nvGrpSpPr>
          <p:cNvPr id="491" name="Google Shape;491;p26"/>
          <p:cNvGrpSpPr/>
          <p:nvPr/>
        </p:nvGrpSpPr>
        <p:grpSpPr>
          <a:xfrm>
            <a:off x="7304088" y="4000500"/>
            <a:ext cx="709612" cy="307975"/>
            <a:chOff x="7304108" y="4000504"/>
            <a:chExt cx="775834" cy="307777"/>
          </a:xfrm>
        </p:grpSpPr>
        <p:cxnSp>
          <p:nvCxnSpPr>
            <p:cNvPr id="492" name="Google Shape;492;p26"/>
            <p:cNvCxnSpPr/>
            <p:nvPr/>
          </p:nvCxnSpPr>
          <p:spPr>
            <a:xfrm>
              <a:off x="7304108" y="4214818"/>
              <a:ext cx="293232" cy="1588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3" name="Google Shape;493;p26"/>
            <p:cNvSpPr txBox="1"/>
            <p:nvPr/>
          </p:nvSpPr>
          <p:spPr>
            <a:xfrm>
              <a:off x="7597340" y="4000504"/>
              <a:ext cx="4826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Noto Sans Symbols"/>
                <a:buNone/>
              </a:pPr>
              <a:r>
                <a:rPr b="1" lang="pt-BR" sz="1400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</a:t>
              </a:r>
              <a:endParaRPr/>
            </a:p>
          </p:txBody>
        </p:sp>
      </p:grpSp>
      <p:grpSp>
        <p:nvGrpSpPr>
          <p:cNvPr id="494" name="Google Shape;494;p26"/>
          <p:cNvGrpSpPr/>
          <p:nvPr/>
        </p:nvGrpSpPr>
        <p:grpSpPr>
          <a:xfrm>
            <a:off x="7143750" y="4643438"/>
            <a:ext cx="911225" cy="307975"/>
            <a:chOff x="7131416" y="4643446"/>
            <a:chExt cx="1101384" cy="307777"/>
          </a:xfrm>
        </p:grpSpPr>
        <p:cxnSp>
          <p:nvCxnSpPr>
            <p:cNvPr id="495" name="Google Shape;495;p26"/>
            <p:cNvCxnSpPr/>
            <p:nvPr/>
          </p:nvCxnSpPr>
          <p:spPr>
            <a:xfrm>
              <a:off x="7131416" y="4857760"/>
              <a:ext cx="529882" cy="1588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6" name="Google Shape;496;p26"/>
            <p:cNvSpPr txBox="1"/>
            <p:nvPr/>
          </p:nvSpPr>
          <p:spPr>
            <a:xfrm>
              <a:off x="7661297" y="4643446"/>
              <a:ext cx="5715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Noto Sans Symbols"/>
                <a:buNone/>
              </a:pPr>
              <a:r>
                <a:rPr b="1" lang="pt-BR" sz="1400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</a:t>
              </a:r>
              <a:endParaRPr/>
            </a:p>
          </p:txBody>
        </p:sp>
      </p:grpSp>
      <p:grpSp>
        <p:nvGrpSpPr>
          <p:cNvPr id="497" name="Google Shape;497;p26"/>
          <p:cNvGrpSpPr/>
          <p:nvPr/>
        </p:nvGrpSpPr>
        <p:grpSpPr>
          <a:xfrm>
            <a:off x="8018466" y="2928938"/>
            <a:ext cx="1125538" cy="2000250"/>
            <a:chOff x="8018488" y="2928934"/>
            <a:chExt cx="1125544" cy="2000250"/>
          </a:xfrm>
        </p:grpSpPr>
        <p:sp>
          <p:nvSpPr>
            <p:cNvPr id="498" name="Google Shape;498;p26"/>
            <p:cNvSpPr/>
            <p:nvPr/>
          </p:nvSpPr>
          <p:spPr>
            <a:xfrm flipH="1">
              <a:off x="8018488" y="2928934"/>
              <a:ext cx="196851" cy="200025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26"/>
            <p:cNvSpPr txBox="1"/>
            <p:nvPr/>
          </p:nvSpPr>
          <p:spPr>
            <a:xfrm>
              <a:off x="8143900" y="3714752"/>
              <a:ext cx="10001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Noto Sans Symbols"/>
                <a:buNone/>
              </a:pPr>
              <a:r>
                <a:rPr b="1" lang="pt-BR" sz="1400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(log n)+1</a:t>
              </a:r>
              <a:endParaRPr/>
            </a:p>
          </p:txBody>
        </p:sp>
      </p:grpSp>
      <p:sp>
        <p:nvSpPr>
          <p:cNvPr id="500" name="Google Shape;500;p26"/>
          <p:cNvSpPr txBox="1"/>
          <p:nvPr/>
        </p:nvSpPr>
        <p:spPr>
          <a:xfrm>
            <a:off x="7143751" y="5264249"/>
            <a:ext cx="14287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None/>
            </a:pPr>
            <a:r>
              <a:rPr b="1" lang="pt-BR" sz="14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(log n+1) (cn)</a:t>
            </a:r>
            <a:endParaRPr/>
          </a:p>
        </p:txBody>
      </p:sp>
      <p:sp>
        <p:nvSpPr>
          <p:cNvPr id="501" name="Google Shape;501;p26"/>
          <p:cNvSpPr txBox="1"/>
          <p:nvPr/>
        </p:nvSpPr>
        <p:spPr>
          <a:xfrm>
            <a:off x="4143375" y="5857974"/>
            <a:ext cx="38576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None/>
            </a:pPr>
            <a:r>
              <a:rPr b="1" lang="pt-BR" sz="14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(log n+1) (cn) = cn logn + cn = </a:t>
            </a:r>
            <a:r>
              <a:rPr b="1" lang="pt-BR" sz="14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O(n log n)</a:t>
            </a:r>
            <a:endParaRPr/>
          </a:p>
        </p:txBody>
      </p:sp>
      <p:pic>
        <p:nvPicPr>
          <p:cNvPr id="502" name="Google Shape;5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353" y="2520155"/>
            <a:ext cx="792163" cy="296863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03" name="Google Shape;5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3924" y="2713225"/>
            <a:ext cx="842963" cy="561975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Algoritmo MergeSort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509" name="Google Shape;509;p27"/>
          <p:cNvSpPr txBox="1"/>
          <p:nvPr/>
        </p:nvSpPr>
        <p:spPr>
          <a:xfrm>
            <a:off x="749300" y="1460500"/>
            <a:ext cx="77724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Método do Desdobramento: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Consiste em aplicar repetidamente a função de recorrência no termo de menor ordem (fazer substituições sucessivas) até atingir: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caso base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 conseguir identificar a forma geral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4" name="Google Shape;5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763" y="4564063"/>
            <a:ext cx="2147887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7"/>
          <p:cNvSpPr txBox="1"/>
          <p:nvPr/>
        </p:nvSpPr>
        <p:spPr>
          <a:xfrm>
            <a:off x="800100" y="4049713"/>
            <a:ext cx="15367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n&gt;0: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6" name="Google Shape;516;p27"/>
          <p:cNvSpPr txBox="1"/>
          <p:nvPr/>
        </p:nvSpPr>
        <p:spPr>
          <a:xfrm>
            <a:off x="850900" y="4997450"/>
            <a:ext cx="66802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T(n/2),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17" name="Google Shape;5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925" y="5521325"/>
            <a:ext cx="3170238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6025" y="3187700"/>
            <a:ext cx="7427913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7"/>
          <p:cNvSpPr/>
          <p:nvPr/>
        </p:nvSpPr>
        <p:spPr>
          <a:xfrm>
            <a:off x="5873974" y="2712570"/>
            <a:ext cx="1017774" cy="480359"/>
          </a:xfrm>
          <a:prstGeom prst="wedgeRoundRectCallout">
            <a:avLst>
              <a:gd fmla="val -391082" name="adj1"/>
              <a:gd fmla="val 74355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 constante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Algoritmo MergeSort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525" name="Google Shape;52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28"/>
          <p:cNvSpPr txBox="1"/>
          <p:nvPr/>
        </p:nvSpPr>
        <p:spPr>
          <a:xfrm>
            <a:off x="863600" y="1320800"/>
            <a:ext cx="15367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n&gt;0: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0" name="Google Shape;530;p28"/>
          <p:cNvSpPr txBox="1"/>
          <p:nvPr/>
        </p:nvSpPr>
        <p:spPr>
          <a:xfrm>
            <a:off x="863600" y="2268538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T(n/2),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1" name="Google Shape;531;p28"/>
          <p:cNvSpPr txBox="1"/>
          <p:nvPr/>
        </p:nvSpPr>
        <p:spPr>
          <a:xfrm>
            <a:off x="876300" y="3222625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T(n/4),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32" name="Google Shape;5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613" y="3751263"/>
            <a:ext cx="3381375" cy="37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6188" y="3727450"/>
            <a:ext cx="2357437" cy="371475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34" name="Google Shape;534;p28"/>
          <p:cNvSpPr txBox="1"/>
          <p:nvPr/>
        </p:nvSpPr>
        <p:spPr>
          <a:xfrm>
            <a:off x="979488" y="4351338"/>
            <a:ext cx="4887912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Generalizando para k&lt;n,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5" name="Google Shape;535;p28"/>
          <p:cNvSpPr txBox="1"/>
          <p:nvPr/>
        </p:nvSpPr>
        <p:spPr>
          <a:xfrm>
            <a:off x="966788" y="5283200"/>
            <a:ext cx="4900612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Considerando k, tal que n=2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temos:  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36" name="Google Shape;53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0163" y="1768475"/>
            <a:ext cx="2147887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7300" y="2279650"/>
            <a:ext cx="2147888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2863" y="2741613"/>
            <a:ext cx="3170237" cy="33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43650" y="2733675"/>
            <a:ext cx="2382838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73813" y="3197225"/>
            <a:ext cx="2382837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82713" y="4797425"/>
            <a:ext cx="2486025" cy="371475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42" name="Google Shape;542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16038" y="5776913"/>
            <a:ext cx="2695575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43" name="Google Shape;543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73563" y="5776913"/>
            <a:ext cx="2484437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44" name="Google Shape;544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4213" y="5776913"/>
            <a:ext cx="1931987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9"/>
          <p:cNvSpPr txBox="1"/>
          <p:nvPr>
            <p:ph type="title"/>
          </p:nvPr>
        </p:nvSpPr>
        <p:spPr>
          <a:xfrm>
            <a:off x="638175" y="0"/>
            <a:ext cx="8229600" cy="1068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Algoritmo MergeSort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550" name="Google Shape;550;p29"/>
          <p:cNvSpPr txBox="1"/>
          <p:nvPr>
            <p:ph idx="4294967295" type="body"/>
          </p:nvPr>
        </p:nvSpPr>
        <p:spPr>
          <a:xfrm>
            <a:off x="531813" y="1500188"/>
            <a:ext cx="8229600" cy="1628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3" lvl="0" marL="271463" rtl="0" algn="l"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A árvore recursiva gerada pelo problema da ordenação Mergesort tem a seguinte caraterística.</a:t>
            </a:r>
            <a:endParaRPr/>
          </a:p>
          <a:p>
            <a:pPr indent="-271463" lvl="0" marL="271463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Observe que a decomposição do problema (simplificação) divide o problema original em dois subproblemas com tamanho igual a metade do problema original. </a:t>
            </a:r>
            <a:endParaRPr/>
          </a:p>
          <a:p>
            <a:pPr indent="-271463" lvl="0" marL="271463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O número de subproblemas gerados não é muito grande.</a:t>
            </a:r>
            <a:endParaRPr sz="1600"/>
          </a:p>
        </p:txBody>
      </p:sp>
      <p:grpSp>
        <p:nvGrpSpPr>
          <p:cNvPr id="551" name="Google Shape;551;p29"/>
          <p:cNvGrpSpPr/>
          <p:nvPr/>
        </p:nvGrpSpPr>
        <p:grpSpPr>
          <a:xfrm>
            <a:off x="2419740" y="3224232"/>
            <a:ext cx="4423330" cy="2980940"/>
            <a:chOff x="2536285" y="2829772"/>
            <a:chExt cx="4423330" cy="2980940"/>
          </a:xfrm>
        </p:grpSpPr>
        <p:sp>
          <p:nvSpPr>
            <p:cNvPr id="552" name="Google Shape;552;p29"/>
            <p:cNvSpPr/>
            <p:nvPr/>
          </p:nvSpPr>
          <p:spPr>
            <a:xfrm rot="10800000">
              <a:off x="4571448" y="3136169"/>
              <a:ext cx="106363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3" name="Google Shape;553;p29"/>
            <p:cNvCxnSpPr>
              <a:stCxn id="552" idx="7"/>
              <a:endCxn id="554" idx="3"/>
            </p:cNvCxnSpPr>
            <p:nvPr/>
          </p:nvCxnSpPr>
          <p:spPr>
            <a:xfrm flipH="1">
              <a:off x="3982824" y="3228310"/>
              <a:ext cx="604200" cy="54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55" name="Google Shape;555;p29"/>
            <p:cNvCxnSpPr>
              <a:stCxn id="556" idx="5"/>
              <a:endCxn id="552" idx="1"/>
            </p:cNvCxnSpPr>
            <p:nvPr/>
          </p:nvCxnSpPr>
          <p:spPr>
            <a:xfrm rot="10800000">
              <a:off x="4662361" y="3228278"/>
              <a:ext cx="567600" cy="54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54" name="Google Shape;554;p29"/>
            <p:cNvSpPr/>
            <p:nvPr/>
          </p:nvSpPr>
          <p:spPr>
            <a:xfrm rot="10800000">
              <a:off x="3891998" y="3758469"/>
              <a:ext cx="106363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 rot="10800000">
              <a:off x="3503061" y="4364894"/>
              <a:ext cx="107950" cy="106363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4253948" y="4364894"/>
              <a:ext cx="106363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9" name="Google Shape;559;p29"/>
            <p:cNvCxnSpPr>
              <a:stCxn id="554" idx="7"/>
              <a:endCxn id="557" idx="2"/>
            </p:cNvCxnSpPr>
            <p:nvPr/>
          </p:nvCxnSpPr>
          <p:spPr>
            <a:xfrm flipH="1">
              <a:off x="3610874" y="3850610"/>
              <a:ext cx="296700" cy="5676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60" name="Google Shape;560;p29"/>
            <p:cNvCxnSpPr>
              <a:stCxn id="558" idx="2"/>
              <a:endCxn id="554" idx="1"/>
            </p:cNvCxnSpPr>
            <p:nvPr/>
          </p:nvCxnSpPr>
          <p:spPr>
            <a:xfrm rot="10800000">
              <a:off x="3982748" y="3850669"/>
              <a:ext cx="271200" cy="568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56" name="Google Shape;556;p29"/>
            <p:cNvSpPr/>
            <p:nvPr/>
          </p:nvSpPr>
          <p:spPr>
            <a:xfrm rot="10800000">
              <a:off x="5214385" y="3758469"/>
              <a:ext cx="106362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 rot="10800000">
              <a:off x="4825448" y="4364894"/>
              <a:ext cx="107950" cy="106363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5576336" y="4364894"/>
              <a:ext cx="106362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3" name="Google Shape;563;p29"/>
            <p:cNvCxnSpPr>
              <a:stCxn id="556" idx="7"/>
              <a:endCxn id="561" idx="2"/>
            </p:cNvCxnSpPr>
            <p:nvPr/>
          </p:nvCxnSpPr>
          <p:spPr>
            <a:xfrm flipH="1">
              <a:off x="4933261" y="3850610"/>
              <a:ext cx="296700" cy="5676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64" name="Google Shape;564;p29"/>
            <p:cNvCxnSpPr>
              <a:stCxn id="562" idx="2"/>
              <a:endCxn id="556" idx="1"/>
            </p:cNvCxnSpPr>
            <p:nvPr/>
          </p:nvCxnSpPr>
          <p:spPr>
            <a:xfrm rot="10800000">
              <a:off x="5305136" y="3850669"/>
              <a:ext cx="271200" cy="568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65" name="Google Shape;565;p29"/>
            <p:cNvSpPr/>
            <p:nvPr/>
          </p:nvSpPr>
          <p:spPr>
            <a:xfrm rot="10800000">
              <a:off x="5004377" y="5626417"/>
              <a:ext cx="107950" cy="10636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5398078" y="5626417"/>
              <a:ext cx="106363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7" name="Google Shape;567;p29"/>
            <p:cNvCxnSpPr>
              <a:endCxn id="565" idx="2"/>
            </p:cNvCxnSpPr>
            <p:nvPr/>
          </p:nvCxnSpPr>
          <p:spPr>
            <a:xfrm flipH="1">
              <a:off x="5112327" y="5089798"/>
              <a:ext cx="54000" cy="589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68" name="Google Shape;568;p29"/>
            <p:cNvCxnSpPr>
              <a:stCxn id="566" idx="2"/>
            </p:cNvCxnSpPr>
            <p:nvPr/>
          </p:nvCxnSpPr>
          <p:spPr>
            <a:xfrm rot="10800000">
              <a:off x="5204578" y="5074392"/>
              <a:ext cx="193500" cy="60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69" name="Google Shape;569;p29"/>
            <p:cNvSpPr/>
            <p:nvPr/>
          </p:nvSpPr>
          <p:spPr>
            <a:xfrm rot="10800000">
              <a:off x="5718753" y="5626417"/>
              <a:ext cx="107950" cy="10636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6112453" y="5626417"/>
              <a:ext cx="106363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1" name="Google Shape;571;p29"/>
            <p:cNvCxnSpPr>
              <a:endCxn id="569" idx="2"/>
            </p:cNvCxnSpPr>
            <p:nvPr/>
          </p:nvCxnSpPr>
          <p:spPr>
            <a:xfrm flipH="1">
              <a:off x="5826703" y="5075698"/>
              <a:ext cx="52200" cy="603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72" name="Google Shape;572;p29"/>
            <p:cNvCxnSpPr>
              <a:stCxn id="570" idx="2"/>
            </p:cNvCxnSpPr>
            <p:nvPr/>
          </p:nvCxnSpPr>
          <p:spPr>
            <a:xfrm rot="10800000">
              <a:off x="5954053" y="5075592"/>
              <a:ext cx="158400" cy="604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73" name="Google Shape;573;p29"/>
            <p:cNvSpPr/>
            <p:nvPr/>
          </p:nvSpPr>
          <p:spPr>
            <a:xfrm rot="10800000">
              <a:off x="3125791" y="5626417"/>
              <a:ext cx="107950" cy="10636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3521078" y="5626417"/>
              <a:ext cx="106363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5" name="Google Shape;575;p29"/>
            <p:cNvCxnSpPr>
              <a:endCxn id="573" idx="2"/>
            </p:cNvCxnSpPr>
            <p:nvPr/>
          </p:nvCxnSpPr>
          <p:spPr>
            <a:xfrm flipH="1">
              <a:off x="3233741" y="5074198"/>
              <a:ext cx="122100" cy="6054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76" name="Google Shape;576;p29"/>
            <p:cNvCxnSpPr>
              <a:stCxn id="574" idx="2"/>
            </p:cNvCxnSpPr>
            <p:nvPr/>
          </p:nvCxnSpPr>
          <p:spPr>
            <a:xfrm rot="10800000">
              <a:off x="3433778" y="5074392"/>
              <a:ext cx="87300" cy="60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77" name="Google Shape;577;p29"/>
            <p:cNvSpPr/>
            <p:nvPr/>
          </p:nvSpPr>
          <p:spPr>
            <a:xfrm rot="10800000">
              <a:off x="3913191" y="5626417"/>
              <a:ext cx="107950" cy="10636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4306891" y="5626417"/>
              <a:ext cx="106362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9" name="Google Shape;579;p29"/>
            <p:cNvCxnSpPr>
              <a:endCxn id="577" idx="2"/>
            </p:cNvCxnSpPr>
            <p:nvPr/>
          </p:nvCxnSpPr>
          <p:spPr>
            <a:xfrm flipH="1">
              <a:off x="4021141" y="5075698"/>
              <a:ext cx="87000" cy="603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80" name="Google Shape;580;p29"/>
            <p:cNvCxnSpPr>
              <a:stCxn id="578" idx="2"/>
            </p:cNvCxnSpPr>
            <p:nvPr/>
          </p:nvCxnSpPr>
          <p:spPr>
            <a:xfrm rot="10800000">
              <a:off x="4183291" y="5075592"/>
              <a:ext cx="123600" cy="604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81" name="Google Shape;581;p29"/>
            <p:cNvSpPr txBox="1"/>
            <p:nvPr/>
          </p:nvSpPr>
          <p:spPr>
            <a:xfrm>
              <a:off x="4277986" y="2829772"/>
              <a:ext cx="5818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T(n)</a:t>
              </a:r>
              <a:endParaRPr/>
            </a:p>
          </p:txBody>
        </p:sp>
        <p:sp>
          <p:nvSpPr>
            <p:cNvPr id="582" name="Google Shape;582;p29"/>
            <p:cNvSpPr txBox="1"/>
            <p:nvPr/>
          </p:nvSpPr>
          <p:spPr>
            <a:xfrm>
              <a:off x="3196120" y="3615531"/>
              <a:ext cx="71450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T(n/2)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3" name="Google Shape;583;p29"/>
            <p:cNvSpPr txBox="1"/>
            <p:nvPr/>
          </p:nvSpPr>
          <p:spPr>
            <a:xfrm>
              <a:off x="5339622" y="3615531"/>
              <a:ext cx="7145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T(n/2)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4" name="Google Shape;584;p29"/>
            <p:cNvSpPr txBox="1"/>
            <p:nvPr/>
          </p:nvSpPr>
          <p:spPr>
            <a:xfrm>
              <a:off x="2796991" y="4228345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T(n/4)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5" name="Google Shape;585;p29"/>
            <p:cNvSpPr txBox="1"/>
            <p:nvPr/>
          </p:nvSpPr>
          <p:spPr>
            <a:xfrm>
              <a:off x="5768322" y="4228345"/>
              <a:ext cx="686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T(n/4)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6" name="Google Shape;586;p29"/>
            <p:cNvSpPr txBox="1"/>
            <p:nvPr/>
          </p:nvSpPr>
          <p:spPr>
            <a:xfrm>
              <a:off x="3615585" y="4228345"/>
              <a:ext cx="7095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T(n/4)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7" name="Google Shape;587;p29"/>
            <p:cNvSpPr txBox="1"/>
            <p:nvPr/>
          </p:nvSpPr>
          <p:spPr>
            <a:xfrm>
              <a:off x="4910921" y="4228345"/>
              <a:ext cx="7859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T(n/4)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8" name="Google Shape;588;p29"/>
            <p:cNvSpPr txBox="1"/>
            <p:nvPr/>
          </p:nvSpPr>
          <p:spPr>
            <a:xfrm>
              <a:off x="4260854" y="4599667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...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9" name="Google Shape;589;p29"/>
            <p:cNvSpPr txBox="1"/>
            <p:nvPr/>
          </p:nvSpPr>
          <p:spPr>
            <a:xfrm>
              <a:off x="2536285" y="5533713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T(1)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90" name="Google Shape;590;p29"/>
            <p:cNvSpPr txBox="1"/>
            <p:nvPr/>
          </p:nvSpPr>
          <p:spPr>
            <a:xfrm>
              <a:off x="4350499" y="5523057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...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91" name="Google Shape;591;p29"/>
            <p:cNvSpPr txBox="1"/>
            <p:nvPr/>
          </p:nvSpPr>
          <p:spPr>
            <a:xfrm>
              <a:off x="6274685" y="5533708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T(1)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sp>
        <p:nvSpPr>
          <p:cNvPr id="592" name="Google Shape;592;p29"/>
          <p:cNvSpPr/>
          <p:nvPr/>
        </p:nvSpPr>
        <p:spPr>
          <a:xfrm>
            <a:off x="6762384" y="5743360"/>
            <a:ext cx="1789943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498" l="0" r="0" t="-31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Algoritmo MergeSort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598" name="Google Shape;59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30"/>
          <p:cNvSpPr txBox="1"/>
          <p:nvPr/>
        </p:nvSpPr>
        <p:spPr>
          <a:xfrm>
            <a:off x="688975" y="1313142"/>
            <a:ext cx="7950200" cy="19051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16" l="-76" r="-689" t="-15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graphicFrame>
        <p:nvGraphicFramePr>
          <p:cNvPr id="603" name="Google Shape;603;p30"/>
          <p:cNvGraphicFramePr/>
          <p:nvPr/>
        </p:nvGraphicFramePr>
        <p:xfrm>
          <a:off x="1231311" y="335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{43E4474F-FC2E-439A-A435-BC62F42FC232}</a:tableStyleId>
              </a:tblPr>
              <a:tblGrid>
                <a:gridCol w="1090525"/>
                <a:gridCol w="1721225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/>
                        <a:t>10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/>
                        <a:t>33,21</a:t>
                      </a:r>
                      <a:endParaRPr sz="1600"/>
                    </a:p>
                  </a:txBody>
                  <a:tcPr marT="45700" marB="45700" marR="91450" marL="91450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100</a:t>
                      </a:r>
                      <a:endParaRPr sz="1600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/>
                        <a:t>664,38</a:t>
                      </a:r>
                      <a:endParaRPr sz="1600"/>
                    </a:p>
                  </a:txBody>
                  <a:tcPr marT="45700" marB="45700" marR="91450" marL="91450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1.000</a:t>
                      </a:r>
                      <a:endParaRPr sz="1600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/>
                        <a:t>9.965,78</a:t>
                      </a:r>
                      <a:endParaRPr sz="1600"/>
                    </a:p>
                  </a:txBody>
                  <a:tcPr marT="45700" marB="45700" marR="91450" marL="91450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/>
                        <a:t>10.000</a:t>
                      </a:r>
                      <a:endParaRPr sz="1600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/>
                        <a:t>132.877,12</a:t>
                      </a:r>
                      <a:endParaRPr sz="1600"/>
                    </a:p>
                  </a:txBody>
                  <a:tcPr marT="45700" marB="45700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100.000</a:t>
                      </a:r>
                      <a:endParaRPr sz="1600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1.660.964,04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1.000.000</a:t>
                      </a:r>
                      <a:endParaRPr sz="1600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19.931.568,56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04" name="Google Shape;604;p30"/>
          <p:cNvSpPr/>
          <p:nvPr/>
        </p:nvSpPr>
        <p:spPr>
          <a:xfrm>
            <a:off x="4150627" y="5292723"/>
            <a:ext cx="1651094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05" name="Google Shape;605;p30"/>
          <p:cNvSpPr/>
          <p:nvPr/>
        </p:nvSpPr>
        <p:spPr>
          <a:xfrm>
            <a:off x="4123731" y="3924604"/>
            <a:ext cx="1669024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06" name="Google Shape;606;p30"/>
          <p:cNvSpPr/>
          <p:nvPr/>
        </p:nvSpPr>
        <p:spPr>
          <a:xfrm>
            <a:off x="4136383" y="4589759"/>
            <a:ext cx="2018646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07" name="Google Shape;607;p30"/>
          <p:cNvSpPr/>
          <p:nvPr/>
        </p:nvSpPr>
        <p:spPr>
          <a:xfrm>
            <a:off x="4150627" y="5613739"/>
            <a:ext cx="2761132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08" name="Google Shape;608;p30"/>
          <p:cNvSpPr/>
          <p:nvPr/>
        </p:nvSpPr>
        <p:spPr>
          <a:xfrm>
            <a:off x="4132696" y="4251205"/>
            <a:ext cx="1669024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4150629" y="4911436"/>
            <a:ext cx="2761130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610" name="Google Shape;610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63750" y="3071672"/>
            <a:ext cx="1947816" cy="561132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1" name="Google Shape;611;p30"/>
          <p:cNvSpPr/>
          <p:nvPr/>
        </p:nvSpPr>
        <p:spPr>
          <a:xfrm>
            <a:off x="5801721" y="3926538"/>
            <a:ext cx="2716306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8963" l="0" r="0" t="-3445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5972057" y="5293100"/>
            <a:ext cx="2885078" cy="30777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5092" l="0" r="0" t="0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6875899" y="5649579"/>
            <a:ext cx="1997572" cy="30777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7306" l="0" r="0" t="0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6705563" y="4928313"/>
            <a:ext cx="2366713" cy="31015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7546" l="0" r="0" t="0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31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1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inicio dos tempos, Deus criou as Torres de Brahma com 64 discos de ouro puro, dispostos em agulhas de diamante. Quando a hora chegou, ordenou a um grupo de monges de um Monastério no Tibet que dessem inicio à movimentação dos discos segundo regras determinadas e alertou que concluído o trabalho as torres desmoronariam dando inicio ao final dos tempos</a:t>
            </a:r>
            <a:r>
              <a:rPr b="1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”</a:t>
            </a:r>
            <a:r>
              <a:rPr b="1" lang="pt-BR" sz="2000">
                <a:solidFill>
                  <a:srgbClr val="002060"/>
                </a:solidFill>
                <a:latin typeface="Batang"/>
                <a:ea typeface="Batang"/>
                <a:cs typeface="Batang"/>
                <a:sym typeface="Batang"/>
              </a:rPr>
              <a:t>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25" name="Google Shape;625;p31"/>
          <p:cNvGrpSpPr/>
          <p:nvPr/>
        </p:nvGrpSpPr>
        <p:grpSpPr>
          <a:xfrm>
            <a:off x="2565400" y="4127500"/>
            <a:ext cx="3897313" cy="1328738"/>
            <a:chOff x="2360885" y="4191298"/>
            <a:chExt cx="3896514" cy="1327492"/>
          </a:xfrm>
        </p:grpSpPr>
        <p:grpSp>
          <p:nvGrpSpPr>
            <p:cNvPr id="626" name="Google Shape;626;p31"/>
            <p:cNvGrpSpPr/>
            <p:nvPr/>
          </p:nvGrpSpPr>
          <p:grpSpPr>
            <a:xfrm>
              <a:off x="2360885" y="4191298"/>
              <a:ext cx="1187207" cy="1327492"/>
              <a:chOff x="2360885" y="4191298"/>
              <a:chExt cx="1187207" cy="1327492"/>
            </a:xfrm>
          </p:grpSpPr>
          <p:grpSp>
            <p:nvGrpSpPr>
              <p:cNvPr id="627" name="Google Shape;627;p31"/>
              <p:cNvGrpSpPr/>
              <p:nvPr/>
            </p:nvGrpSpPr>
            <p:grpSpPr>
              <a:xfrm>
                <a:off x="2360885" y="4191298"/>
                <a:ext cx="1187207" cy="1008704"/>
                <a:chOff x="2593975" y="4854708"/>
                <a:chExt cx="1187207" cy="1008704"/>
              </a:xfrm>
            </p:grpSpPr>
            <p:sp>
              <p:nvSpPr>
                <p:cNvPr id="628" name="Google Shape;628;p31"/>
                <p:cNvSpPr/>
                <p:nvPr/>
              </p:nvSpPr>
              <p:spPr>
                <a:xfrm rot="-5400000">
                  <a:off x="2692751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29" name="Google Shape;629;p31"/>
                <p:cNvSpPr/>
                <p:nvPr/>
              </p:nvSpPr>
              <p:spPr>
                <a:xfrm>
                  <a:off x="2593975" y="5809487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30" name="Google Shape;630;p31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A</a:t>
                </a:r>
                <a:endParaRPr/>
              </a:p>
            </p:txBody>
          </p:sp>
        </p:grpSp>
        <p:grpSp>
          <p:nvGrpSpPr>
            <p:cNvPr id="631" name="Google Shape;631;p31"/>
            <p:cNvGrpSpPr/>
            <p:nvPr/>
          </p:nvGrpSpPr>
          <p:grpSpPr>
            <a:xfrm>
              <a:off x="3714745" y="4191298"/>
              <a:ext cx="1188793" cy="1327492"/>
              <a:chOff x="2360488" y="4191298"/>
              <a:chExt cx="1188793" cy="1327492"/>
            </a:xfrm>
          </p:grpSpPr>
          <p:grpSp>
            <p:nvGrpSpPr>
              <p:cNvPr id="632" name="Google Shape;632;p31"/>
              <p:cNvGrpSpPr/>
              <p:nvPr/>
            </p:nvGrpSpPr>
            <p:grpSpPr>
              <a:xfrm>
                <a:off x="2360488" y="4191298"/>
                <a:ext cx="1188793" cy="1008704"/>
                <a:chOff x="2593578" y="4854708"/>
                <a:chExt cx="1188793" cy="1008704"/>
              </a:xfrm>
            </p:grpSpPr>
            <p:sp>
              <p:nvSpPr>
                <p:cNvPr id="633" name="Google Shape;633;p31"/>
                <p:cNvSpPr/>
                <p:nvPr/>
              </p:nvSpPr>
              <p:spPr>
                <a:xfrm rot="-5400000">
                  <a:off x="2693940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34" name="Google Shape;634;p31"/>
                <p:cNvSpPr/>
                <p:nvPr/>
              </p:nvSpPr>
              <p:spPr>
                <a:xfrm>
                  <a:off x="2593578" y="5809487"/>
                  <a:ext cx="1188793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35" name="Google Shape;635;p31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B</a:t>
                </a: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>
              <a:off x="5070192" y="4191298"/>
              <a:ext cx="1187207" cy="1327492"/>
              <a:chOff x="2361678" y="4191298"/>
              <a:chExt cx="1187207" cy="1327492"/>
            </a:xfrm>
          </p:grpSpPr>
          <p:grpSp>
            <p:nvGrpSpPr>
              <p:cNvPr id="637" name="Google Shape;637;p31"/>
              <p:cNvGrpSpPr/>
              <p:nvPr/>
            </p:nvGrpSpPr>
            <p:grpSpPr>
              <a:xfrm>
                <a:off x="2361678" y="4191298"/>
                <a:ext cx="1187207" cy="1008704"/>
                <a:chOff x="2594768" y="4854708"/>
                <a:chExt cx="1187207" cy="1008704"/>
              </a:xfrm>
            </p:grpSpPr>
            <p:sp>
              <p:nvSpPr>
                <p:cNvPr id="638" name="Google Shape;638;p31"/>
                <p:cNvSpPr/>
                <p:nvPr/>
              </p:nvSpPr>
              <p:spPr>
                <a:xfrm rot="-5400000">
                  <a:off x="2693543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39" name="Google Shape;639;p31"/>
                <p:cNvSpPr/>
                <p:nvPr/>
              </p:nvSpPr>
              <p:spPr>
                <a:xfrm>
                  <a:off x="2594768" y="5809487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40" name="Google Shape;640;p31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C</a:t>
                </a:r>
                <a:endParaRPr/>
              </a:p>
            </p:txBody>
          </p:sp>
        </p:grpSp>
      </p:grpSp>
      <p:grpSp>
        <p:nvGrpSpPr>
          <p:cNvPr id="641" name="Google Shape;641;p31"/>
          <p:cNvGrpSpPr/>
          <p:nvPr/>
        </p:nvGrpSpPr>
        <p:grpSpPr>
          <a:xfrm>
            <a:off x="2684463" y="4344988"/>
            <a:ext cx="971550" cy="655637"/>
            <a:chOff x="927301" y="3360684"/>
            <a:chExt cx="972000" cy="655131"/>
          </a:xfrm>
        </p:grpSpPr>
        <p:sp>
          <p:nvSpPr>
            <p:cNvPr id="642" name="Google Shape;642;p31"/>
            <p:cNvSpPr/>
            <p:nvPr/>
          </p:nvSpPr>
          <p:spPr>
            <a:xfrm>
              <a:off x="927301" y="3836566"/>
              <a:ext cx="972000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052771" y="3598625"/>
              <a:ext cx="721059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1179830" y="3360684"/>
              <a:ext cx="466941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45" name="Google Shape;645;p31"/>
          <p:cNvGrpSpPr/>
          <p:nvPr/>
        </p:nvGrpSpPr>
        <p:grpSpPr>
          <a:xfrm>
            <a:off x="5383167" y="4344079"/>
            <a:ext cx="971550" cy="655638"/>
            <a:chOff x="927301" y="3360684"/>
            <a:chExt cx="972000" cy="655131"/>
          </a:xfrm>
        </p:grpSpPr>
        <p:sp>
          <p:nvSpPr>
            <p:cNvPr id="646" name="Google Shape;646;p31"/>
            <p:cNvSpPr/>
            <p:nvPr/>
          </p:nvSpPr>
          <p:spPr>
            <a:xfrm>
              <a:off x="927301" y="3836566"/>
              <a:ext cx="972000" cy="179249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1052771" y="3598625"/>
              <a:ext cx="721059" cy="179249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1179830" y="3360684"/>
              <a:ext cx="466941" cy="179249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749300" y="1460500"/>
            <a:ext cx="7772400" cy="3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Algoritmo Recursivo: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Algoritmo que na sua descrição contém uma ou mais chamadas a si mesmo.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1: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Calcular o fatorial de um número n.  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3! = 3x2x1= 6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5! = 5x4x3x2x1=120 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10! = 10x9x....x2x1 = 3.628.800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20! = 20x19x....x2x1= 2.432.902.008.176.640.000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49300" y="4691063"/>
            <a:ext cx="7772400" cy="136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1" marL="796925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1000.000.000		10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bilhão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1000.000.000.000		10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trilhão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1000.000.000.000.000	10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quatrilhão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1000.000.000.000.000.000 	10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quintilhão</a:t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6725621" y="3725583"/>
            <a:ext cx="1181249" cy="480359"/>
          </a:xfrm>
          <a:prstGeom prst="wedgeRoundRectCallout">
            <a:avLst>
              <a:gd fmla="val -82498" name="adj1"/>
              <a:gd fmla="val 42629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Onde armazenar?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32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2: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(Versão Simplificada com 3 discos).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Deslocar os 3 discos do pino A para o pino C usando o pino B como intermediário sempre que seja necessário, atendendo as seguintes restrições: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Somente um disco pode ser movimentado de cada vez;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disco maior não pode ser colocado sobre um disco menor;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Realizar o menor número de movimentos.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59" name="Google Shape;659;p32"/>
          <p:cNvGrpSpPr/>
          <p:nvPr/>
        </p:nvGrpSpPr>
        <p:grpSpPr>
          <a:xfrm>
            <a:off x="2746375" y="4111625"/>
            <a:ext cx="3897313" cy="1328738"/>
            <a:chOff x="2360885" y="4191298"/>
            <a:chExt cx="3896514" cy="1327492"/>
          </a:xfrm>
        </p:grpSpPr>
        <p:grpSp>
          <p:nvGrpSpPr>
            <p:cNvPr id="660" name="Google Shape;660;p32"/>
            <p:cNvGrpSpPr/>
            <p:nvPr/>
          </p:nvGrpSpPr>
          <p:grpSpPr>
            <a:xfrm>
              <a:off x="2360885" y="4191298"/>
              <a:ext cx="1187207" cy="1327492"/>
              <a:chOff x="2360885" y="4191298"/>
              <a:chExt cx="1187207" cy="1327492"/>
            </a:xfrm>
          </p:grpSpPr>
          <p:grpSp>
            <p:nvGrpSpPr>
              <p:cNvPr id="661" name="Google Shape;661;p32"/>
              <p:cNvGrpSpPr/>
              <p:nvPr/>
            </p:nvGrpSpPr>
            <p:grpSpPr>
              <a:xfrm>
                <a:off x="2360885" y="4191298"/>
                <a:ext cx="1187207" cy="1008704"/>
                <a:chOff x="2593975" y="4854708"/>
                <a:chExt cx="1187207" cy="1008704"/>
              </a:xfrm>
            </p:grpSpPr>
            <p:sp>
              <p:nvSpPr>
                <p:cNvPr id="662" name="Google Shape;662;p32"/>
                <p:cNvSpPr/>
                <p:nvPr/>
              </p:nvSpPr>
              <p:spPr>
                <a:xfrm rot="-5400000">
                  <a:off x="2692751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63" name="Google Shape;663;p32"/>
                <p:cNvSpPr/>
                <p:nvPr/>
              </p:nvSpPr>
              <p:spPr>
                <a:xfrm>
                  <a:off x="2593975" y="5809487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64" name="Google Shape;664;p32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A</a:t>
                </a:r>
                <a:endParaRPr/>
              </a:p>
            </p:txBody>
          </p:sp>
        </p:grpSp>
        <p:grpSp>
          <p:nvGrpSpPr>
            <p:cNvPr id="665" name="Google Shape;665;p32"/>
            <p:cNvGrpSpPr/>
            <p:nvPr/>
          </p:nvGrpSpPr>
          <p:grpSpPr>
            <a:xfrm>
              <a:off x="3714745" y="4191298"/>
              <a:ext cx="1188793" cy="1327492"/>
              <a:chOff x="2360488" y="4191298"/>
              <a:chExt cx="1188793" cy="1327492"/>
            </a:xfrm>
          </p:grpSpPr>
          <p:grpSp>
            <p:nvGrpSpPr>
              <p:cNvPr id="666" name="Google Shape;666;p32"/>
              <p:cNvGrpSpPr/>
              <p:nvPr/>
            </p:nvGrpSpPr>
            <p:grpSpPr>
              <a:xfrm>
                <a:off x="2360488" y="4191298"/>
                <a:ext cx="1188793" cy="1008704"/>
                <a:chOff x="2593578" y="4854708"/>
                <a:chExt cx="1188793" cy="1008704"/>
              </a:xfrm>
            </p:grpSpPr>
            <p:sp>
              <p:nvSpPr>
                <p:cNvPr id="667" name="Google Shape;667;p32"/>
                <p:cNvSpPr/>
                <p:nvPr/>
              </p:nvSpPr>
              <p:spPr>
                <a:xfrm rot="-5400000">
                  <a:off x="2693940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68" name="Google Shape;668;p32"/>
                <p:cNvSpPr/>
                <p:nvPr/>
              </p:nvSpPr>
              <p:spPr>
                <a:xfrm>
                  <a:off x="2593578" y="5809487"/>
                  <a:ext cx="1188793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69" name="Google Shape;669;p32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B</a:t>
                </a:r>
                <a:endParaRPr/>
              </a:p>
            </p:txBody>
          </p:sp>
        </p:grpSp>
        <p:grpSp>
          <p:nvGrpSpPr>
            <p:cNvPr id="670" name="Google Shape;670;p32"/>
            <p:cNvGrpSpPr/>
            <p:nvPr/>
          </p:nvGrpSpPr>
          <p:grpSpPr>
            <a:xfrm>
              <a:off x="5070192" y="4191298"/>
              <a:ext cx="1187207" cy="1327492"/>
              <a:chOff x="2361678" y="4191298"/>
              <a:chExt cx="1187207" cy="1327492"/>
            </a:xfrm>
          </p:grpSpPr>
          <p:grpSp>
            <p:nvGrpSpPr>
              <p:cNvPr id="671" name="Google Shape;671;p32"/>
              <p:cNvGrpSpPr/>
              <p:nvPr/>
            </p:nvGrpSpPr>
            <p:grpSpPr>
              <a:xfrm>
                <a:off x="2361678" y="4191298"/>
                <a:ext cx="1187207" cy="1008704"/>
                <a:chOff x="2594768" y="4854708"/>
                <a:chExt cx="1187207" cy="1008704"/>
              </a:xfrm>
            </p:grpSpPr>
            <p:sp>
              <p:nvSpPr>
                <p:cNvPr id="672" name="Google Shape;672;p32"/>
                <p:cNvSpPr/>
                <p:nvPr/>
              </p:nvSpPr>
              <p:spPr>
                <a:xfrm rot="-5400000">
                  <a:off x="2693543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73" name="Google Shape;673;p32"/>
                <p:cNvSpPr/>
                <p:nvPr/>
              </p:nvSpPr>
              <p:spPr>
                <a:xfrm>
                  <a:off x="2594768" y="5809487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74" name="Google Shape;674;p32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C</a:t>
                </a:r>
                <a:endParaRPr/>
              </a:p>
            </p:txBody>
          </p:sp>
        </p:grpSp>
      </p:grpSp>
      <p:grpSp>
        <p:nvGrpSpPr>
          <p:cNvPr id="675" name="Google Shape;675;p32"/>
          <p:cNvGrpSpPr/>
          <p:nvPr/>
        </p:nvGrpSpPr>
        <p:grpSpPr>
          <a:xfrm>
            <a:off x="2865438" y="4327525"/>
            <a:ext cx="971550" cy="655638"/>
            <a:chOff x="927301" y="3360684"/>
            <a:chExt cx="972000" cy="655131"/>
          </a:xfrm>
        </p:grpSpPr>
        <p:sp>
          <p:nvSpPr>
            <p:cNvPr id="676" name="Google Shape;676;p32"/>
            <p:cNvSpPr/>
            <p:nvPr/>
          </p:nvSpPr>
          <p:spPr>
            <a:xfrm>
              <a:off x="927301" y="3836566"/>
              <a:ext cx="972000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1052771" y="3598625"/>
              <a:ext cx="721059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1179830" y="3360684"/>
              <a:ext cx="466941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79" name="Google Shape;679;p32"/>
          <p:cNvGrpSpPr/>
          <p:nvPr/>
        </p:nvGrpSpPr>
        <p:grpSpPr>
          <a:xfrm>
            <a:off x="5564887" y="4327597"/>
            <a:ext cx="971550" cy="655638"/>
            <a:chOff x="927301" y="3360684"/>
            <a:chExt cx="972000" cy="655131"/>
          </a:xfrm>
        </p:grpSpPr>
        <p:sp>
          <p:nvSpPr>
            <p:cNvPr id="680" name="Google Shape;680;p32"/>
            <p:cNvSpPr/>
            <p:nvPr/>
          </p:nvSpPr>
          <p:spPr>
            <a:xfrm>
              <a:off x="927301" y="3836566"/>
              <a:ext cx="972000" cy="179249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1052771" y="3598625"/>
              <a:ext cx="721059" cy="179249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1179830" y="3360684"/>
              <a:ext cx="466941" cy="179249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688" name="Google Shape;688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33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987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93" name="Google Shape;693;p33"/>
          <p:cNvGrpSpPr/>
          <p:nvPr/>
        </p:nvGrpSpPr>
        <p:grpSpPr>
          <a:xfrm>
            <a:off x="377825" y="1450974"/>
            <a:ext cx="3897313" cy="1328739"/>
            <a:chOff x="2360885" y="4191297"/>
            <a:chExt cx="3896514" cy="1327493"/>
          </a:xfrm>
        </p:grpSpPr>
        <p:grpSp>
          <p:nvGrpSpPr>
            <p:cNvPr id="694" name="Google Shape;694;p33"/>
            <p:cNvGrpSpPr/>
            <p:nvPr/>
          </p:nvGrpSpPr>
          <p:grpSpPr>
            <a:xfrm>
              <a:off x="2360885" y="4191297"/>
              <a:ext cx="1187206" cy="1327493"/>
              <a:chOff x="2360885" y="4191297"/>
              <a:chExt cx="1187206" cy="1327493"/>
            </a:xfrm>
          </p:grpSpPr>
          <p:grpSp>
            <p:nvGrpSpPr>
              <p:cNvPr id="695" name="Google Shape;695;p33"/>
              <p:cNvGrpSpPr/>
              <p:nvPr/>
            </p:nvGrpSpPr>
            <p:grpSpPr>
              <a:xfrm>
                <a:off x="2360885" y="4191297"/>
                <a:ext cx="1187206" cy="1008704"/>
                <a:chOff x="2593975" y="4854707"/>
                <a:chExt cx="1187206" cy="1008704"/>
              </a:xfrm>
            </p:grpSpPr>
            <p:sp>
              <p:nvSpPr>
                <p:cNvPr id="696" name="Google Shape;696;p33"/>
                <p:cNvSpPr/>
                <p:nvPr/>
              </p:nvSpPr>
              <p:spPr>
                <a:xfrm rot="-5400000">
                  <a:off x="2692750" y="5332077"/>
                  <a:ext cx="1008704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97" name="Google Shape;697;p33"/>
                <p:cNvSpPr/>
                <p:nvPr/>
              </p:nvSpPr>
              <p:spPr>
                <a:xfrm>
                  <a:off x="2593975" y="5809487"/>
                  <a:ext cx="1187206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98" name="Google Shape;69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A</a:t>
                </a:r>
                <a:endParaRPr/>
              </a:p>
            </p:txBody>
          </p:sp>
        </p:grpSp>
        <p:grpSp>
          <p:nvGrpSpPr>
            <p:cNvPr id="699" name="Google Shape;699;p33"/>
            <p:cNvGrpSpPr/>
            <p:nvPr/>
          </p:nvGrpSpPr>
          <p:grpSpPr>
            <a:xfrm>
              <a:off x="3714745" y="4191297"/>
              <a:ext cx="1188793" cy="1327493"/>
              <a:chOff x="2360488" y="4191297"/>
              <a:chExt cx="1188793" cy="1327493"/>
            </a:xfrm>
          </p:grpSpPr>
          <p:grpSp>
            <p:nvGrpSpPr>
              <p:cNvPr id="700" name="Google Shape;700;p33"/>
              <p:cNvGrpSpPr/>
              <p:nvPr/>
            </p:nvGrpSpPr>
            <p:grpSpPr>
              <a:xfrm>
                <a:off x="2360488" y="4191297"/>
                <a:ext cx="1188793" cy="1008704"/>
                <a:chOff x="2593578" y="4854707"/>
                <a:chExt cx="1188793" cy="1008704"/>
              </a:xfrm>
            </p:grpSpPr>
            <p:sp>
              <p:nvSpPr>
                <p:cNvPr id="701" name="Google Shape;701;p33"/>
                <p:cNvSpPr/>
                <p:nvPr/>
              </p:nvSpPr>
              <p:spPr>
                <a:xfrm rot="-5400000">
                  <a:off x="2693940" y="5332077"/>
                  <a:ext cx="1008704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2593578" y="5809487"/>
                  <a:ext cx="1188793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03" name="Google Shape;703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B</a:t>
                </a:r>
                <a:endParaRPr/>
              </a:p>
            </p:txBody>
          </p:sp>
        </p:grpSp>
        <p:grpSp>
          <p:nvGrpSpPr>
            <p:cNvPr id="704" name="Google Shape;704;p33"/>
            <p:cNvGrpSpPr/>
            <p:nvPr/>
          </p:nvGrpSpPr>
          <p:grpSpPr>
            <a:xfrm>
              <a:off x="5070193" y="4191297"/>
              <a:ext cx="1187206" cy="1327493"/>
              <a:chOff x="2361679" y="4191297"/>
              <a:chExt cx="1187206" cy="1327493"/>
            </a:xfrm>
          </p:grpSpPr>
          <p:grpSp>
            <p:nvGrpSpPr>
              <p:cNvPr id="705" name="Google Shape;705;p33"/>
              <p:cNvGrpSpPr/>
              <p:nvPr/>
            </p:nvGrpSpPr>
            <p:grpSpPr>
              <a:xfrm>
                <a:off x="2361679" y="4191297"/>
                <a:ext cx="1187206" cy="1008704"/>
                <a:chOff x="2594769" y="4854707"/>
                <a:chExt cx="1187206" cy="1008704"/>
              </a:xfrm>
            </p:grpSpPr>
            <p:sp>
              <p:nvSpPr>
                <p:cNvPr id="706" name="Google Shape;706;p33"/>
                <p:cNvSpPr/>
                <p:nvPr/>
              </p:nvSpPr>
              <p:spPr>
                <a:xfrm rot="-5400000">
                  <a:off x="2693543" y="5332077"/>
                  <a:ext cx="1008704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2594769" y="5809487"/>
                  <a:ext cx="1187206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08" name="Google Shape;70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C</a:t>
                </a:r>
                <a:endParaRPr/>
              </a:p>
            </p:txBody>
          </p:sp>
        </p:grpSp>
      </p:grpSp>
      <p:grpSp>
        <p:nvGrpSpPr>
          <p:cNvPr id="709" name="Google Shape;709;p33"/>
          <p:cNvGrpSpPr/>
          <p:nvPr/>
        </p:nvGrpSpPr>
        <p:grpSpPr>
          <a:xfrm>
            <a:off x="496888" y="1676400"/>
            <a:ext cx="971550" cy="655638"/>
            <a:chOff x="927301" y="3360684"/>
            <a:chExt cx="972000" cy="655131"/>
          </a:xfrm>
        </p:grpSpPr>
        <p:sp>
          <p:nvSpPr>
            <p:cNvPr id="710" name="Google Shape;710;p33"/>
            <p:cNvSpPr/>
            <p:nvPr/>
          </p:nvSpPr>
          <p:spPr>
            <a:xfrm>
              <a:off x="927301" y="3836566"/>
              <a:ext cx="972000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052771" y="3598625"/>
              <a:ext cx="721059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1179830" y="3360684"/>
              <a:ext cx="466941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13" name="Google Shape;713;p33"/>
          <p:cNvGrpSpPr/>
          <p:nvPr/>
        </p:nvGrpSpPr>
        <p:grpSpPr>
          <a:xfrm>
            <a:off x="371475" y="3081338"/>
            <a:ext cx="3897313" cy="1330324"/>
            <a:chOff x="2360885" y="4191298"/>
            <a:chExt cx="3896514" cy="1327491"/>
          </a:xfrm>
        </p:grpSpPr>
        <p:grpSp>
          <p:nvGrpSpPr>
            <p:cNvPr id="714" name="Google Shape;714;p33"/>
            <p:cNvGrpSpPr/>
            <p:nvPr/>
          </p:nvGrpSpPr>
          <p:grpSpPr>
            <a:xfrm>
              <a:off x="2360885" y="4191298"/>
              <a:ext cx="1187207" cy="1327491"/>
              <a:chOff x="2360885" y="4191298"/>
              <a:chExt cx="1187207" cy="1327491"/>
            </a:xfrm>
          </p:grpSpPr>
          <p:grpSp>
            <p:nvGrpSpPr>
              <p:cNvPr id="715" name="Google Shape;715;p33"/>
              <p:cNvGrpSpPr/>
              <p:nvPr/>
            </p:nvGrpSpPr>
            <p:grpSpPr>
              <a:xfrm>
                <a:off x="2360885" y="4191298"/>
                <a:ext cx="1187207" cy="1009083"/>
                <a:chOff x="2593975" y="4854708"/>
                <a:chExt cx="1187207" cy="1009083"/>
              </a:xfrm>
            </p:grpSpPr>
            <p:sp>
              <p:nvSpPr>
                <p:cNvPr id="716" name="Google Shape;716;p33"/>
                <p:cNvSpPr/>
                <p:nvPr/>
              </p:nvSpPr>
              <p:spPr>
                <a:xfrm rot="-5400000">
                  <a:off x="2692560" y="5332268"/>
                  <a:ext cx="100908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7" name="Google Shape;717;p33"/>
                <p:cNvSpPr/>
                <p:nvPr/>
              </p:nvSpPr>
              <p:spPr>
                <a:xfrm>
                  <a:off x="2593975" y="5809931"/>
                  <a:ext cx="1187207" cy="5386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18" name="Google Shape;71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A</a:t>
                </a:r>
                <a:endParaRPr/>
              </a:p>
            </p:txBody>
          </p:sp>
        </p:grpSp>
        <p:grpSp>
          <p:nvGrpSpPr>
            <p:cNvPr id="719" name="Google Shape;719;p33"/>
            <p:cNvGrpSpPr/>
            <p:nvPr/>
          </p:nvGrpSpPr>
          <p:grpSpPr>
            <a:xfrm>
              <a:off x="3714745" y="4191298"/>
              <a:ext cx="1188793" cy="1327491"/>
              <a:chOff x="2360488" y="4191298"/>
              <a:chExt cx="1188793" cy="1327491"/>
            </a:xfrm>
          </p:grpSpPr>
          <p:grpSp>
            <p:nvGrpSpPr>
              <p:cNvPr id="720" name="Google Shape;720;p33"/>
              <p:cNvGrpSpPr/>
              <p:nvPr/>
            </p:nvGrpSpPr>
            <p:grpSpPr>
              <a:xfrm>
                <a:off x="2360488" y="4191298"/>
                <a:ext cx="1188793" cy="1009083"/>
                <a:chOff x="2593578" y="4854708"/>
                <a:chExt cx="1188793" cy="1009083"/>
              </a:xfrm>
            </p:grpSpPr>
            <p:sp>
              <p:nvSpPr>
                <p:cNvPr id="721" name="Google Shape;721;p33"/>
                <p:cNvSpPr/>
                <p:nvPr/>
              </p:nvSpPr>
              <p:spPr>
                <a:xfrm rot="-5400000">
                  <a:off x="2693750" y="5332268"/>
                  <a:ext cx="100908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2593578" y="5809931"/>
                  <a:ext cx="1188793" cy="5386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23" name="Google Shape;723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B</a:t>
                </a:r>
                <a:endParaRPr/>
              </a:p>
            </p:txBody>
          </p:sp>
        </p:grpSp>
        <p:grpSp>
          <p:nvGrpSpPr>
            <p:cNvPr id="724" name="Google Shape;724;p33"/>
            <p:cNvGrpSpPr/>
            <p:nvPr/>
          </p:nvGrpSpPr>
          <p:grpSpPr>
            <a:xfrm>
              <a:off x="5070192" y="4191298"/>
              <a:ext cx="1187207" cy="1327491"/>
              <a:chOff x="2361678" y="4191298"/>
              <a:chExt cx="1187207" cy="1327491"/>
            </a:xfrm>
          </p:grpSpPr>
          <p:grpSp>
            <p:nvGrpSpPr>
              <p:cNvPr id="725" name="Google Shape;725;p33"/>
              <p:cNvGrpSpPr/>
              <p:nvPr/>
            </p:nvGrpSpPr>
            <p:grpSpPr>
              <a:xfrm>
                <a:off x="2361678" y="4191298"/>
                <a:ext cx="1187207" cy="1009083"/>
                <a:chOff x="2594768" y="4854708"/>
                <a:chExt cx="1187207" cy="1009083"/>
              </a:xfrm>
            </p:grpSpPr>
            <p:sp>
              <p:nvSpPr>
                <p:cNvPr id="726" name="Google Shape;726;p33"/>
                <p:cNvSpPr/>
                <p:nvPr/>
              </p:nvSpPr>
              <p:spPr>
                <a:xfrm rot="-5400000">
                  <a:off x="2693352" y="5332268"/>
                  <a:ext cx="100908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7" name="Google Shape;727;p33"/>
                <p:cNvSpPr/>
                <p:nvPr/>
              </p:nvSpPr>
              <p:spPr>
                <a:xfrm>
                  <a:off x="2594768" y="5809931"/>
                  <a:ext cx="1187207" cy="5386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28" name="Google Shape;72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C</a:t>
                </a:r>
                <a:endParaRPr/>
              </a:p>
            </p:txBody>
          </p:sp>
        </p:grpSp>
      </p:grpSp>
      <p:sp>
        <p:nvSpPr>
          <p:cNvPr id="729" name="Google Shape;729;p33"/>
          <p:cNvSpPr/>
          <p:nvPr/>
        </p:nvSpPr>
        <p:spPr>
          <a:xfrm>
            <a:off x="477838" y="3802063"/>
            <a:ext cx="971550" cy="179387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0" name="Google Shape;730;p33"/>
          <p:cNvGrpSpPr/>
          <p:nvPr/>
        </p:nvGrpSpPr>
        <p:grpSpPr>
          <a:xfrm>
            <a:off x="1960563" y="3563938"/>
            <a:ext cx="720725" cy="417512"/>
            <a:chOff x="5392737" y="4626953"/>
            <a:chExt cx="720725" cy="417513"/>
          </a:xfrm>
        </p:grpSpPr>
        <p:sp>
          <p:nvSpPr>
            <p:cNvPr id="731" name="Google Shape;731;p33"/>
            <p:cNvSpPr/>
            <p:nvPr/>
          </p:nvSpPr>
          <p:spPr>
            <a:xfrm>
              <a:off x="5392737" y="4865079"/>
              <a:ext cx="720725" cy="179387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5519737" y="4626953"/>
              <a:ext cx="466725" cy="179387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33" name="Google Shape;733;p33"/>
          <p:cNvGrpSpPr/>
          <p:nvPr/>
        </p:nvGrpSpPr>
        <p:grpSpPr>
          <a:xfrm>
            <a:off x="4789488" y="3079750"/>
            <a:ext cx="3897312" cy="1328738"/>
            <a:chOff x="2360885" y="4191298"/>
            <a:chExt cx="3896514" cy="1327492"/>
          </a:xfrm>
        </p:grpSpPr>
        <p:grpSp>
          <p:nvGrpSpPr>
            <p:cNvPr id="734" name="Google Shape;734;p33"/>
            <p:cNvGrpSpPr/>
            <p:nvPr/>
          </p:nvGrpSpPr>
          <p:grpSpPr>
            <a:xfrm>
              <a:off x="2360885" y="4191298"/>
              <a:ext cx="1187207" cy="1327492"/>
              <a:chOff x="2360885" y="4191298"/>
              <a:chExt cx="1187207" cy="1327492"/>
            </a:xfrm>
          </p:grpSpPr>
          <p:grpSp>
            <p:nvGrpSpPr>
              <p:cNvPr id="735" name="Google Shape;735;p33"/>
              <p:cNvGrpSpPr/>
              <p:nvPr/>
            </p:nvGrpSpPr>
            <p:grpSpPr>
              <a:xfrm>
                <a:off x="2360885" y="4191298"/>
                <a:ext cx="1187207" cy="1008704"/>
                <a:chOff x="2593975" y="4854708"/>
                <a:chExt cx="1187207" cy="1008704"/>
              </a:xfrm>
            </p:grpSpPr>
            <p:sp>
              <p:nvSpPr>
                <p:cNvPr id="736" name="Google Shape;736;p33"/>
                <p:cNvSpPr/>
                <p:nvPr/>
              </p:nvSpPr>
              <p:spPr>
                <a:xfrm rot="-5400000">
                  <a:off x="2692750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37" name="Google Shape;737;p33"/>
                <p:cNvSpPr/>
                <p:nvPr/>
              </p:nvSpPr>
              <p:spPr>
                <a:xfrm>
                  <a:off x="2593975" y="5809487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38" name="Google Shape;73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A</a:t>
                </a:r>
                <a:endParaRPr/>
              </a:p>
            </p:txBody>
          </p:sp>
        </p:grpSp>
        <p:grpSp>
          <p:nvGrpSpPr>
            <p:cNvPr id="739" name="Google Shape;739;p33"/>
            <p:cNvGrpSpPr/>
            <p:nvPr/>
          </p:nvGrpSpPr>
          <p:grpSpPr>
            <a:xfrm>
              <a:off x="3714745" y="4191298"/>
              <a:ext cx="1188795" cy="1327492"/>
              <a:chOff x="2360488" y="4191298"/>
              <a:chExt cx="1188795" cy="1327492"/>
            </a:xfrm>
          </p:grpSpPr>
          <p:grpSp>
            <p:nvGrpSpPr>
              <p:cNvPr id="740" name="Google Shape;740;p33"/>
              <p:cNvGrpSpPr/>
              <p:nvPr/>
            </p:nvGrpSpPr>
            <p:grpSpPr>
              <a:xfrm>
                <a:off x="2360488" y="4191298"/>
                <a:ext cx="1188795" cy="1008704"/>
                <a:chOff x="2593578" y="4854708"/>
                <a:chExt cx="1188795" cy="1008704"/>
              </a:xfrm>
            </p:grpSpPr>
            <p:sp>
              <p:nvSpPr>
                <p:cNvPr id="741" name="Google Shape;741;p33"/>
                <p:cNvSpPr/>
                <p:nvPr/>
              </p:nvSpPr>
              <p:spPr>
                <a:xfrm rot="-5400000">
                  <a:off x="2693941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2" name="Google Shape;742;p33"/>
                <p:cNvSpPr/>
                <p:nvPr/>
              </p:nvSpPr>
              <p:spPr>
                <a:xfrm>
                  <a:off x="2593578" y="5809487"/>
                  <a:ext cx="1188795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43" name="Google Shape;743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B</a:t>
                </a:r>
                <a:endParaRPr/>
              </a:p>
            </p:txBody>
          </p:sp>
        </p:grpSp>
        <p:grpSp>
          <p:nvGrpSpPr>
            <p:cNvPr id="744" name="Google Shape;744;p33"/>
            <p:cNvGrpSpPr/>
            <p:nvPr/>
          </p:nvGrpSpPr>
          <p:grpSpPr>
            <a:xfrm>
              <a:off x="5070192" y="4191298"/>
              <a:ext cx="1187207" cy="1327492"/>
              <a:chOff x="2361678" y="4191298"/>
              <a:chExt cx="1187207" cy="1327492"/>
            </a:xfrm>
          </p:grpSpPr>
          <p:grpSp>
            <p:nvGrpSpPr>
              <p:cNvPr id="745" name="Google Shape;745;p33"/>
              <p:cNvGrpSpPr/>
              <p:nvPr/>
            </p:nvGrpSpPr>
            <p:grpSpPr>
              <a:xfrm>
                <a:off x="2361678" y="4191298"/>
                <a:ext cx="1187207" cy="1008704"/>
                <a:chOff x="2594768" y="4854708"/>
                <a:chExt cx="1187207" cy="1008704"/>
              </a:xfrm>
            </p:grpSpPr>
            <p:sp>
              <p:nvSpPr>
                <p:cNvPr id="746" name="Google Shape;746;p33"/>
                <p:cNvSpPr/>
                <p:nvPr/>
              </p:nvSpPr>
              <p:spPr>
                <a:xfrm rot="-5400000">
                  <a:off x="2693544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7" name="Google Shape;747;p33"/>
                <p:cNvSpPr/>
                <p:nvPr/>
              </p:nvSpPr>
              <p:spPr>
                <a:xfrm>
                  <a:off x="2594768" y="5809487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48" name="Google Shape;74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C</a:t>
                </a:r>
                <a:endParaRPr/>
              </a:p>
            </p:txBody>
          </p:sp>
        </p:grpSp>
      </p:grpSp>
      <p:sp>
        <p:nvSpPr>
          <p:cNvPr id="749" name="Google Shape;749;p33"/>
          <p:cNvSpPr/>
          <p:nvPr/>
        </p:nvSpPr>
        <p:spPr>
          <a:xfrm>
            <a:off x="7616825" y="3794125"/>
            <a:ext cx="971550" cy="179388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0" name="Google Shape;750;p33"/>
          <p:cNvGrpSpPr/>
          <p:nvPr/>
        </p:nvGrpSpPr>
        <p:grpSpPr>
          <a:xfrm>
            <a:off x="6397625" y="3563938"/>
            <a:ext cx="720725" cy="417512"/>
            <a:chOff x="5392737" y="4626953"/>
            <a:chExt cx="720725" cy="417513"/>
          </a:xfrm>
        </p:grpSpPr>
        <p:sp>
          <p:nvSpPr>
            <p:cNvPr id="751" name="Google Shape;751;p33"/>
            <p:cNvSpPr/>
            <p:nvPr/>
          </p:nvSpPr>
          <p:spPr>
            <a:xfrm>
              <a:off x="5392737" y="4865079"/>
              <a:ext cx="720725" cy="179387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5519737" y="4626953"/>
              <a:ext cx="466725" cy="179387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53" name="Google Shape;753;p33"/>
          <p:cNvGrpSpPr/>
          <p:nvPr/>
        </p:nvGrpSpPr>
        <p:grpSpPr>
          <a:xfrm>
            <a:off x="4779963" y="4827588"/>
            <a:ext cx="3897312" cy="1328737"/>
            <a:chOff x="2360885" y="4191298"/>
            <a:chExt cx="3896514" cy="1327492"/>
          </a:xfrm>
        </p:grpSpPr>
        <p:grpSp>
          <p:nvGrpSpPr>
            <p:cNvPr id="754" name="Google Shape;754;p33"/>
            <p:cNvGrpSpPr/>
            <p:nvPr/>
          </p:nvGrpSpPr>
          <p:grpSpPr>
            <a:xfrm>
              <a:off x="2360885" y="4191298"/>
              <a:ext cx="1187207" cy="1327492"/>
              <a:chOff x="2360885" y="4191298"/>
              <a:chExt cx="1187207" cy="1327492"/>
            </a:xfrm>
          </p:grpSpPr>
          <p:grpSp>
            <p:nvGrpSpPr>
              <p:cNvPr id="755" name="Google Shape;755;p33"/>
              <p:cNvGrpSpPr/>
              <p:nvPr/>
            </p:nvGrpSpPr>
            <p:grpSpPr>
              <a:xfrm>
                <a:off x="2360885" y="4191298"/>
                <a:ext cx="1187207" cy="1008704"/>
                <a:chOff x="2593975" y="4854708"/>
                <a:chExt cx="1187207" cy="1008704"/>
              </a:xfrm>
            </p:grpSpPr>
            <p:sp>
              <p:nvSpPr>
                <p:cNvPr id="756" name="Google Shape;756;p33"/>
                <p:cNvSpPr/>
                <p:nvPr/>
              </p:nvSpPr>
              <p:spPr>
                <a:xfrm rot="-5400000">
                  <a:off x="2692750" y="5332078"/>
                  <a:ext cx="1008704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>
                  <a:off x="2593975" y="5809488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58" name="Google Shape;75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A</a:t>
                </a:r>
                <a:endParaRPr/>
              </a:p>
            </p:txBody>
          </p:sp>
        </p:grpSp>
        <p:grpSp>
          <p:nvGrpSpPr>
            <p:cNvPr id="759" name="Google Shape;759;p33"/>
            <p:cNvGrpSpPr/>
            <p:nvPr/>
          </p:nvGrpSpPr>
          <p:grpSpPr>
            <a:xfrm>
              <a:off x="3714745" y="4191298"/>
              <a:ext cx="1188795" cy="1327492"/>
              <a:chOff x="2360488" y="4191298"/>
              <a:chExt cx="1188795" cy="1327492"/>
            </a:xfrm>
          </p:grpSpPr>
          <p:grpSp>
            <p:nvGrpSpPr>
              <p:cNvPr id="760" name="Google Shape;760;p33"/>
              <p:cNvGrpSpPr/>
              <p:nvPr/>
            </p:nvGrpSpPr>
            <p:grpSpPr>
              <a:xfrm>
                <a:off x="2360488" y="4191298"/>
                <a:ext cx="1188795" cy="1008704"/>
                <a:chOff x="2593578" y="4854708"/>
                <a:chExt cx="1188795" cy="1008704"/>
              </a:xfrm>
            </p:grpSpPr>
            <p:sp>
              <p:nvSpPr>
                <p:cNvPr id="761" name="Google Shape;761;p33"/>
                <p:cNvSpPr/>
                <p:nvPr/>
              </p:nvSpPr>
              <p:spPr>
                <a:xfrm rot="-5400000">
                  <a:off x="2693940" y="5332078"/>
                  <a:ext cx="1008704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2" name="Google Shape;762;p33"/>
                <p:cNvSpPr/>
                <p:nvPr/>
              </p:nvSpPr>
              <p:spPr>
                <a:xfrm>
                  <a:off x="2593578" y="5809488"/>
                  <a:ext cx="1188795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63" name="Google Shape;763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B</a:t>
                </a:r>
                <a:endParaRPr/>
              </a:p>
            </p:txBody>
          </p:sp>
        </p:grpSp>
        <p:grpSp>
          <p:nvGrpSpPr>
            <p:cNvPr id="764" name="Google Shape;764;p33"/>
            <p:cNvGrpSpPr/>
            <p:nvPr/>
          </p:nvGrpSpPr>
          <p:grpSpPr>
            <a:xfrm>
              <a:off x="5070192" y="4191298"/>
              <a:ext cx="1187207" cy="1327492"/>
              <a:chOff x="2361678" y="4191298"/>
              <a:chExt cx="1187207" cy="1327492"/>
            </a:xfrm>
          </p:grpSpPr>
          <p:grpSp>
            <p:nvGrpSpPr>
              <p:cNvPr id="765" name="Google Shape;765;p33"/>
              <p:cNvGrpSpPr/>
              <p:nvPr/>
            </p:nvGrpSpPr>
            <p:grpSpPr>
              <a:xfrm>
                <a:off x="2361678" y="4191298"/>
                <a:ext cx="1187207" cy="1008704"/>
                <a:chOff x="2594768" y="4854708"/>
                <a:chExt cx="1187207" cy="1008704"/>
              </a:xfrm>
            </p:grpSpPr>
            <p:sp>
              <p:nvSpPr>
                <p:cNvPr id="766" name="Google Shape;766;p33"/>
                <p:cNvSpPr/>
                <p:nvPr/>
              </p:nvSpPr>
              <p:spPr>
                <a:xfrm rot="-5400000">
                  <a:off x="2693544" y="5332078"/>
                  <a:ext cx="1008704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7" name="Google Shape;767;p33"/>
                <p:cNvSpPr/>
                <p:nvPr/>
              </p:nvSpPr>
              <p:spPr>
                <a:xfrm>
                  <a:off x="2594768" y="5809488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68" name="Google Shape;76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C</a:t>
                </a:r>
                <a:endParaRPr/>
              </a:p>
            </p:txBody>
          </p:sp>
        </p:grpSp>
      </p:grpSp>
      <p:grpSp>
        <p:nvGrpSpPr>
          <p:cNvPr id="769" name="Google Shape;769;p33"/>
          <p:cNvGrpSpPr/>
          <p:nvPr/>
        </p:nvGrpSpPr>
        <p:grpSpPr>
          <a:xfrm>
            <a:off x="7607300" y="5065713"/>
            <a:ext cx="971550" cy="655637"/>
            <a:chOff x="927301" y="3360684"/>
            <a:chExt cx="972000" cy="655131"/>
          </a:xfrm>
        </p:grpSpPr>
        <p:sp>
          <p:nvSpPr>
            <p:cNvPr id="770" name="Google Shape;770;p33"/>
            <p:cNvSpPr/>
            <p:nvPr/>
          </p:nvSpPr>
          <p:spPr>
            <a:xfrm>
              <a:off x="927301" y="3836566"/>
              <a:ext cx="972000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1052772" y="3598625"/>
              <a:ext cx="721059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1179831" y="3360684"/>
              <a:ext cx="466941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0" name="Google Shape;780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2" name="Google Shape;782;p34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987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83" name="Google Shape;783;p34"/>
          <p:cNvGrpSpPr/>
          <p:nvPr/>
        </p:nvGrpSpPr>
        <p:grpSpPr>
          <a:xfrm>
            <a:off x="377825" y="1450974"/>
            <a:ext cx="3897313" cy="1328739"/>
            <a:chOff x="377825" y="1450974"/>
            <a:chExt cx="3897313" cy="1328739"/>
          </a:xfrm>
        </p:grpSpPr>
        <p:grpSp>
          <p:nvGrpSpPr>
            <p:cNvPr id="784" name="Google Shape;784;p34"/>
            <p:cNvGrpSpPr/>
            <p:nvPr/>
          </p:nvGrpSpPr>
          <p:grpSpPr>
            <a:xfrm>
              <a:off x="377825" y="1450974"/>
              <a:ext cx="3897313" cy="1328739"/>
              <a:chOff x="2360885" y="4191297"/>
              <a:chExt cx="3896514" cy="1327493"/>
            </a:xfrm>
          </p:grpSpPr>
          <p:grpSp>
            <p:nvGrpSpPr>
              <p:cNvPr id="785" name="Google Shape;785;p34"/>
              <p:cNvGrpSpPr/>
              <p:nvPr/>
            </p:nvGrpSpPr>
            <p:grpSpPr>
              <a:xfrm>
                <a:off x="2360885" y="4191297"/>
                <a:ext cx="1187206" cy="1327493"/>
                <a:chOff x="2360885" y="4191297"/>
                <a:chExt cx="1187206" cy="1327493"/>
              </a:xfrm>
            </p:grpSpPr>
            <p:grpSp>
              <p:nvGrpSpPr>
                <p:cNvPr id="786" name="Google Shape;786;p34"/>
                <p:cNvGrpSpPr/>
                <p:nvPr/>
              </p:nvGrpSpPr>
              <p:grpSpPr>
                <a:xfrm>
                  <a:off x="2360885" y="4191297"/>
                  <a:ext cx="1187206" cy="1008704"/>
                  <a:chOff x="2593975" y="4854707"/>
                  <a:chExt cx="1187206" cy="1008704"/>
                </a:xfrm>
              </p:grpSpPr>
              <p:sp>
                <p:nvSpPr>
                  <p:cNvPr id="787" name="Google Shape;787;p34"/>
                  <p:cNvSpPr/>
                  <p:nvPr/>
                </p:nvSpPr>
                <p:spPr>
                  <a:xfrm rot="-5400000">
                    <a:off x="269275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88" name="Google Shape;788;p34"/>
                  <p:cNvSpPr/>
                  <p:nvPr/>
                </p:nvSpPr>
                <p:spPr>
                  <a:xfrm>
                    <a:off x="2593975" y="5809487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789" name="Google Shape;789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790" name="Google Shape;790;p34"/>
              <p:cNvGrpSpPr/>
              <p:nvPr/>
            </p:nvGrpSpPr>
            <p:grpSpPr>
              <a:xfrm>
                <a:off x="3714745" y="4191297"/>
                <a:ext cx="1188793" cy="1327493"/>
                <a:chOff x="2360488" y="4191297"/>
                <a:chExt cx="1188793" cy="1327493"/>
              </a:xfrm>
            </p:grpSpPr>
            <p:grpSp>
              <p:nvGrpSpPr>
                <p:cNvPr id="791" name="Google Shape;791;p34"/>
                <p:cNvGrpSpPr/>
                <p:nvPr/>
              </p:nvGrpSpPr>
              <p:grpSpPr>
                <a:xfrm>
                  <a:off x="2360488" y="4191297"/>
                  <a:ext cx="1188793" cy="1008704"/>
                  <a:chOff x="2593578" y="4854707"/>
                  <a:chExt cx="1188793" cy="1008704"/>
                </a:xfrm>
              </p:grpSpPr>
              <p:sp>
                <p:nvSpPr>
                  <p:cNvPr id="792" name="Google Shape;792;p34"/>
                  <p:cNvSpPr/>
                  <p:nvPr/>
                </p:nvSpPr>
                <p:spPr>
                  <a:xfrm rot="-5400000">
                    <a:off x="269394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93" name="Google Shape;793;p34"/>
                  <p:cNvSpPr/>
                  <p:nvPr/>
                </p:nvSpPr>
                <p:spPr>
                  <a:xfrm>
                    <a:off x="2593578" y="5809487"/>
                    <a:ext cx="1188793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794" name="Google Shape;794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795" name="Google Shape;795;p34"/>
              <p:cNvGrpSpPr/>
              <p:nvPr/>
            </p:nvGrpSpPr>
            <p:grpSpPr>
              <a:xfrm>
                <a:off x="5070193" y="4191297"/>
                <a:ext cx="1187206" cy="1327493"/>
                <a:chOff x="2361679" y="4191297"/>
                <a:chExt cx="1187206" cy="1327493"/>
              </a:xfrm>
            </p:grpSpPr>
            <p:grpSp>
              <p:nvGrpSpPr>
                <p:cNvPr id="796" name="Google Shape;796;p34"/>
                <p:cNvGrpSpPr/>
                <p:nvPr/>
              </p:nvGrpSpPr>
              <p:grpSpPr>
                <a:xfrm>
                  <a:off x="2361679" y="4191297"/>
                  <a:ext cx="1187206" cy="1008704"/>
                  <a:chOff x="2594769" y="4854707"/>
                  <a:chExt cx="1187206" cy="1008704"/>
                </a:xfrm>
              </p:grpSpPr>
              <p:sp>
                <p:nvSpPr>
                  <p:cNvPr id="797" name="Google Shape;797;p34"/>
                  <p:cNvSpPr/>
                  <p:nvPr/>
                </p:nvSpPr>
                <p:spPr>
                  <a:xfrm rot="-5400000">
                    <a:off x="2693543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98" name="Google Shape;798;p34"/>
                  <p:cNvSpPr/>
                  <p:nvPr/>
                </p:nvSpPr>
                <p:spPr>
                  <a:xfrm>
                    <a:off x="2594769" y="5809487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799" name="Google Shape;799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800" name="Google Shape;800;p34"/>
            <p:cNvSpPr/>
            <p:nvPr/>
          </p:nvSpPr>
          <p:spPr>
            <a:xfrm>
              <a:off x="477838" y="2160588"/>
              <a:ext cx="971550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1" name="Google Shape;801;p34"/>
          <p:cNvGrpSpPr/>
          <p:nvPr/>
        </p:nvGrpSpPr>
        <p:grpSpPr>
          <a:xfrm>
            <a:off x="604838" y="1679575"/>
            <a:ext cx="720725" cy="417513"/>
            <a:chOff x="5392737" y="4626953"/>
            <a:chExt cx="720725" cy="417513"/>
          </a:xfrm>
        </p:grpSpPr>
        <p:sp>
          <p:nvSpPr>
            <p:cNvPr id="802" name="Google Shape;802;p34"/>
            <p:cNvSpPr/>
            <p:nvPr/>
          </p:nvSpPr>
          <p:spPr>
            <a:xfrm>
              <a:off x="5392737" y="4865078"/>
              <a:ext cx="720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5519737" y="4626953"/>
              <a:ext cx="466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4" name="Google Shape;804;p34"/>
          <p:cNvGrpSpPr/>
          <p:nvPr/>
        </p:nvGrpSpPr>
        <p:grpSpPr>
          <a:xfrm>
            <a:off x="377825" y="3089275"/>
            <a:ext cx="3897313" cy="1328738"/>
            <a:chOff x="377825" y="1450975"/>
            <a:chExt cx="3897313" cy="1328738"/>
          </a:xfrm>
        </p:grpSpPr>
        <p:grpSp>
          <p:nvGrpSpPr>
            <p:cNvPr id="805" name="Google Shape;805;p34"/>
            <p:cNvGrpSpPr/>
            <p:nvPr/>
          </p:nvGrpSpPr>
          <p:grpSpPr>
            <a:xfrm>
              <a:off x="377825" y="1450975"/>
              <a:ext cx="3897313" cy="1328738"/>
              <a:chOff x="2360883" y="4191298"/>
              <a:chExt cx="3896512" cy="1327492"/>
            </a:xfrm>
          </p:grpSpPr>
          <p:grpSp>
            <p:nvGrpSpPr>
              <p:cNvPr id="806" name="Google Shape;806;p34"/>
              <p:cNvGrpSpPr/>
              <p:nvPr/>
            </p:nvGrpSpPr>
            <p:grpSpPr>
              <a:xfrm>
                <a:off x="2360883" y="4191298"/>
                <a:ext cx="1187206" cy="1327492"/>
                <a:chOff x="2360883" y="4191298"/>
                <a:chExt cx="1187206" cy="1327492"/>
              </a:xfrm>
            </p:grpSpPr>
            <p:grpSp>
              <p:nvGrpSpPr>
                <p:cNvPr id="807" name="Google Shape;807;p34"/>
                <p:cNvGrpSpPr/>
                <p:nvPr/>
              </p:nvGrpSpPr>
              <p:grpSpPr>
                <a:xfrm>
                  <a:off x="2360883" y="4191298"/>
                  <a:ext cx="1187206" cy="1008704"/>
                  <a:chOff x="2593973" y="4854708"/>
                  <a:chExt cx="1187206" cy="1008704"/>
                </a:xfrm>
              </p:grpSpPr>
              <p:sp>
                <p:nvSpPr>
                  <p:cNvPr id="808" name="Google Shape;808;p34"/>
                  <p:cNvSpPr/>
                  <p:nvPr/>
                </p:nvSpPr>
                <p:spPr>
                  <a:xfrm rot="-5400000">
                    <a:off x="2692749" y="5332077"/>
                    <a:ext cx="1008703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09" name="Google Shape;809;p34"/>
                  <p:cNvSpPr/>
                  <p:nvPr/>
                </p:nvSpPr>
                <p:spPr>
                  <a:xfrm>
                    <a:off x="2593973" y="5809487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10" name="Google Shape;810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811" name="Google Shape;811;p34"/>
              <p:cNvGrpSpPr/>
              <p:nvPr/>
            </p:nvGrpSpPr>
            <p:grpSpPr>
              <a:xfrm>
                <a:off x="3714743" y="4191298"/>
                <a:ext cx="1188793" cy="1327492"/>
                <a:chOff x="2360486" y="4191298"/>
                <a:chExt cx="1188793" cy="1327492"/>
              </a:xfrm>
            </p:grpSpPr>
            <p:grpSp>
              <p:nvGrpSpPr>
                <p:cNvPr id="812" name="Google Shape;812;p34"/>
                <p:cNvGrpSpPr/>
                <p:nvPr/>
              </p:nvGrpSpPr>
              <p:grpSpPr>
                <a:xfrm>
                  <a:off x="2360486" y="4191298"/>
                  <a:ext cx="1188793" cy="1008704"/>
                  <a:chOff x="2593576" y="4854708"/>
                  <a:chExt cx="1188793" cy="1008704"/>
                </a:xfrm>
              </p:grpSpPr>
              <p:sp>
                <p:nvSpPr>
                  <p:cNvPr id="813" name="Google Shape;813;p34"/>
                  <p:cNvSpPr/>
                  <p:nvPr/>
                </p:nvSpPr>
                <p:spPr>
                  <a:xfrm rot="-5400000">
                    <a:off x="2693938" y="5332077"/>
                    <a:ext cx="1008703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14" name="Google Shape;814;p34"/>
                  <p:cNvSpPr/>
                  <p:nvPr/>
                </p:nvSpPr>
                <p:spPr>
                  <a:xfrm>
                    <a:off x="2593576" y="5809487"/>
                    <a:ext cx="1188793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15" name="Google Shape;815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816" name="Google Shape;816;p34"/>
              <p:cNvGrpSpPr/>
              <p:nvPr/>
            </p:nvGrpSpPr>
            <p:grpSpPr>
              <a:xfrm>
                <a:off x="5070189" y="4191298"/>
                <a:ext cx="1187206" cy="1327492"/>
                <a:chOff x="2361675" y="4191298"/>
                <a:chExt cx="1187206" cy="1327492"/>
              </a:xfrm>
            </p:grpSpPr>
            <p:grpSp>
              <p:nvGrpSpPr>
                <p:cNvPr id="817" name="Google Shape;817;p34"/>
                <p:cNvGrpSpPr/>
                <p:nvPr/>
              </p:nvGrpSpPr>
              <p:grpSpPr>
                <a:xfrm>
                  <a:off x="2361675" y="4191298"/>
                  <a:ext cx="1187206" cy="1008704"/>
                  <a:chOff x="2594765" y="4854708"/>
                  <a:chExt cx="1187206" cy="1008704"/>
                </a:xfrm>
              </p:grpSpPr>
              <p:sp>
                <p:nvSpPr>
                  <p:cNvPr id="818" name="Google Shape;818;p34"/>
                  <p:cNvSpPr/>
                  <p:nvPr/>
                </p:nvSpPr>
                <p:spPr>
                  <a:xfrm rot="-5400000">
                    <a:off x="2693540" y="5332077"/>
                    <a:ext cx="1008703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19" name="Google Shape;819;p34"/>
                  <p:cNvSpPr/>
                  <p:nvPr/>
                </p:nvSpPr>
                <p:spPr>
                  <a:xfrm>
                    <a:off x="2594765" y="5809487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20" name="Google Shape;820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821" name="Google Shape;821;p34"/>
            <p:cNvSpPr/>
            <p:nvPr/>
          </p:nvSpPr>
          <p:spPr>
            <a:xfrm>
              <a:off x="477838" y="2160588"/>
              <a:ext cx="971550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22" name="Google Shape;822;p34"/>
          <p:cNvSpPr/>
          <p:nvPr/>
        </p:nvSpPr>
        <p:spPr>
          <a:xfrm>
            <a:off x="3467100" y="3806825"/>
            <a:ext cx="466725" cy="179388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34"/>
          <p:cNvSpPr/>
          <p:nvPr/>
        </p:nvSpPr>
        <p:spPr>
          <a:xfrm>
            <a:off x="612775" y="3554413"/>
            <a:ext cx="720725" cy="179387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4" name="Google Shape;824;p34"/>
          <p:cNvGrpSpPr/>
          <p:nvPr/>
        </p:nvGrpSpPr>
        <p:grpSpPr>
          <a:xfrm>
            <a:off x="4664075" y="3097213"/>
            <a:ext cx="3897313" cy="1328737"/>
            <a:chOff x="377825" y="1450975"/>
            <a:chExt cx="3897313" cy="1328738"/>
          </a:xfrm>
        </p:grpSpPr>
        <p:grpSp>
          <p:nvGrpSpPr>
            <p:cNvPr id="825" name="Google Shape;825;p34"/>
            <p:cNvGrpSpPr/>
            <p:nvPr/>
          </p:nvGrpSpPr>
          <p:grpSpPr>
            <a:xfrm>
              <a:off x="377825" y="1450975"/>
              <a:ext cx="3897313" cy="1328738"/>
              <a:chOff x="2360883" y="4191298"/>
              <a:chExt cx="3896512" cy="1327492"/>
            </a:xfrm>
          </p:grpSpPr>
          <p:grpSp>
            <p:nvGrpSpPr>
              <p:cNvPr id="826" name="Google Shape;826;p34"/>
              <p:cNvGrpSpPr/>
              <p:nvPr/>
            </p:nvGrpSpPr>
            <p:grpSpPr>
              <a:xfrm>
                <a:off x="2360883" y="4191298"/>
                <a:ext cx="1187206" cy="1327492"/>
                <a:chOff x="2360883" y="4191298"/>
                <a:chExt cx="1187206" cy="1327492"/>
              </a:xfrm>
            </p:grpSpPr>
            <p:grpSp>
              <p:nvGrpSpPr>
                <p:cNvPr id="827" name="Google Shape;827;p34"/>
                <p:cNvGrpSpPr/>
                <p:nvPr/>
              </p:nvGrpSpPr>
              <p:grpSpPr>
                <a:xfrm>
                  <a:off x="2360883" y="4191298"/>
                  <a:ext cx="1187206" cy="1008704"/>
                  <a:chOff x="2593973" y="4854708"/>
                  <a:chExt cx="1187206" cy="1008704"/>
                </a:xfrm>
              </p:grpSpPr>
              <p:sp>
                <p:nvSpPr>
                  <p:cNvPr id="828" name="Google Shape;828;p34"/>
                  <p:cNvSpPr/>
                  <p:nvPr/>
                </p:nvSpPr>
                <p:spPr>
                  <a:xfrm rot="-5400000">
                    <a:off x="2692748" y="5332078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29" name="Google Shape;829;p34"/>
                  <p:cNvSpPr/>
                  <p:nvPr/>
                </p:nvSpPr>
                <p:spPr>
                  <a:xfrm>
                    <a:off x="2593973" y="5809488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30" name="Google Shape;830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831" name="Google Shape;831;p34"/>
              <p:cNvGrpSpPr/>
              <p:nvPr/>
            </p:nvGrpSpPr>
            <p:grpSpPr>
              <a:xfrm>
                <a:off x="3714743" y="4191298"/>
                <a:ext cx="1188793" cy="1327492"/>
                <a:chOff x="2360486" y="4191298"/>
                <a:chExt cx="1188793" cy="1327492"/>
              </a:xfrm>
            </p:grpSpPr>
            <p:grpSp>
              <p:nvGrpSpPr>
                <p:cNvPr id="832" name="Google Shape;832;p34"/>
                <p:cNvGrpSpPr/>
                <p:nvPr/>
              </p:nvGrpSpPr>
              <p:grpSpPr>
                <a:xfrm>
                  <a:off x="2360486" y="4191298"/>
                  <a:ext cx="1188793" cy="1008704"/>
                  <a:chOff x="2593576" y="4854708"/>
                  <a:chExt cx="1188793" cy="1008704"/>
                </a:xfrm>
              </p:grpSpPr>
              <p:sp>
                <p:nvSpPr>
                  <p:cNvPr id="833" name="Google Shape;833;p34"/>
                  <p:cNvSpPr/>
                  <p:nvPr/>
                </p:nvSpPr>
                <p:spPr>
                  <a:xfrm rot="-5400000">
                    <a:off x="2693938" y="5332078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34" name="Google Shape;834;p34"/>
                  <p:cNvSpPr/>
                  <p:nvPr/>
                </p:nvSpPr>
                <p:spPr>
                  <a:xfrm>
                    <a:off x="2593576" y="5809488"/>
                    <a:ext cx="1188793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35" name="Google Shape;835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836" name="Google Shape;836;p34"/>
              <p:cNvGrpSpPr/>
              <p:nvPr/>
            </p:nvGrpSpPr>
            <p:grpSpPr>
              <a:xfrm>
                <a:off x="5070189" y="4191298"/>
                <a:ext cx="1187206" cy="1327492"/>
                <a:chOff x="2361675" y="4191298"/>
                <a:chExt cx="1187206" cy="1327492"/>
              </a:xfrm>
            </p:grpSpPr>
            <p:grpSp>
              <p:nvGrpSpPr>
                <p:cNvPr id="837" name="Google Shape;837;p34"/>
                <p:cNvGrpSpPr/>
                <p:nvPr/>
              </p:nvGrpSpPr>
              <p:grpSpPr>
                <a:xfrm>
                  <a:off x="2361675" y="4191298"/>
                  <a:ext cx="1187206" cy="1008704"/>
                  <a:chOff x="2594765" y="4854708"/>
                  <a:chExt cx="1187206" cy="1008704"/>
                </a:xfrm>
              </p:grpSpPr>
              <p:sp>
                <p:nvSpPr>
                  <p:cNvPr id="838" name="Google Shape;838;p34"/>
                  <p:cNvSpPr/>
                  <p:nvPr/>
                </p:nvSpPr>
                <p:spPr>
                  <a:xfrm rot="-5400000">
                    <a:off x="2693539" y="5332078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39" name="Google Shape;839;p34"/>
                  <p:cNvSpPr/>
                  <p:nvPr/>
                </p:nvSpPr>
                <p:spPr>
                  <a:xfrm>
                    <a:off x="2594765" y="5809488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40" name="Google Shape;840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841" name="Google Shape;841;p34"/>
            <p:cNvSpPr/>
            <p:nvPr/>
          </p:nvSpPr>
          <p:spPr>
            <a:xfrm>
              <a:off x="477838" y="2160588"/>
              <a:ext cx="971550" cy="179388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42" name="Google Shape;842;p34"/>
          <p:cNvSpPr/>
          <p:nvPr/>
        </p:nvSpPr>
        <p:spPr>
          <a:xfrm>
            <a:off x="7751763" y="3806825"/>
            <a:ext cx="466725" cy="179388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34"/>
          <p:cNvSpPr/>
          <p:nvPr/>
        </p:nvSpPr>
        <p:spPr>
          <a:xfrm>
            <a:off x="6272213" y="3806825"/>
            <a:ext cx="720725" cy="179388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4" name="Google Shape;844;p34"/>
          <p:cNvGrpSpPr/>
          <p:nvPr/>
        </p:nvGrpSpPr>
        <p:grpSpPr>
          <a:xfrm>
            <a:off x="4665663" y="4811713"/>
            <a:ext cx="3897312" cy="1328737"/>
            <a:chOff x="377825" y="1450975"/>
            <a:chExt cx="3897313" cy="1328738"/>
          </a:xfrm>
        </p:grpSpPr>
        <p:grpSp>
          <p:nvGrpSpPr>
            <p:cNvPr id="845" name="Google Shape;845;p34"/>
            <p:cNvGrpSpPr/>
            <p:nvPr/>
          </p:nvGrpSpPr>
          <p:grpSpPr>
            <a:xfrm>
              <a:off x="377825" y="1450975"/>
              <a:ext cx="3897313" cy="1328738"/>
              <a:chOff x="2360883" y="4191298"/>
              <a:chExt cx="3896512" cy="1327492"/>
            </a:xfrm>
          </p:grpSpPr>
          <p:grpSp>
            <p:nvGrpSpPr>
              <p:cNvPr id="846" name="Google Shape;846;p34"/>
              <p:cNvGrpSpPr/>
              <p:nvPr/>
            </p:nvGrpSpPr>
            <p:grpSpPr>
              <a:xfrm>
                <a:off x="2360883" y="4191298"/>
                <a:ext cx="1187206" cy="1327492"/>
                <a:chOff x="2360883" y="4191298"/>
                <a:chExt cx="1187206" cy="1327492"/>
              </a:xfrm>
            </p:grpSpPr>
            <p:grpSp>
              <p:nvGrpSpPr>
                <p:cNvPr id="847" name="Google Shape;847;p34"/>
                <p:cNvGrpSpPr/>
                <p:nvPr/>
              </p:nvGrpSpPr>
              <p:grpSpPr>
                <a:xfrm>
                  <a:off x="2360883" y="4191298"/>
                  <a:ext cx="1187206" cy="1008704"/>
                  <a:chOff x="2593973" y="4854708"/>
                  <a:chExt cx="1187206" cy="1008704"/>
                </a:xfrm>
              </p:grpSpPr>
              <p:sp>
                <p:nvSpPr>
                  <p:cNvPr id="848" name="Google Shape;848;p34"/>
                  <p:cNvSpPr/>
                  <p:nvPr/>
                </p:nvSpPr>
                <p:spPr>
                  <a:xfrm rot="-5400000">
                    <a:off x="2692747" y="5332078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49" name="Google Shape;849;p34"/>
                  <p:cNvSpPr/>
                  <p:nvPr/>
                </p:nvSpPr>
                <p:spPr>
                  <a:xfrm>
                    <a:off x="2593973" y="5809488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50" name="Google Shape;850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851" name="Google Shape;851;p34"/>
              <p:cNvGrpSpPr/>
              <p:nvPr/>
            </p:nvGrpSpPr>
            <p:grpSpPr>
              <a:xfrm>
                <a:off x="3714742" y="4191298"/>
                <a:ext cx="1188794" cy="1327492"/>
                <a:chOff x="2360485" y="4191298"/>
                <a:chExt cx="1188794" cy="1327492"/>
              </a:xfrm>
            </p:grpSpPr>
            <p:grpSp>
              <p:nvGrpSpPr>
                <p:cNvPr id="852" name="Google Shape;852;p34"/>
                <p:cNvGrpSpPr/>
                <p:nvPr/>
              </p:nvGrpSpPr>
              <p:grpSpPr>
                <a:xfrm>
                  <a:off x="2360485" y="4191298"/>
                  <a:ext cx="1188794" cy="1008704"/>
                  <a:chOff x="2593575" y="4854708"/>
                  <a:chExt cx="1188794" cy="1008704"/>
                </a:xfrm>
              </p:grpSpPr>
              <p:sp>
                <p:nvSpPr>
                  <p:cNvPr id="853" name="Google Shape;853;p34"/>
                  <p:cNvSpPr/>
                  <p:nvPr/>
                </p:nvSpPr>
                <p:spPr>
                  <a:xfrm rot="-5400000">
                    <a:off x="2693937" y="5332078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54" name="Google Shape;854;p34"/>
                  <p:cNvSpPr/>
                  <p:nvPr/>
                </p:nvSpPr>
                <p:spPr>
                  <a:xfrm>
                    <a:off x="2593575" y="5809488"/>
                    <a:ext cx="1188794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55" name="Google Shape;855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856" name="Google Shape;856;p34"/>
              <p:cNvGrpSpPr/>
              <p:nvPr/>
            </p:nvGrpSpPr>
            <p:grpSpPr>
              <a:xfrm>
                <a:off x="5070189" y="4191298"/>
                <a:ext cx="1187206" cy="1327492"/>
                <a:chOff x="2361675" y="4191298"/>
                <a:chExt cx="1187206" cy="1327492"/>
              </a:xfrm>
            </p:grpSpPr>
            <p:grpSp>
              <p:nvGrpSpPr>
                <p:cNvPr id="857" name="Google Shape;857;p34"/>
                <p:cNvGrpSpPr/>
                <p:nvPr/>
              </p:nvGrpSpPr>
              <p:grpSpPr>
                <a:xfrm>
                  <a:off x="2361675" y="4191298"/>
                  <a:ext cx="1187206" cy="1008704"/>
                  <a:chOff x="2594765" y="4854708"/>
                  <a:chExt cx="1187206" cy="1008704"/>
                </a:xfrm>
              </p:grpSpPr>
              <p:sp>
                <p:nvSpPr>
                  <p:cNvPr id="858" name="Google Shape;858;p34"/>
                  <p:cNvSpPr/>
                  <p:nvPr/>
                </p:nvSpPr>
                <p:spPr>
                  <a:xfrm rot="-5400000">
                    <a:off x="2693540" y="5332078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59" name="Google Shape;859;p34"/>
                  <p:cNvSpPr/>
                  <p:nvPr/>
                </p:nvSpPr>
                <p:spPr>
                  <a:xfrm>
                    <a:off x="2594765" y="5809488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60" name="Google Shape;860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861" name="Google Shape;861;p34"/>
            <p:cNvSpPr/>
            <p:nvPr/>
          </p:nvSpPr>
          <p:spPr>
            <a:xfrm>
              <a:off x="477837" y="2160588"/>
              <a:ext cx="971550" cy="179388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62" name="Google Shape;862;p34"/>
          <p:cNvGrpSpPr/>
          <p:nvPr/>
        </p:nvGrpSpPr>
        <p:grpSpPr>
          <a:xfrm>
            <a:off x="6262688" y="5280025"/>
            <a:ext cx="720725" cy="417513"/>
            <a:chOff x="5392737" y="4626953"/>
            <a:chExt cx="720725" cy="417513"/>
          </a:xfrm>
        </p:grpSpPr>
        <p:sp>
          <p:nvSpPr>
            <p:cNvPr id="863" name="Google Shape;863;p34"/>
            <p:cNvSpPr/>
            <p:nvPr/>
          </p:nvSpPr>
          <p:spPr>
            <a:xfrm>
              <a:off x="5392737" y="4865078"/>
              <a:ext cx="720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5519737" y="4626953"/>
              <a:ext cx="466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870" name="Google Shape;870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1" name="Google Shape;871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2" name="Google Shape;872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3" name="Google Shape;873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4" name="Google Shape;874;p35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987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75" name="Google Shape;875;p35"/>
          <p:cNvGrpSpPr/>
          <p:nvPr/>
        </p:nvGrpSpPr>
        <p:grpSpPr>
          <a:xfrm>
            <a:off x="2576513" y="2139950"/>
            <a:ext cx="3897312" cy="1328738"/>
            <a:chOff x="377825" y="1450975"/>
            <a:chExt cx="3897313" cy="1328738"/>
          </a:xfrm>
        </p:grpSpPr>
        <p:grpSp>
          <p:nvGrpSpPr>
            <p:cNvPr id="876" name="Google Shape;876;p35"/>
            <p:cNvGrpSpPr/>
            <p:nvPr/>
          </p:nvGrpSpPr>
          <p:grpSpPr>
            <a:xfrm>
              <a:off x="377825" y="1450975"/>
              <a:ext cx="3897313" cy="1328738"/>
              <a:chOff x="2360883" y="4191298"/>
              <a:chExt cx="3896512" cy="1327492"/>
            </a:xfrm>
          </p:grpSpPr>
          <p:grpSp>
            <p:nvGrpSpPr>
              <p:cNvPr id="877" name="Google Shape;877;p35"/>
              <p:cNvGrpSpPr/>
              <p:nvPr/>
            </p:nvGrpSpPr>
            <p:grpSpPr>
              <a:xfrm>
                <a:off x="2360883" y="4191298"/>
                <a:ext cx="1187206" cy="1327492"/>
                <a:chOff x="2360883" y="4191298"/>
                <a:chExt cx="1187206" cy="1327492"/>
              </a:xfrm>
            </p:grpSpPr>
            <p:grpSp>
              <p:nvGrpSpPr>
                <p:cNvPr id="878" name="Google Shape;878;p35"/>
                <p:cNvGrpSpPr/>
                <p:nvPr/>
              </p:nvGrpSpPr>
              <p:grpSpPr>
                <a:xfrm>
                  <a:off x="2360883" y="4191298"/>
                  <a:ext cx="1187206" cy="1008704"/>
                  <a:chOff x="2593973" y="4854708"/>
                  <a:chExt cx="1187206" cy="1008704"/>
                </a:xfrm>
              </p:grpSpPr>
              <p:sp>
                <p:nvSpPr>
                  <p:cNvPr id="879" name="Google Shape;879;p35"/>
                  <p:cNvSpPr/>
                  <p:nvPr/>
                </p:nvSpPr>
                <p:spPr>
                  <a:xfrm rot="-5400000">
                    <a:off x="2692748" y="5332077"/>
                    <a:ext cx="1008703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80" name="Google Shape;880;p35"/>
                  <p:cNvSpPr/>
                  <p:nvPr/>
                </p:nvSpPr>
                <p:spPr>
                  <a:xfrm>
                    <a:off x="2593973" y="5809487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81" name="Google Shape;881;p35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882" name="Google Shape;882;p35"/>
              <p:cNvGrpSpPr/>
              <p:nvPr/>
            </p:nvGrpSpPr>
            <p:grpSpPr>
              <a:xfrm>
                <a:off x="3714742" y="4191298"/>
                <a:ext cx="1188794" cy="1327492"/>
                <a:chOff x="2360485" y="4191298"/>
                <a:chExt cx="1188794" cy="1327492"/>
              </a:xfrm>
            </p:grpSpPr>
            <p:grpSp>
              <p:nvGrpSpPr>
                <p:cNvPr id="883" name="Google Shape;883;p35"/>
                <p:cNvGrpSpPr/>
                <p:nvPr/>
              </p:nvGrpSpPr>
              <p:grpSpPr>
                <a:xfrm>
                  <a:off x="2360485" y="4191298"/>
                  <a:ext cx="1188794" cy="1008704"/>
                  <a:chOff x="2593575" y="4854708"/>
                  <a:chExt cx="1188794" cy="1008704"/>
                </a:xfrm>
              </p:grpSpPr>
              <p:sp>
                <p:nvSpPr>
                  <p:cNvPr id="884" name="Google Shape;884;p35"/>
                  <p:cNvSpPr/>
                  <p:nvPr/>
                </p:nvSpPr>
                <p:spPr>
                  <a:xfrm rot="-5400000">
                    <a:off x="2693937" y="5332077"/>
                    <a:ext cx="1008703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85" name="Google Shape;885;p35"/>
                  <p:cNvSpPr/>
                  <p:nvPr/>
                </p:nvSpPr>
                <p:spPr>
                  <a:xfrm>
                    <a:off x="2593575" y="5809487"/>
                    <a:ext cx="1188794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86" name="Google Shape;886;p35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887" name="Google Shape;887;p35"/>
              <p:cNvGrpSpPr/>
              <p:nvPr/>
            </p:nvGrpSpPr>
            <p:grpSpPr>
              <a:xfrm>
                <a:off x="5070189" y="4191298"/>
                <a:ext cx="1187206" cy="1327492"/>
                <a:chOff x="2361675" y="4191298"/>
                <a:chExt cx="1187206" cy="1327492"/>
              </a:xfrm>
            </p:grpSpPr>
            <p:grpSp>
              <p:nvGrpSpPr>
                <p:cNvPr id="888" name="Google Shape;888;p35"/>
                <p:cNvGrpSpPr/>
                <p:nvPr/>
              </p:nvGrpSpPr>
              <p:grpSpPr>
                <a:xfrm>
                  <a:off x="2361675" y="4191298"/>
                  <a:ext cx="1187206" cy="1008704"/>
                  <a:chOff x="2594765" y="4854708"/>
                  <a:chExt cx="1187206" cy="1008704"/>
                </a:xfrm>
              </p:grpSpPr>
              <p:sp>
                <p:nvSpPr>
                  <p:cNvPr id="889" name="Google Shape;889;p35"/>
                  <p:cNvSpPr/>
                  <p:nvPr/>
                </p:nvSpPr>
                <p:spPr>
                  <a:xfrm rot="-5400000">
                    <a:off x="2693541" y="5332077"/>
                    <a:ext cx="1008703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90" name="Google Shape;890;p35"/>
                  <p:cNvSpPr/>
                  <p:nvPr/>
                </p:nvSpPr>
                <p:spPr>
                  <a:xfrm>
                    <a:off x="2594765" y="5809487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91" name="Google Shape;891;p35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892" name="Google Shape;892;p35"/>
            <p:cNvSpPr/>
            <p:nvPr/>
          </p:nvSpPr>
          <p:spPr>
            <a:xfrm>
              <a:off x="477837" y="2160588"/>
              <a:ext cx="971550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93" name="Google Shape;893;p35"/>
          <p:cNvGrpSpPr/>
          <p:nvPr/>
        </p:nvGrpSpPr>
        <p:grpSpPr>
          <a:xfrm>
            <a:off x="4173538" y="2609850"/>
            <a:ext cx="720725" cy="417513"/>
            <a:chOff x="5392737" y="4626953"/>
            <a:chExt cx="720725" cy="417513"/>
          </a:xfrm>
        </p:grpSpPr>
        <p:sp>
          <p:nvSpPr>
            <p:cNvPr id="894" name="Google Shape;894;p35"/>
            <p:cNvSpPr/>
            <p:nvPr/>
          </p:nvSpPr>
          <p:spPr>
            <a:xfrm>
              <a:off x="5392737" y="4865078"/>
              <a:ext cx="720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5519737" y="4626953"/>
              <a:ext cx="466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96" name="Google Shape;896;p35"/>
          <p:cNvGrpSpPr/>
          <p:nvPr/>
        </p:nvGrpSpPr>
        <p:grpSpPr>
          <a:xfrm>
            <a:off x="2584450" y="3798888"/>
            <a:ext cx="3897313" cy="1328738"/>
            <a:chOff x="2585016" y="3799072"/>
            <a:chExt cx="3897315" cy="1328740"/>
          </a:xfrm>
        </p:grpSpPr>
        <p:grpSp>
          <p:nvGrpSpPr>
            <p:cNvPr id="897" name="Google Shape;897;p35"/>
            <p:cNvGrpSpPr/>
            <p:nvPr/>
          </p:nvGrpSpPr>
          <p:grpSpPr>
            <a:xfrm>
              <a:off x="2585016" y="3799072"/>
              <a:ext cx="3897315" cy="1328740"/>
              <a:chOff x="2360885" y="4191296"/>
              <a:chExt cx="3896514" cy="1327494"/>
            </a:xfrm>
          </p:grpSpPr>
          <p:grpSp>
            <p:nvGrpSpPr>
              <p:cNvPr id="898" name="Google Shape;898;p35"/>
              <p:cNvGrpSpPr/>
              <p:nvPr/>
            </p:nvGrpSpPr>
            <p:grpSpPr>
              <a:xfrm>
                <a:off x="2360885" y="4191296"/>
                <a:ext cx="1187207" cy="1327494"/>
                <a:chOff x="2360885" y="4191296"/>
                <a:chExt cx="1187207" cy="1327494"/>
              </a:xfrm>
            </p:grpSpPr>
            <p:grpSp>
              <p:nvGrpSpPr>
                <p:cNvPr id="899" name="Google Shape;899;p35"/>
                <p:cNvGrpSpPr/>
                <p:nvPr/>
              </p:nvGrpSpPr>
              <p:grpSpPr>
                <a:xfrm>
                  <a:off x="2360885" y="4191296"/>
                  <a:ext cx="1187207" cy="1008706"/>
                  <a:chOff x="2593975" y="4854706"/>
                  <a:chExt cx="1187207" cy="1008706"/>
                </a:xfrm>
              </p:grpSpPr>
              <p:sp>
                <p:nvSpPr>
                  <p:cNvPr id="900" name="Google Shape;900;p35"/>
                  <p:cNvSpPr/>
                  <p:nvPr/>
                </p:nvSpPr>
                <p:spPr>
                  <a:xfrm rot="-5400000">
                    <a:off x="2692750" y="5332077"/>
                    <a:ext cx="1008705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01" name="Google Shape;901;p35"/>
                  <p:cNvSpPr/>
                  <p:nvPr/>
                </p:nvSpPr>
                <p:spPr>
                  <a:xfrm>
                    <a:off x="2593975" y="5809488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02" name="Google Shape;902;p35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903" name="Google Shape;903;p35"/>
              <p:cNvGrpSpPr/>
              <p:nvPr/>
            </p:nvGrpSpPr>
            <p:grpSpPr>
              <a:xfrm>
                <a:off x="3714745" y="4191296"/>
                <a:ext cx="1188793" cy="1327494"/>
                <a:chOff x="2360488" y="4191296"/>
                <a:chExt cx="1188793" cy="1327494"/>
              </a:xfrm>
            </p:grpSpPr>
            <p:grpSp>
              <p:nvGrpSpPr>
                <p:cNvPr id="904" name="Google Shape;904;p35"/>
                <p:cNvGrpSpPr/>
                <p:nvPr/>
              </p:nvGrpSpPr>
              <p:grpSpPr>
                <a:xfrm>
                  <a:off x="2360488" y="4191296"/>
                  <a:ext cx="1188793" cy="1008706"/>
                  <a:chOff x="2593578" y="4854706"/>
                  <a:chExt cx="1188793" cy="1008706"/>
                </a:xfrm>
              </p:grpSpPr>
              <p:sp>
                <p:nvSpPr>
                  <p:cNvPr id="905" name="Google Shape;905;p35"/>
                  <p:cNvSpPr/>
                  <p:nvPr/>
                </p:nvSpPr>
                <p:spPr>
                  <a:xfrm rot="-5400000">
                    <a:off x="2693939" y="5332077"/>
                    <a:ext cx="1008705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06" name="Google Shape;906;p35"/>
                  <p:cNvSpPr/>
                  <p:nvPr/>
                </p:nvSpPr>
                <p:spPr>
                  <a:xfrm>
                    <a:off x="2593578" y="5809488"/>
                    <a:ext cx="1188793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07" name="Google Shape;907;p35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908" name="Google Shape;908;p35"/>
              <p:cNvGrpSpPr/>
              <p:nvPr/>
            </p:nvGrpSpPr>
            <p:grpSpPr>
              <a:xfrm>
                <a:off x="5070192" y="4191296"/>
                <a:ext cx="1187207" cy="1327494"/>
                <a:chOff x="2361678" y="4191296"/>
                <a:chExt cx="1187207" cy="1327494"/>
              </a:xfrm>
            </p:grpSpPr>
            <p:grpSp>
              <p:nvGrpSpPr>
                <p:cNvPr id="909" name="Google Shape;909;p35"/>
                <p:cNvGrpSpPr/>
                <p:nvPr/>
              </p:nvGrpSpPr>
              <p:grpSpPr>
                <a:xfrm>
                  <a:off x="2361678" y="4191296"/>
                  <a:ext cx="1187207" cy="1008706"/>
                  <a:chOff x="2594768" y="4854706"/>
                  <a:chExt cx="1187207" cy="1008706"/>
                </a:xfrm>
              </p:grpSpPr>
              <p:sp>
                <p:nvSpPr>
                  <p:cNvPr id="910" name="Google Shape;910;p35"/>
                  <p:cNvSpPr/>
                  <p:nvPr/>
                </p:nvSpPr>
                <p:spPr>
                  <a:xfrm rot="-5400000">
                    <a:off x="2693542" y="5332077"/>
                    <a:ext cx="1008705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11" name="Google Shape;911;p35"/>
                  <p:cNvSpPr/>
                  <p:nvPr/>
                </p:nvSpPr>
                <p:spPr>
                  <a:xfrm>
                    <a:off x="2594768" y="5809488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12" name="Google Shape;912;p35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grpSp>
          <p:nvGrpSpPr>
            <p:cNvPr id="913" name="Google Shape;913;p35"/>
            <p:cNvGrpSpPr/>
            <p:nvPr/>
          </p:nvGrpSpPr>
          <p:grpSpPr>
            <a:xfrm>
              <a:off x="4183630" y="4270560"/>
              <a:ext cx="720725" cy="417514"/>
              <a:chOff x="5392830" y="4627138"/>
              <a:chExt cx="720725" cy="417514"/>
            </a:xfrm>
          </p:grpSpPr>
          <p:sp>
            <p:nvSpPr>
              <p:cNvPr id="914" name="Google Shape;914;p35"/>
              <p:cNvSpPr/>
              <p:nvPr/>
            </p:nvSpPr>
            <p:spPr>
              <a:xfrm>
                <a:off x="5392830" y="4865264"/>
                <a:ext cx="720725" cy="179388"/>
              </a:xfrm>
              <a:prstGeom prst="roundRect">
                <a:avLst>
                  <a:gd fmla="val 16667" name="adj"/>
                </a:avLst>
              </a:prstGeom>
              <a:solidFill>
                <a:srgbClr val="002060"/>
              </a:solidFill>
              <a:ln cap="flat" cmpd="sng" w="1905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5" name="Google Shape;915;p35"/>
              <p:cNvSpPr/>
              <p:nvPr/>
            </p:nvSpPr>
            <p:spPr>
              <a:xfrm>
                <a:off x="5519830" y="4627138"/>
                <a:ext cx="466725" cy="179388"/>
              </a:xfrm>
              <a:prstGeom prst="roundRect">
                <a:avLst>
                  <a:gd fmla="val 16667" name="adj"/>
                </a:avLst>
              </a:prstGeom>
              <a:solidFill>
                <a:srgbClr val="002060"/>
              </a:solidFill>
              <a:ln cap="flat" cmpd="sng" w="1905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916" name="Google Shape;916;p35"/>
          <p:cNvSpPr/>
          <p:nvPr/>
        </p:nvSpPr>
        <p:spPr>
          <a:xfrm>
            <a:off x="5384800" y="4508500"/>
            <a:ext cx="971550" cy="179388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3" name="Google Shape;923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4" name="Google Shape;924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5" name="Google Shape;925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6" name="Google Shape;926;p36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987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27" name="Google Shape;927;p36"/>
          <p:cNvGrpSpPr/>
          <p:nvPr/>
        </p:nvGrpSpPr>
        <p:grpSpPr>
          <a:xfrm>
            <a:off x="377825" y="1460500"/>
            <a:ext cx="3897313" cy="1328738"/>
            <a:chOff x="377412" y="1460500"/>
            <a:chExt cx="3897315" cy="1328739"/>
          </a:xfrm>
        </p:grpSpPr>
        <p:grpSp>
          <p:nvGrpSpPr>
            <p:cNvPr id="928" name="Google Shape;928;p36"/>
            <p:cNvGrpSpPr/>
            <p:nvPr/>
          </p:nvGrpSpPr>
          <p:grpSpPr>
            <a:xfrm>
              <a:off x="377412" y="1460500"/>
              <a:ext cx="3897315" cy="1328739"/>
              <a:chOff x="2360885" y="4191297"/>
              <a:chExt cx="3896514" cy="1327493"/>
            </a:xfrm>
          </p:grpSpPr>
          <p:grpSp>
            <p:nvGrpSpPr>
              <p:cNvPr id="929" name="Google Shape;929;p36"/>
              <p:cNvGrpSpPr/>
              <p:nvPr/>
            </p:nvGrpSpPr>
            <p:grpSpPr>
              <a:xfrm>
                <a:off x="2360885" y="4191297"/>
                <a:ext cx="1187207" cy="1327493"/>
                <a:chOff x="2360885" y="4191297"/>
                <a:chExt cx="1187207" cy="1327493"/>
              </a:xfrm>
            </p:grpSpPr>
            <p:grpSp>
              <p:nvGrpSpPr>
                <p:cNvPr id="930" name="Google Shape;930;p36"/>
                <p:cNvGrpSpPr/>
                <p:nvPr/>
              </p:nvGrpSpPr>
              <p:grpSpPr>
                <a:xfrm>
                  <a:off x="2360885" y="4191297"/>
                  <a:ext cx="1187207" cy="1008704"/>
                  <a:chOff x="2593975" y="4854707"/>
                  <a:chExt cx="1187207" cy="1008704"/>
                </a:xfrm>
              </p:grpSpPr>
              <p:sp>
                <p:nvSpPr>
                  <p:cNvPr id="931" name="Google Shape;931;p36"/>
                  <p:cNvSpPr/>
                  <p:nvPr/>
                </p:nvSpPr>
                <p:spPr>
                  <a:xfrm rot="-5400000">
                    <a:off x="2692751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32" name="Google Shape;932;p36"/>
                  <p:cNvSpPr/>
                  <p:nvPr/>
                </p:nvSpPr>
                <p:spPr>
                  <a:xfrm>
                    <a:off x="2593975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33" name="Google Shape;933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934" name="Google Shape;934;p36"/>
              <p:cNvGrpSpPr/>
              <p:nvPr/>
            </p:nvGrpSpPr>
            <p:grpSpPr>
              <a:xfrm>
                <a:off x="3714745" y="4191297"/>
                <a:ext cx="1188793" cy="1327493"/>
                <a:chOff x="2360488" y="4191297"/>
                <a:chExt cx="1188793" cy="1327493"/>
              </a:xfrm>
            </p:grpSpPr>
            <p:grpSp>
              <p:nvGrpSpPr>
                <p:cNvPr id="935" name="Google Shape;935;p36"/>
                <p:cNvGrpSpPr/>
                <p:nvPr/>
              </p:nvGrpSpPr>
              <p:grpSpPr>
                <a:xfrm>
                  <a:off x="2360488" y="4191297"/>
                  <a:ext cx="1188793" cy="1008704"/>
                  <a:chOff x="2593578" y="4854707"/>
                  <a:chExt cx="1188793" cy="1008704"/>
                </a:xfrm>
              </p:grpSpPr>
              <p:sp>
                <p:nvSpPr>
                  <p:cNvPr id="936" name="Google Shape;936;p36"/>
                  <p:cNvSpPr/>
                  <p:nvPr/>
                </p:nvSpPr>
                <p:spPr>
                  <a:xfrm rot="-5400000">
                    <a:off x="269394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37" name="Google Shape;937;p36"/>
                  <p:cNvSpPr/>
                  <p:nvPr/>
                </p:nvSpPr>
                <p:spPr>
                  <a:xfrm>
                    <a:off x="2593578" y="5809487"/>
                    <a:ext cx="1188793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38" name="Google Shape;938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939" name="Google Shape;939;p36"/>
              <p:cNvGrpSpPr/>
              <p:nvPr/>
            </p:nvGrpSpPr>
            <p:grpSpPr>
              <a:xfrm>
                <a:off x="5070192" y="4191297"/>
                <a:ext cx="1187207" cy="1327493"/>
                <a:chOff x="2361678" y="4191297"/>
                <a:chExt cx="1187207" cy="1327493"/>
              </a:xfrm>
            </p:grpSpPr>
            <p:grpSp>
              <p:nvGrpSpPr>
                <p:cNvPr id="940" name="Google Shape;940;p36"/>
                <p:cNvGrpSpPr/>
                <p:nvPr/>
              </p:nvGrpSpPr>
              <p:grpSpPr>
                <a:xfrm>
                  <a:off x="2361678" y="4191297"/>
                  <a:ext cx="1187207" cy="1008704"/>
                  <a:chOff x="2594768" y="4854707"/>
                  <a:chExt cx="1187207" cy="1008704"/>
                </a:xfrm>
              </p:grpSpPr>
              <p:sp>
                <p:nvSpPr>
                  <p:cNvPr id="941" name="Google Shape;941;p36"/>
                  <p:cNvSpPr/>
                  <p:nvPr/>
                </p:nvSpPr>
                <p:spPr>
                  <a:xfrm rot="-5400000">
                    <a:off x="2693543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42" name="Google Shape;942;p36"/>
                  <p:cNvSpPr/>
                  <p:nvPr/>
                </p:nvSpPr>
                <p:spPr>
                  <a:xfrm>
                    <a:off x="2594768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43" name="Google Shape;943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944" name="Google Shape;944;p36"/>
            <p:cNvSpPr/>
            <p:nvPr/>
          </p:nvSpPr>
          <p:spPr>
            <a:xfrm>
              <a:off x="3177763" y="2170114"/>
              <a:ext cx="971550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45" name="Google Shape;945;p36"/>
          <p:cNvGrpSpPr/>
          <p:nvPr/>
        </p:nvGrpSpPr>
        <p:grpSpPr>
          <a:xfrm>
            <a:off x="1976438" y="1931988"/>
            <a:ext cx="720725" cy="417512"/>
            <a:chOff x="5392737" y="4626953"/>
            <a:chExt cx="720725" cy="417513"/>
          </a:xfrm>
        </p:grpSpPr>
        <p:sp>
          <p:nvSpPr>
            <p:cNvPr id="946" name="Google Shape;946;p36"/>
            <p:cNvSpPr/>
            <p:nvPr/>
          </p:nvSpPr>
          <p:spPr>
            <a:xfrm>
              <a:off x="5392737" y="4865079"/>
              <a:ext cx="720725" cy="179387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5519737" y="4626953"/>
              <a:ext cx="466725" cy="179387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48" name="Google Shape;948;p36"/>
          <p:cNvGrpSpPr/>
          <p:nvPr/>
        </p:nvGrpSpPr>
        <p:grpSpPr>
          <a:xfrm>
            <a:off x="385763" y="3092450"/>
            <a:ext cx="3897312" cy="1328738"/>
            <a:chOff x="377412" y="1460500"/>
            <a:chExt cx="3897315" cy="1328739"/>
          </a:xfrm>
        </p:grpSpPr>
        <p:grpSp>
          <p:nvGrpSpPr>
            <p:cNvPr id="949" name="Google Shape;949;p36"/>
            <p:cNvGrpSpPr/>
            <p:nvPr/>
          </p:nvGrpSpPr>
          <p:grpSpPr>
            <a:xfrm>
              <a:off x="377412" y="1460500"/>
              <a:ext cx="3897315" cy="1328739"/>
              <a:chOff x="2360885" y="4191297"/>
              <a:chExt cx="3896514" cy="1327493"/>
            </a:xfrm>
          </p:grpSpPr>
          <p:grpSp>
            <p:nvGrpSpPr>
              <p:cNvPr id="950" name="Google Shape;950;p36"/>
              <p:cNvGrpSpPr/>
              <p:nvPr/>
            </p:nvGrpSpPr>
            <p:grpSpPr>
              <a:xfrm>
                <a:off x="2360885" y="4191297"/>
                <a:ext cx="1187207" cy="1327493"/>
                <a:chOff x="2360885" y="4191297"/>
                <a:chExt cx="1187207" cy="1327493"/>
              </a:xfrm>
            </p:grpSpPr>
            <p:grpSp>
              <p:nvGrpSpPr>
                <p:cNvPr id="951" name="Google Shape;951;p36"/>
                <p:cNvGrpSpPr/>
                <p:nvPr/>
              </p:nvGrpSpPr>
              <p:grpSpPr>
                <a:xfrm>
                  <a:off x="2360885" y="4191297"/>
                  <a:ext cx="1187207" cy="1008704"/>
                  <a:chOff x="2593975" y="4854707"/>
                  <a:chExt cx="1187207" cy="1008704"/>
                </a:xfrm>
              </p:grpSpPr>
              <p:sp>
                <p:nvSpPr>
                  <p:cNvPr id="952" name="Google Shape;952;p36"/>
                  <p:cNvSpPr/>
                  <p:nvPr/>
                </p:nvSpPr>
                <p:spPr>
                  <a:xfrm rot="-5400000">
                    <a:off x="269275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53" name="Google Shape;953;p36"/>
                  <p:cNvSpPr/>
                  <p:nvPr/>
                </p:nvSpPr>
                <p:spPr>
                  <a:xfrm>
                    <a:off x="2593975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54" name="Google Shape;954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955" name="Google Shape;955;p36"/>
              <p:cNvGrpSpPr/>
              <p:nvPr/>
            </p:nvGrpSpPr>
            <p:grpSpPr>
              <a:xfrm>
                <a:off x="3714745" y="4191297"/>
                <a:ext cx="1188795" cy="1327493"/>
                <a:chOff x="2360488" y="4191297"/>
                <a:chExt cx="1188795" cy="1327493"/>
              </a:xfrm>
            </p:grpSpPr>
            <p:grpSp>
              <p:nvGrpSpPr>
                <p:cNvPr id="956" name="Google Shape;956;p36"/>
                <p:cNvGrpSpPr/>
                <p:nvPr/>
              </p:nvGrpSpPr>
              <p:grpSpPr>
                <a:xfrm>
                  <a:off x="2360488" y="4191297"/>
                  <a:ext cx="1188795" cy="1008704"/>
                  <a:chOff x="2593578" y="4854707"/>
                  <a:chExt cx="1188795" cy="1008704"/>
                </a:xfrm>
              </p:grpSpPr>
              <p:sp>
                <p:nvSpPr>
                  <p:cNvPr id="957" name="Google Shape;957;p36"/>
                  <p:cNvSpPr/>
                  <p:nvPr/>
                </p:nvSpPr>
                <p:spPr>
                  <a:xfrm rot="-5400000">
                    <a:off x="269394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58" name="Google Shape;958;p36"/>
                  <p:cNvSpPr/>
                  <p:nvPr/>
                </p:nvSpPr>
                <p:spPr>
                  <a:xfrm>
                    <a:off x="2593578" y="5809487"/>
                    <a:ext cx="1188795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59" name="Google Shape;959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960" name="Google Shape;960;p36"/>
              <p:cNvGrpSpPr/>
              <p:nvPr/>
            </p:nvGrpSpPr>
            <p:grpSpPr>
              <a:xfrm>
                <a:off x="5070192" y="4191297"/>
                <a:ext cx="1187207" cy="1327493"/>
                <a:chOff x="2361678" y="4191297"/>
                <a:chExt cx="1187207" cy="1327493"/>
              </a:xfrm>
            </p:grpSpPr>
            <p:grpSp>
              <p:nvGrpSpPr>
                <p:cNvPr id="961" name="Google Shape;961;p36"/>
                <p:cNvGrpSpPr/>
                <p:nvPr/>
              </p:nvGrpSpPr>
              <p:grpSpPr>
                <a:xfrm>
                  <a:off x="2361678" y="4191297"/>
                  <a:ext cx="1187207" cy="1008704"/>
                  <a:chOff x="2594768" y="4854707"/>
                  <a:chExt cx="1187207" cy="1008704"/>
                </a:xfrm>
              </p:grpSpPr>
              <p:sp>
                <p:nvSpPr>
                  <p:cNvPr id="962" name="Google Shape;962;p36"/>
                  <p:cNvSpPr/>
                  <p:nvPr/>
                </p:nvSpPr>
                <p:spPr>
                  <a:xfrm rot="-5400000">
                    <a:off x="2693544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63" name="Google Shape;963;p36"/>
                  <p:cNvSpPr/>
                  <p:nvPr/>
                </p:nvSpPr>
                <p:spPr>
                  <a:xfrm>
                    <a:off x="2594768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64" name="Google Shape;964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965" name="Google Shape;965;p36"/>
            <p:cNvSpPr/>
            <p:nvPr/>
          </p:nvSpPr>
          <p:spPr>
            <a:xfrm>
              <a:off x="3177764" y="2170114"/>
              <a:ext cx="971551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66" name="Google Shape;966;p36"/>
          <p:cNvSpPr/>
          <p:nvPr/>
        </p:nvSpPr>
        <p:spPr>
          <a:xfrm>
            <a:off x="1993900" y="3802063"/>
            <a:ext cx="720725" cy="179387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36"/>
          <p:cNvSpPr/>
          <p:nvPr/>
        </p:nvSpPr>
        <p:spPr>
          <a:xfrm>
            <a:off x="755650" y="3802063"/>
            <a:ext cx="466725" cy="179387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68" name="Google Shape;968;p36"/>
          <p:cNvGrpSpPr/>
          <p:nvPr/>
        </p:nvGrpSpPr>
        <p:grpSpPr>
          <a:xfrm>
            <a:off x="4789488" y="3244850"/>
            <a:ext cx="3897312" cy="1328738"/>
            <a:chOff x="377412" y="1460500"/>
            <a:chExt cx="3897315" cy="1328739"/>
          </a:xfrm>
        </p:grpSpPr>
        <p:grpSp>
          <p:nvGrpSpPr>
            <p:cNvPr id="969" name="Google Shape;969;p36"/>
            <p:cNvGrpSpPr/>
            <p:nvPr/>
          </p:nvGrpSpPr>
          <p:grpSpPr>
            <a:xfrm>
              <a:off x="377412" y="1460500"/>
              <a:ext cx="3897315" cy="1328739"/>
              <a:chOff x="2360885" y="4191297"/>
              <a:chExt cx="3896514" cy="1327493"/>
            </a:xfrm>
          </p:grpSpPr>
          <p:grpSp>
            <p:nvGrpSpPr>
              <p:cNvPr id="970" name="Google Shape;970;p36"/>
              <p:cNvGrpSpPr/>
              <p:nvPr/>
            </p:nvGrpSpPr>
            <p:grpSpPr>
              <a:xfrm>
                <a:off x="2360885" y="4191297"/>
                <a:ext cx="1187207" cy="1327493"/>
                <a:chOff x="2360885" y="4191297"/>
                <a:chExt cx="1187207" cy="1327493"/>
              </a:xfrm>
            </p:grpSpPr>
            <p:grpSp>
              <p:nvGrpSpPr>
                <p:cNvPr id="971" name="Google Shape;971;p36"/>
                <p:cNvGrpSpPr/>
                <p:nvPr/>
              </p:nvGrpSpPr>
              <p:grpSpPr>
                <a:xfrm>
                  <a:off x="2360885" y="4191297"/>
                  <a:ext cx="1187207" cy="1008704"/>
                  <a:chOff x="2593975" y="4854707"/>
                  <a:chExt cx="1187207" cy="1008704"/>
                </a:xfrm>
              </p:grpSpPr>
              <p:sp>
                <p:nvSpPr>
                  <p:cNvPr id="972" name="Google Shape;972;p36"/>
                  <p:cNvSpPr/>
                  <p:nvPr/>
                </p:nvSpPr>
                <p:spPr>
                  <a:xfrm rot="-5400000">
                    <a:off x="269275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73" name="Google Shape;973;p36"/>
                  <p:cNvSpPr/>
                  <p:nvPr/>
                </p:nvSpPr>
                <p:spPr>
                  <a:xfrm>
                    <a:off x="2593975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74" name="Google Shape;974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975" name="Google Shape;975;p36"/>
              <p:cNvGrpSpPr/>
              <p:nvPr/>
            </p:nvGrpSpPr>
            <p:grpSpPr>
              <a:xfrm>
                <a:off x="3714745" y="4191297"/>
                <a:ext cx="1188795" cy="1327493"/>
                <a:chOff x="2360488" y="4191297"/>
                <a:chExt cx="1188795" cy="1327493"/>
              </a:xfrm>
            </p:grpSpPr>
            <p:grpSp>
              <p:nvGrpSpPr>
                <p:cNvPr id="976" name="Google Shape;976;p36"/>
                <p:cNvGrpSpPr/>
                <p:nvPr/>
              </p:nvGrpSpPr>
              <p:grpSpPr>
                <a:xfrm>
                  <a:off x="2360488" y="4191297"/>
                  <a:ext cx="1188795" cy="1008704"/>
                  <a:chOff x="2593578" y="4854707"/>
                  <a:chExt cx="1188795" cy="1008704"/>
                </a:xfrm>
              </p:grpSpPr>
              <p:sp>
                <p:nvSpPr>
                  <p:cNvPr id="977" name="Google Shape;977;p36"/>
                  <p:cNvSpPr/>
                  <p:nvPr/>
                </p:nvSpPr>
                <p:spPr>
                  <a:xfrm rot="-5400000">
                    <a:off x="269394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78" name="Google Shape;978;p36"/>
                  <p:cNvSpPr/>
                  <p:nvPr/>
                </p:nvSpPr>
                <p:spPr>
                  <a:xfrm>
                    <a:off x="2593578" y="5809487"/>
                    <a:ext cx="1188795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79" name="Google Shape;979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980" name="Google Shape;980;p36"/>
              <p:cNvGrpSpPr/>
              <p:nvPr/>
            </p:nvGrpSpPr>
            <p:grpSpPr>
              <a:xfrm>
                <a:off x="5070192" y="4191297"/>
                <a:ext cx="1187207" cy="1327493"/>
                <a:chOff x="2361678" y="4191297"/>
                <a:chExt cx="1187207" cy="1327493"/>
              </a:xfrm>
            </p:grpSpPr>
            <p:grpSp>
              <p:nvGrpSpPr>
                <p:cNvPr id="981" name="Google Shape;981;p36"/>
                <p:cNvGrpSpPr/>
                <p:nvPr/>
              </p:nvGrpSpPr>
              <p:grpSpPr>
                <a:xfrm>
                  <a:off x="2361678" y="4191297"/>
                  <a:ext cx="1187207" cy="1008704"/>
                  <a:chOff x="2594768" y="4854707"/>
                  <a:chExt cx="1187207" cy="1008704"/>
                </a:xfrm>
              </p:grpSpPr>
              <p:sp>
                <p:nvSpPr>
                  <p:cNvPr id="982" name="Google Shape;982;p36"/>
                  <p:cNvSpPr/>
                  <p:nvPr/>
                </p:nvSpPr>
                <p:spPr>
                  <a:xfrm rot="-5400000">
                    <a:off x="2693544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83" name="Google Shape;983;p36"/>
                  <p:cNvSpPr/>
                  <p:nvPr/>
                </p:nvSpPr>
                <p:spPr>
                  <a:xfrm>
                    <a:off x="2594768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84" name="Google Shape;984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985" name="Google Shape;985;p36"/>
            <p:cNvSpPr/>
            <p:nvPr/>
          </p:nvSpPr>
          <p:spPr>
            <a:xfrm>
              <a:off x="3177764" y="2170114"/>
              <a:ext cx="971551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86" name="Google Shape;986;p36"/>
          <p:cNvSpPr/>
          <p:nvPr/>
        </p:nvSpPr>
        <p:spPr>
          <a:xfrm>
            <a:off x="7715250" y="3711575"/>
            <a:ext cx="720725" cy="179388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7" name="Google Shape;987;p36"/>
          <p:cNvSpPr/>
          <p:nvPr/>
        </p:nvSpPr>
        <p:spPr>
          <a:xfrm>
            <a:off x="5159375" y="3954463"/>
            <a:ext cx="466725" cy="179387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88" name="Google Shape;988;p36"/>
          <p:cNvGrpSpPr/>
          <p:nvPr/>
        </p:nvGrpSpPr>
        <p:grpSpPr>
          <a:xfrm>
            <a:off x="4789488" y="4816475"/>
            <a:ext cx="3897312" cy="1328738"/>
            <a:chOff x="377412" y="1460500"/>
            <a:chExt cx="3897315" cy="1328739"/>
          </a:xfrm>
        </p:grpSpPr>
        <p:grpSp>
          <p:nvGrpSpPr>
            <p:cNvPr id="989" name="Google Shape;989;p36"/>
            <p:cNvGrpSpPr/>
            <p:nvPr/>
          </p:nvGrpSpPr>
          <p:grpSpPr>
            <a:xfrm>
              <a:off x="377412" y="1460500"/>
              <a:ext cx="3897315" cy="1328739"/>
              <a:chOff x="2360885" y="4191297"/>
              <a:chExt cx="3896514" cy="1327493"/>
            </a:xfrm>
          </p:grpSpPr>
          <p:grpSp>
            <p:nvGrpSpPr>
              <p:cNvPr id="990" name="Google Shape;990;p36"/>
              <p:cNvGrpSpPr/>
              <p:nvPr/>
            </p:nvGrpSpPr>
            <p:grpSpPr>
              <a:xfrm>
                <a:off x="2360885" y="4191297"/>
                <a:ext cx="1187207" cy="1327493"/>
                <a:chOff x="2360885" y="4191297"/>
                <a:chExt cx="1187207" cy="1327493"/>
              </a:xfrm>
            </p:grpSpPr>
            <p:grpSp>
              <p:nvGrpSpPr>
                <p:cNvPr id="991" name="Google Shape;991;p36"/>
                <p:cNvGrpSpPr/>
                <p:nvPr/>
              </p:nvGrpSpPr>
              <p:grpSpPr>
                <a:xfrm>
                  <a:off x="2360885" y="4191297"/>
                  <a:ext cx="1187207" cy="1008704"/>
                  <a:chOff x="2593975" y="4854707"/>
                  <a:chExt cx="1187207" cy="1008704"/>
                </a:xfrm>
              </p:grpSpPr>
              <p:sp>
                <p:nvSpPr>
                  <p:cNvPr id="992" name="Google Shape;992;p36"/>
                  <p:cNvSpPr/>
                  <p:nvPr/>
                </p:nvSpPr>
                <p:spPr>
                  <a:xfrm rot="-5400000">
                    <a:off x="269275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93" name="Google Shape;993;p36"/>
                  <p:cNvSpPr/>
                  <p:nvPr/>
                </p:nvSpPr>
                <p:spPr>
                  <a:xfrm>
                    <a:off x="2593975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94" name="Google Shape;994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995" name="Google Shape;995;p36"/>
              <p:cNvGrpSpPr/>
              <p:nvPr/>
            </p:nvGrpSpPr>
            <p:grpSpPr>
              <a:xfrm>
                <a:off x="3714745" y="4191297"/>
                <a:ext cx="1188795" cy="1327493"/>
                <a:chOff x="2360488" y="4191297"/>
                <a:chExt cx="1188795" cy="1327493"/>
              </a:xfrm>
            </p:grpSpPr>
            <p:grpSp>
              <p:nvGrpSpPr>
                <p:cNvPr id="996" name="Google Shape;996;p36"/>
                <p:cNvGrpSpPr/>
                <p:nvPr/>
              </p:nvGrpSpPr>
              <p:grpSpPr>
                <a:xfrm>
                  <a:off x="2360488" y="4191297"/>
                  <a:ext cx="1188795" cy="1008704"/>
                  <a:chOff x="2593578" y="4854707"/>
                  <a:chExt cx="1188795" cy="1008704"/>
                </a:xfrm>
              </p:grpSpPr>
              <p:sp>
                <p:nvSpPr>
                  <p:cNvPr id="997" name="Google Shape;997;p36"/>
                  <p:cNvSpPr/>
                  <p:nvPr/>
                </p:nvSpPr>
                <p:spPr>
                  <a:xfrm rot="-5400000">
                    <a:off x="269394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98" name="Google Shape;998;p36"/>
                  <p:cNvSpPr/>
                  <p:nvPr/>
                </p:nvSpPr>
                <p:spPr>
                  <a:xfrm>
                    <a:off x="2593578" y="5809487"/>
                    <a:ext cx="1188795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99" name="Google Shape;999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1000" name="Google Shape;1000;p36"/>
              <p:cNvGrpSpPr/>
              <p:nvPr/>
            </p:nvGrpSpPr>
            <p:grpSpPr>
              <a:xfrm>
                <a:off x="5070192" y="4191297"/>
                <a:ext cx="1187207" cy="1327493"/>
                <a:chOff x="2361678" y="4191297"/>
                <a:chExt cx="1187207" cy="1327493"/>
              </a:xfrm>
            </p:grpSpPr>
            <p:grpSp>
              <p:nvGrpSpPr>
                <p:cNvPr id="1001" name="Google Shape;1001;p36"/>
                <p:cNvGrpSpPr/>
                <p:nvPr/>
              </p:nvGrpSpPr>
              <p:grpSpPr>
                <a:xfrm>
                  <a:off x="2361678" y="4191297"/>
                  <a:ext cx="1187207" cy="1008704"/>
                  <a:chOff x="2594768" y="4854707"/>
                  <a:chExt cx="1187207" cy="1008704"/>
                </a:xfrm>
              </p:grpSpPr>
              <p:sp>
                <p:nvSpPr>
                  <p:cNvPr id="1002" name="Google Shape;1002;p36"/>
                  <p:cNvSpPr/>
                  <p:nvPr/>
                </p:nvSpPr>
                <p:spPr>
                  <a:xfrm rot="-5400000">
                    <a:off x="2693544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003" name="Google Shape;1003;p36"/>
                  <p:cNvSpPr/>
                  <p:nvPr/>
                </p:nvSpPr>
                <p:spPr>
                  <a:xfrm>
                    <a:off x="2594768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1004" name="Google Shape;1004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1005" name="Google Shape;1005;p36"/>
            <p:cNvSpPr/>
            <p:nvPr/>
          </p:nvSpPr>
          <p:spPr>
            <a:xfrm>
              <a:off x="3177764" y="2170114"/>
              <a:ext cx="971551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06" name="Google Shape;1006;p36"/>
          <p:cNvGrpSpPr/>
          <p:nvPr/>
        </p:nvGrpSpPr>
        <p:grpSpPr>
          <a:xfrm>
            <a:off x="7732713" y="5045075"/>
            <a:ext cx="720725" cy="417513"/>
            <a:chOff x="5392737" y="4626953"/>
            <a:chExt cx="720725" cy="417513"/>
          </a:xfrm>
        </p:grpSpPr>
        <p:sp>
          <p:nvSpPr>
            <p:cNvPr id="1007" name="Google Shape;1007;p36"/>
            <p:cNvSpPr/>
            <p:nvPr/>
          </p:nvSpPr>
          <p:spPr>
            <a:xfrm>
              <a:off x="5392737" y="4865078"/>
              <a:ext cx="720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5519737" y="4626953"/>
              <a:ext cx="466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O Problema das Torres de Hanói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014" name="Google Shape;1014;p37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2: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Deslocar os n discos do pino A para o pino C usando o pino B como intermediário.</a:t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5" name="Google Shape;101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6" name="Google Shape;1016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7" name="Google Shape;1017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8" name="Google Shape;1018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9" name="Google Shape;1019;p37"/>
          <p:cNvSpPr txBox="1"/>
          <p:nvPr/>
        </p:nvSpPr>
        <p:spPr>
          <a:xfrm>
            <a:off x="760413" y="2222500"/>
            <a:ext cx="7858125" cy="2579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HANOI (n, A, C ,B);                                              </a:t>
            </a:r>
            <a:r>
              <a:rPr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{ move n discos de A para C usando B}</a:t>
            </a:r>
            <a:endParaRPr b="1" sz="1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inicio</a:t>
            </a:r>
            <a:r>
              <a:rPr lang="pt-BR" sz="14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se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n=1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então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MOVER (n, A, C)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caso base, move disco n de A para C }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senão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HANOI (n-1, A, B ,C)</a:t>
            </a:r>
            <a:r>
              <a:rPr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move n-1 discos de A para B usando C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MOVER (n, A, C)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move disco n de A para C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HANOI (n-1, B, C ,A)</a:t>
            </a:r>
            <a:r>
              <a:rPr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move n-1 discos de B para C usando A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fim-se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0" name="Google Shape;10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113" y="5159375"/>
            <a:ext cx="6362700" cy="7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026" name="Google Shape;1026;p38"/>
          <p:cNvSpPr txBox="1"/>
          <p:nvPr/>
        </p:nvSpPr>
        <p:spPr>
          <a:xfrm>
            <a:off x="749300" y="1282700"/>
            <a:ext cx="7772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Aplicando o Método do Desdobramento: 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7" name="Google Shape;1027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8" name="Google Shape;1028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9" name="Google Shape;1029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0" name="Google Shape;1030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1" name="Google Shape;10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4738" y="2652713"/>
            <a:ext cx="2001837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38"/>
          <p:cNvSpPr txBox="1"/>
          <p:nvPr/>
        </p:nvSpPr>
        <p:spPr>
          <a:xfrm>
            <a:off x="727075" y="2613025"/>
            <a:ext cx="15367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n&gt;1: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3" name="Google Shape;1033;p38"/>
          <p:cNvSpPr txBox="1"/>
          <p:nvPr/>
        </p:nvSpPr>
        <p:spPr>
          <a:xfrm>
            <a:off x="736600" y="3074988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T(n-1),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34" name="Google Shape;103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752600"/>
            <a:ext cx="6362700" cy="7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9350" y="3624263"/>
            <a:ext cx="2640013" cy="33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50000" y="3113088"/>
            <a:ext cx="2001838" cy="33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89475" y="3586163"/>
            <a:ext cx="2470150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38"/>
          <p:cNvSpPr txBox="1"/>
          <p:nvPr/>
        </p:nvSpPr>
        <p:spPr>
          <a:xfrm>
            <a:off x="723900" y="4102100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T(n-2),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39" name="Google Shape;1039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80150" y="4110038"/>
            <a:ext cx="2470150" cy="37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87450" y="4625975"/>
            <a:ext cx="3108325" cy="37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95825" y="4638675"/>
            <a:ext cx="3001963" cy="37623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042" name="Google Shape;1042;p38"/>
          <p:cNvSpPr txBox="1"/>
          <p:nvPr/>
        </p:nvSpPr>
        <p:spPr>
          <a:xfrm>
            <a:off x="749300" y="5229225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Generalizando para k&lt;n 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43" name="Google Shape;1043;p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20788" y="5722938"/>
            <a:ext cx="4130675" cy="37623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049" name="Google Shape;1049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0" name="Google Shape;1050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3" name="Google Shape;1053;p39"/>
          <p:cNvSpPr txBox="1"/>
          <p:nvPr/>
        </p:nvSpPr>
        <p:spPr>
          <a:xfrm>
            <a:off x="688975" y="1927225"/>
            <a:ext cx="7950200" cy="126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processo de substituição termina quando o termo T(n-k) cai no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base (condição de parada)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 T(n-k)=1;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Isso acontece quando (n-k) =1,  onde  k = (n-1);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ambas relações na expressão anterior temos: </a:t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54" name="Google Shape;10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850" y="3916363"/>
            <a:ext cx="3533775" cy="37623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055" name="Google Shape;105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5388" y="1384300"/>
            <a:ext cx="4130675" cy="37623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056" name="Google Shape;105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3325" y="3352800"/>
            <a:ext cx="434340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39"/>
          <p:cNvSpPr txBox="1"/>
          <p:nvPr/>
        </p:nvSpPr>
        <p:spPr>
          <a:xfrm>
            <a:off x="736600" y="4508500"/>
            <a:ext cx="7950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Usando a expressão da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progressão geométrica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58" name="Google Shape;1058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0788" y="4960938"/>
            <a:ext cx="3662362" cy="33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39"/>
          <p:cNvSpPr txBox="1"/>
          <p:nvPr/>
        </p:nvSpPr>
        <p:spPr>
          <a:xfrm>
            <a:off x="723900" y="5384800"/>
            <a:ext cx="7950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Temos: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60" name="Google Shape;1060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78025" y="5803900"/>
            <a:ext cx="2298700" cy="37623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0"/>
          <p:cNvSpPr txBox="1"/>
          <p:nvPr>
            <p:ph type="title"/>
          </p:nvPr>
        </p:nvSpPr>
        <p:spPr>
          <a:xfrm>
            <a:off x="638175" y="0"/>
            <a:ext cx="8229600" cy="1068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1066" name="Google Shape;1066;p40"/>
          <p:cNvSpPr txBox="1"/>
          <p:nvPr>
            <p:ph idx="4294967295" type="body"/>
          </p:nvPr>
        </p:nvSpPr>
        <p:spPr>
          <a:xfrm>
            <a:off x="531813" y="1500188"/>
            <a:ext cx="8229600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3" lvl="0" marL="271463" rtl="0" algn="l"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A árvore recursiva gerada pelo problema das Torres de Hanoi tem a seguinte caraterística.</a:t>
            </a:r>
            <a:endParaRPr/>
          </a:p>
          <a:p>
            <a:pPr indent="-271463" lvl="0" marL="271463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Observe que o grau de decomposição do problema (simplificação) não é muito grande. Uma grande quantidade de subproblemas é gerada.</a:t>
            </a:r>
            <a:endParaRPr sz="1600"/>
          </a:p>
        </p:txBody>
      </p:sp>
      <p:grpSp>
        <p:nvGrpSpPr>
          <p:cNvPr id="1067" name="Google Shape;1067;p40"/>
          <p:cNvGrpSpPr/>
          <p:nvPr/>
        </p:nvGrpSpPr>
        <p:grpSpPr>
          <a:xfrm>
            <a:off x="2482495" y="2829772"/>
            <a:ext cx="4220697" cy="3402295"/>
            <a:chOff x="2428705" y="2847702"/>
            <a:chExt cx="4220697" cy="3402295"/>
          </a:xfrm>
        </p:grpSpPr>
        <p:sp>
          <p:nvSpPr>
            <p:cNvPr id="1068" name="Google Shape;1068;p40"/>
            <p:cNvSpPr txBox="1"/>
            <p:nvPr/>
          </p:nvSpPr>
          <p:spPr>
            <a:xfrm>
              <a:off x="2582910" y="4920043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T(n-3)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grpSp>
          <p:nvGrpSpPr>
            <p:cNvPr id="1069" name="Google Shape;1069;p40"/>
            <p:cNvGrpSpPr/>
            <p:nvPr/>
          </p:nvGrpSpPr>
          <p:grpSpPr>
            <a:xfrm>
              <a:off x="2743201" y="2847702"/>
              <a:ext cx="3657599" cy="2286010"/>
              <a:chOff x="601039" y="2816130"/>
              <a:chExt cx="3656981" cy="2286182"/>
            </a:xfrm>
          </p:grpSpPr>
          <p:sp>
            <p:nvSpPr>
              <p:cNvPr id="1070" name="Google Shape;1070;p40"/>
              <p:cNvSpPr/>
              <p:nvPr/>
            </p:nvSpPr>
            <p:spPr>
              <a:xfrm rot="10800000">
                <a:off x="2375196" y="3122550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71" name="Google Shape;1071;p40"/>
              <p:cNvCxnSpPr>
                <a:stCxn id="1070" idx="7"/>
                <a:endCxn id="1072" idx="3"/>
              </p:cNvCxnSpPr>
              <p:nvPr/>
            </p:nvCxnSpPr>
            <p:spPr>
              <a:xfrm flipH="1">
                <a:off x="1786570" y="3214698"/>
                <a:ext cx="604200" cy="546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073" name="Google Shape;1073;p40"/>
              <p:cNvCxnSpPr>
                <a:stCxn id="1074" idx="5"/>
                <a:endCxn id="1070" idx="1"/>
              </p:cNvCxnSpPr>
              <p:nvPr/>
            </p:nvCxnSpPr>
            <p:spPr>
              <a:xfrm rot="10800000">
                <a:off x="2465999" y="3214707"/>
                <a:ext cx="567600" cy="546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072" name="Google Shape;1072;p40"/>
              <p:cNvSpPr/>
              <p:nvPr/>
            </p:nvSpPr>
            <p:spPr>
              <a:xfrm rot="10800000">
                <a:off x="1695861" y="3744897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 rot="10800000">
                <a:off x="1306990" y="4351368"/>
                <a:ext cx="107932" cy="106371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2057750" y="4351368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77" name="Google Shape;1077;p40"/>
              <p:cNvCxnSpPr>
                <a:stCxn id="1072" idx="7"/>
                <a:endCxn id="1075" idx="2"/>
              </p:cNvCxnSpPr>
              <p:nvPr/>
            </p:nvCxnSpPr>
            <p:spPr>
              <a:xfrm flipH="1">
                <a:off x="1415035" y="3837045"/>
                <a:ext cx="296400" cy="567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078" name="Google Shape;1078;p40"/>
              <p:cNvCxnSpPr>
                <a:stCxn id="1076" idx="2"/>
                <a:endCxn id="1072" idx="1"/>
              </p:cNvCxnSpPr>
              <p:nvPr/>
            </p:nvCxnSpPr>
            <p:spPr>
              <a:xfrm rot="10800000">
                <a:off x="1786550" y="3837147"/>
                <a:ext cx="271200" cy="568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074" name="Google Shape;1074;p40"/>
              <p:cNvSpPr/>
              <p:nvPr/>
            </p:nvSpPr>
            <p:spPr>
              <a:xfrm rot="10800000">
                <a:off x="3018025" y="3744897"/>
                <a:ext cx="106344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 rot="10800000">
                <a:off x="2629153" y="4351368"/>
                <a:ext cx="107932" cy="106371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3379914" y="4351368"/>
                <a:ext cx="106344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81" name="Google Shape;1081;p40"/>
              <p:cNvCxnSpPr>
                <a:stCxn id="1074" idx="7"/>
                <a:endCxn id="1079" idx="2"/>
              </p:cNvCxnSpPr>
              <p:nvPr/>
            </p:nvCxnSpPr>
            <p:spPr>
              <a:xfrm flipH="1">
                <a:off x="2737199" y="3837045"/>
                <a:ext cx="296400" cy="567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082" name="Google Shape;1082;p40"/>
              <p:cNvCxnSpPr>
                <a:stCxn id="1080" idx="2"/>
                <a:endCxn id="1074" idx="1"/>
              </p:cNvCxnSpPr>
              <p:nvPr/>
            </p:nvCxnSpPr>
            <p:spPr>
              <a:xfrm rot="10800000">
                <a:off x="3108714" y="3837147"/>
                <a:ext cx="271200" cy="568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083" name="Google Shape;1083;p40"/>
              <p:cNvSpPr/>
              <p:nvPr/>
            </p:nvSpPr>
            <p:spPr>
              <a:xfrm rot="10800000">
                <a:off x="2521221" y="4994354"/>
                <a:ext cx="107932" cy="106370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2914855" y="4994354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85" name="Google Shape;1085;p40"/>
              <p:cNvCxnSpPr>
                <a:stCxn id="1079" idx="0"/>
                <a:endCxn id="1083" idx="2"/>
              </p:cNvCxnSpPr>
              <p:nvPr/>
            </p:nvCxnSpPr>
            <p:spPr>
              <a:xfrm flipH="1">
                <a:off x="2629119" y="4457739"/>
                <a:ext cx="54000" cy="58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086" name="Google Shape;1086;p40"/>
              <p:cNvCxnSpPr>
                <a:stCxn id="1084" idx="2"/>
                <a:endCxn id="1079" idx="1"/>
              </p:cNvCxnSpPr>
              <p:nvPr/>
            </p:nvCxnSpPr>
            <p:spPr>
              <a:xfrm rot="10800000">
                <a:off x="2721355" y="4442033"/>
                <a:ext cx="193500" cy="60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087" name="Google Shape;1087;p40"/>
              <p:cNvSpPr/>
              <p:nvPr/>
            </p:nvSpPr>
            <p:spPr>
              <a:xfrm rot="10800000">
                <a:off x="3235476" y="4994354"/>
                <a:ext cx="107932" cy="106370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3629109" y="4994354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89" name="Google Shape;1089;p40"/>
              <p:cNvCxnSpPr>
                <a:stCxn id="1080" idx="3"/>
                <a:endCxn id="1087" idx="2"/>
              </p:cNvCxnSpPr>
              <p:nvPr/>
            </p:nvCxnSpPr>
            <p:spPr>
              <a:xfrm flipH="1">
                <a:off x="3343288" y="4443516"/>
                <a:ext cx="52200" cy="60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090" name="Google Shape;1090;p40"/>
              <p:cNvCxnSpPr>
                <a:stCxn id="1088" idx="2"/>
                <a:endCxn id="1080" idx="5"/>
              </p:cNvCxnSpPr>
              <p:nvPr/>
            </p:nvCxnSpPr>
            <p:spPr>
              <a:xfrm rot="10800000">
                <a:off x="3470709" y="4443533"/>
                <a:ext cx="158400" cy="60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091" name="Google Shape;1091;p40"/>
              <p:cNvSpPr/>
              <p:nvPr/>
            </p:nvSpPr>
            <p:spPr>
              <a:xfrm rot="10800000">
                <a:off x="1091126" y="4994354"/>
                <a:ext cx="107932" cy="106370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1486346" y="4994354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93" name="Google Shape;1093;p40"/>
              <p:cNvCxnSpPr>
                <a:stCxn id="1075" idx="7"/>
                <a:endCxn id="1091" idx="2"/>
              </p:cNvCxnSpPr>
              <p:nvPr/>
            </p:nvCxnSpPr>
            <p:spPr>
              <a:xfrm flipH="1">
                <a:off x="1199196" y="4442161"/>
                <a:ext cx="123600" cy="60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094" name="Google Shape;1094;p40"/>
              <p:cNvCxnSpPr>
                <a:stCxn id="1092" idx="2"/>
                <a:endCxn id="1075" idx="1"/>
              </p:cNvCxnSpPr>
              <p:nvPr/>
            </p:nvCxnSpPr>
            <p:spPr>
              <a:xfrm rot="10800000">
                <a:off x="1399046" y="4442033"/>
                <a:ext cx="87300" cy="60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095" name="Google Shape;1095;p40"/>
              <p:cNvSpPr/>
              <p:nvPr/>
            </p:nvSpPr>
            <p:spPr>
              <a:xfrm rot="10800000">
                <a:off x="1878393" y="4994354"/>
                <a:ext cx="107932" cy="106370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2272027" y="4994354"/>
                <a:ext cx="106344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97" name="Google Shape;1097;p40"/>
              <p:cNvCxnSpPr>
                <a:stCxn id="1076" idx="3"/>
                <a:endCxn id="1095" idx="2"/>
              </p:cNvCxnSpPr>
              <p:nvPr/>
            </p:nvCxnSpPr>
            <p:spPr>
              <a:xfrm flipH="1">
                <a:off x="1986324" y="4443516"/>
                <a:ext cx="87000" cy="60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098" name="Google Shape;1098;p40"/>
              <p:cNvCxnSpPr>
                <a:stCxn id="1096" idx="2"/>
                <a:endCxn id="1076" idx="5"/>
              </p:cNvCxnSpPr>
              <p:nvPr/>
            </p:nvCxnSpPr>
            <p:spPr>
              <a:xfrm rot="10800000">
                <a:off x="2148427" y="4443533"/>
                <a:ext cx="123600" cy="60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099" name="Google Shape;1099;p40"/>
              <p:cNvSpPr txBox="1"/>
              <p:nvPr/>
            </p:nvSpPr>
            <p:spPr>
              <a:xfrm>
                <a:off x="2081784" y="2816130"/>
                <a:ext cx="581740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T(n)</a:t>
                </a:r>
                <a:endParaRPr/>
              </a:p>
            </p:txBody>
          </p:sp>
          <p:sp>
            <p:nvSpPr>
              <p:cNvPr id="1100" name="Google Shape;1100;p40"/>
              <p:cNvSpPr txBox="1"/>
              <p:nvPr/>
            </p:nvSpPr>
            <p:spPr>
              <a:xfrm>
                <a:off x="1000101" y="3601948"/>
                <a:ext cx="714381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T(n-1)</a:t>
                </a:r>
                <a:endParaRPr b="1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1101" name="Google Shape;1101;p40"/>
              <p:cNvSpPr txBox="1"/>
              <p:nvPr/>
            </p:nvSpPr>
            <p:spPr>
              <a:xfrm>
                <a:off x="3143240" y="3601948"/>
                <a:ext cx="714379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T(n-1)</a:t>
                </a:r>
                <a:endParaRPr b="1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1102" name="Google Shape;1102;p40"/>
              <p:cNvSpPr txBox="1"/>
              <p:nvPr/>
            </p:nvSpPr>
            <p:spPr>
              <a:xfrm>
                <a:off x="601039" y="4214808"/>
                <a:ext cx="684814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T(n-2)</a:t>
                </a:r>
                <a:endParaRPr b="1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1103" name="Google Shape;1103;p40"/>
              <p:cNvSpPr txBox="1"/>
              <p:nvPr/>
            </p:nvSpPr>
            <p:spPr>
              <a:xfrm>
                <a:off x="3571868" y="4214808"/>
                <a:ext cx="686152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T(n-2)</a:t>
                </a:r>
                <a:endParaRPr b="1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1104" name="Google Shape;1104;p40"/>
              <p:cNvSpPr txBox="1"/>
              <p:nvPr/>
            </p:nvSpPr>
            <p:spPr>
              <a:xfrm>
                <a:off x="1419495" y="4214808"/>
                <a:ext cx="709471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T(n-2)</a:t>
                </a:r>
                <a:endParaRPr b="1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1105" name="Google Shape;1105;p40"/>
              <p:cNvSpPr txBox="1"/>
              <p:nvPr/>
            </p:nvSpPr>
            <p:spPr>
              <a:xfrm>
                <a:off x="2714612" y="4214808"/>
                <a:ext cx="680442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T(n-2)</a:t>
                </a:r>
                <a:endParaRPr b="1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  <p:sp>
          <p:nvSpPr>
            <p:cNvPr id="1106" name="Google Shape;1106;p40"/>
            <p:cNvSpPr txBox="1"/>
            <p:nvPr/>
          </p:nvSpPr>
          <p:spPr>
            <a:xfrm>
              <a:off x="4281494" y="5307880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...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107" name="Google Shape;1107;p40"/>
            <p:cNvSpPr txBox="1"/>
            <p:nvPr/>
          </p:nvSpPr>
          <p:spPr>
            <a:xfrm>
              <a:off x="5964472" y="4914157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T(n-3)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 rot="10800000">
              <a:off x="3036916" y="6137157"/>
              <a:ext cx="107950" cy="10636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9" name="Google Shape;1109;p40"/>
            <p:cNvCxnSpPr>
              <a:endCxn id="1108" idx="2"/>
            </p:cNvCxnSpPr>
            <p:nvPr/>
          </p:nvCxnSpPr>
          <p:spPr>
            <a:xfrm flipH="1">
              <a:off x="3144866" y="5584938"/>
              <a:ext cx="122100" cy="6054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1110" name="Google Shape;1110;p40"/>
            <p:cNvSpPr txBox="1"/>
            <p:nvPr/>
          </p:nvSpPr>
          <p:spPr>
            <a:xfrm>
              <a:off x="2428705" y="5972998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T(1)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116" name="Google Shape;1116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7" name="Google Shape;1117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8" name="Google Shape;1118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9" name="Google Shape;1119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0" name="Google Shape;1120;p41"/>
          <p:cNvSpPr txBox="1"/>
          <p:nvPr/>
        </p:nvSpPr>
        <p:spPr>
          <a:xfrm>
            <a:off x="688975" y="1313142"/>
            <a:ext cx="7950200" cy="2469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55" l="-76" r="-689" t="-12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graphicFrame>
        <p:nvGraphicFramePr>
          <p:cNvPr id="1121" name="Google Shape;1121;p41"/>
          <p:cNvGraphicFramePr/>
          <p:nvPr/>
        </p:nvGraphicFramePr>
        <p:xfrm>
          <a:off x="844220" y="38981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{43E4474F-FC2E-439A-A435-BC62F42FC232}</a:tableStyleId>
              </a:tblPr>
              <a:tblGrid>
                <a:gridCol w="1730200"/>
                <a:gridCol w="2677275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1.024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1.048.576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30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1.073.741.824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40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1.099.511.627.776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...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...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64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18.446.744.073.709.551.616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22" name="Google Shape;1122;p41"/>
          <p:cNvSpPr/>
          <p:nvPr/>
        </p:nvSpPr>
        <p:spPr>
          <a:xfrm>
            <a:off x="4946870" y="4229380"/>
            <a:ext cx="2009682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4946870" y="4566580"/>
            <a:ext cx="2009682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4946870" y="4903780"/>
            <a:ext cx="2009682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4928940" y="5240979"/>
            <a:ext cx="1893192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4937905" y="5897594"/>
            <a:ext cx="2197991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7095673" y="4902814"/>
            <a:ext cx="1322188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5092" l="0" r="0" t="0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7095673" y="5248313"/>
            <a:ext cx="1886962" cy="56682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8418" l="0" r="0" t="0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6302199" y="3789962"/>
            <a:ext cx="2716306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1052" l="0" r="0" t="-3508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7095673" y="5845157"/>
            <a:ext cx="1886962" cy="56682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8418" l="0" r="0" t="0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 Calculo do Fatorial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1: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Calcular o fatorial de um número n.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calculo do fatorial de um número n pode ser definido mediante uma relação de recorrência.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Relação de Recorrência (ou relação recursiva):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É uma função definida mediante uma expressão que contem a mesma função 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5" y="4397375"/>
            <a:ext cx="2468563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/>
          <p:nvPr/>
        </p:nvSpPr>
        <p:spPr>
          <a:xfrm>
            <a:off x="4462463" y="4341813"/>
            <a:ext cx="1851025" cy="415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91" y="61511"/>
                </a:moveTo>
                <a:lnTo>
                  <a:pt x="-30577" y="68137"/>
                </a:lnTo>
                <a:lnTo>
                  <a:pt x="-58152" y="63250"/>
                </a:lnTo>
              </a:path>
            </a:pathLst>
          </a:cu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da recursão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462463" y="4821238"/>
            <a:ext cx="2395537" cy="415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91" y="61511"/>
                </a:moveTo>
                <a:lnTo>
                  <a:pt x="-28931" y="46152"/>
                </a:lnTo>
                <a:lnTo>
                  <a:pt x="-46063" y="37602"/>
                </a:lnTo>
              </a:path>
            </a:pathLst>
          </a:cu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Relação de recorrência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136" name="Google Shape;1136;p42"/>
          <p:cNvSpPr txBox="1"/>
          <p:nvPr/>
        </p:nvSpPr>
        <p:spPr>
          <a:xfrm>
            <a:off x="749300" y="1460500"/>
            <a:ext cx="7772400" cy="73585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Thomas</a:t>
            </a:r>
            <a:r>
              <a:rPr b="1"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Cormen</a:t>
            </a: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</a:t>
            </a:r>
            <a:r>
              <a:rPr b="1"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Charles</a:t>
            </a:r>
            <a:r>
              <a:rPr b="1"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Leiserson, </a:t>
            </a: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et al.</a:t>
            </a:r>
            <a:r>
              <a:rPr b="1"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Algoritmos. Teoria e Prática. 2ª Edição. 2002. Capítulo 4.</a:t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7" name="Google Shape;1137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8" name="Google Shape;1138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9" name="Google Shape;1139;p4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0" name="Google Shape;1140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O Calculo do Fatorial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1: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Calcular o fatorial de um número n.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749300" y="2095500"/>
            <a:ext cx="7858125" cy="214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FATORIAL (n: inteiro): inteiro;                      </a:t>
            </a:r>
            <a:r>
              <a:rPr b="0" i="0" lang="pt-BR" sz="1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{ retorna o fatorial do número n}</a:t>
            </a:r>
            <a:endParaRPr b="1" i="0" sz="14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inicio</a:t>
            </a:r>
            <a:r>
              <a:rPr b="0" i="0" lang="pt-BR" sz="1400" u="none" cap="none" strike="noStrike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se </a:t>
            </a: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n=0</a:t>
            </a: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então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FATORIAL </a:t>
            </a: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                                   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caso base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senão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FATORIAL </a:t>
            </a: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 n * FATORIAL (n-1)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caso da relação recorrente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fim-se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b="0" i="0" sz="12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00" y="4802188"/>
            <a:ext cx="29368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Calculo do Fatorial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749300" y="1460500"/>
            <a:ext cx="77724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Método do Desdobramento: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Consiste em aplicar repetidamente a função de recorrência no termo de menor ordem (fazer substituições sucessivas) até atingir: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caso base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 conseguir identificar a forma geral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138" y="3200400"/>
            <a:ext cx="6213475" cy="7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138" y="4564063"/>
            <a:ext cx="1765300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800100" y="4049713"/>
            <a:ext cx="15367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n&gt;0: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850900" y="4997450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T(n-1),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9838" y="5521325"/>
            <a:ext cx="2233612" cy="331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Calculo do Fatorial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4288" y="2268538"/>
            <a:ext cx="1765300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863600" y="1320800"/>
            <a:ext cx="15367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n&gt;0: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863600" y="2268538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T(n-1),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538" y="2792413"/>
            <a:ext cx="223361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876300" y="3222625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T(n-2),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4288" y="3260725"/>
            <a:ext cx="2233612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2538" y="1806575"/>
            <a:ext cx="1765300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79525" y="3771900"/>
            <a:ext cx="2636838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37063" y="3748088"/>
            <a:ext cx="1933575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85" name="Google Shape;185;p18"/>
          <p:cNvSpPr txBox="1"/>
          <p:nvPr/>
        </p:nvSpPr>
        <p:spPr>
          <a:xfrm>
            <a:off x="979488" y="4351338"/>
            <a:ext cx="3478212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Generalizando para k&lt;n,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46213" y="4946675"/>
            <a:ext cx="1954209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87" name="Google Shape;187;p18"/>
          <p:cNvSpPr txBox="1"/>
          <p:nvPr/>
        </p:nvSpPr>
        <p:spPr>
          <a:xfrm>
            <a:off x="966788" y="5283200"/>
            <a:ext cx="1433512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k=n:  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46213" y="5746750"/>
            <a:ext cx="1677987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89" name="Google Shape;189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06863" y="5746750"/>
            <a:ext cx="1295400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27763" y="5746750"/>
            <a:ext cx="1338262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638175" y="0"/>
            <a:ext cx="8229600" cy="1068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 Calculo do Fatorial</a:t>
            </a:r>
            <a:endParaRPr/>
          </a:p>
        </p:txBody>
      </p:sp>
      <p:sp>
        <p:nvSpPr>
          <p:cNvPr id="196" name="Google Shape;196;p19"/>
          <p:cNvSpPr txBox="1"/>
          <p:nvPr>
            <p:ph idx="4294967295" type="body"/>
          </p:nvPr>
        </p:nvSpPr>
        <p:spPr>
          <a:xfrm>
            <a:off x="531813" y="1500188"/>
            <a:ext cx="8229600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3" lvl="0" marL="271463" rtl="0" algn="l"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A árvore recursiva gerada pelo problema de cálculo do fatorial tem a seguinte caraterística.</a:t>
            </a:r>
            <a:endParaRPr/>
          </a:p>
          <a:p>
            <a:pPr indent="-271463" lvl="0" marL="271463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Observe que o tipo de decomposição do problema. Um número pequeno de subproblemas é gerado.</a:t>
            </a:r>
            <a:endParaRPr sz="1600"/>
          </a:p>
        </p:txBody>
      </p:sp>
      <p:sp>
        <p:nvSpPr>
          <p:cNvPr id="197" name="Google Shape;197;p19"/>
          <p:cNvSpPr txBox="1"/>
          <p:nvPr/>
        </p:nvSpPr>
        <p:spPr>
          <a:xfrm>
            <a:off x="2636700" y="4902113"/>
            <a:ext cx="684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T(n-3)</a:t>
            </a:r>
            <a:endParaRPr b="1" i="0" sz="1200" u="none" cap="none" strike="noStrike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8" name="Google Shape;198;p19"/>
          <p:cNvSpPr/>
          <p:nvPr/>
        </p:nvSpPr>
        <p:spPr>
          <a:xfrm rot="10800000">
            <a:off x="3090706" y="6119227"/>
            <a:ext cx="107950" cy="106362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2482495" y="2829772"/>
            <a:ext cx="2377330" cy="3402295"/>
            <a:chOff x="2482495" y="2829772"/>
            <a:chExt cx="2377330" cy="3402295"/>
          </a:xfrm>
        </p:grpSpPr>
        <p:grpSp>
          <p:nvGrpSpPr>
            <p:cNvPr id="200" name="Google Shape;200;p19"/>
            <p:cNvGrpSpPr/>
            <p:nvPr/>
          </p:nvGrpSpPr>
          <p:grpSpPr>
            <a:xfrm>
              <a:off x="2796991" y="2829772"/>
              <a:ext cx="2062834" cy="2284422"/>
              <a:chOff x="601039" y="2816130"/>
              <a:chExt cx="2062485" cy="2284594"/>
            </a:xfrm>
          </p:grpSpPr>
          <p:sp>
            <p:nvSpPr>
              <p:cNvPr id="201" name="Google Shape;201;p19"/>
              <p:cNvSpPr/>
              <p:nvPr/>
            </p:nvSpPr>
            <p:spPr>
              <a:xfrm rot="10800000">
                <a:off x="2375196" y="3122550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2" name="Google Shape;202;p19"/>
              <p:cNvCxnSpPr>
                <a:stCxn id="201" idx="7"/>
                <a:endCxn id="203" idx="3"/>
              </p:cNvCxnSpPr>
              <p:nvPr/>
            </p:nvCxnSpPr>
            <p:spPr>
              <a:xfrm flipH="1">
                <a:off x="1786570" y="3214698"/>
                <a:ext cx="604200" cy="546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203" name="Google Shape;203;p19"/>
              <p:cNvSpPr/>
              <p:nvPr/>
            </p:nvSpPr>
            <p:spPr>
              <a:xfrm rot="10800000">
                <a:off x="1695861" y="3744897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 rot="10800000">
                <a:off x="1306990" y="4351368"/>
                <a:ext cx="107932" cy="106371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5" name="Google Shape;205;p19"/>
              <p:cNvCxnSpPr>
                <a:stCxn id="203" idx="7"/>
                <a:endCxn id="204" idx="2"/>
              </p:cNvCxnSpPr>
              <p:nvPr/>
            </p:nvCxnSpPr>
            <p:spPr>
              <a:xfrm flipH="1">
                <a:off x="1415035" y="3837045"/>
                <a:ext cx="296400" cy="567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206" name="Google Shape;206;p19"/>
              <p:cNvSpPr/>
              <p:nvPr/>
            </p:nvSpPr>
            <p:spPr>
              <a:xfrm rot="10800000">
                <a:off x="1091126" y="4994354"/>
                <a:ext cx="107932" cy="106370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7" name="Google Shape;207;p19"/>
              <p:cNvCxnSpPr>
                <a:stCxn id="204" idx="7"/>
                <a:endCxn id="206" idx="2"/>
              </p:cNvCxnSpPr>
              <p:nvPr/>
            </p:nvCxnSpPr>
            <p:spPr>
              <a:xfrm flipH="1">
                <a:off x="1199196" y="4442161"/>
                <a:ext cx="123600" cy="60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208" name="Google Shape;208;p19"/>
              <p:cNvSpPr txBox="1"/>
              <p:nvPr/>
            </p:nvSpPr>
            <p:spPr>
              <a:xfrm>
                <a:off x="2081784" y="2816130"/>
                <a:ext cx="581740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i="0" lang="pt-BR" sz="1200" u="none" cap="none" strike="noStrik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T(n)</a:t>
                </a:r>
                <a:endParaRPr/>
              </a:p>
            </p:txBody>
          </p:sp>
          <p:sp>
            <p:nvSpPr>
              <p:cNvPr id="209" name="Google Shape;209;p19"/>
              <p:cNvSpPr txBox="1"/>
              <p:nvPr/>
            </p:nvSpPr>
            <p:spPr>
              <a:xfrm>
                <a:off x="1000101" y="3601948"/>
                <a:ext cx="714381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i="0" lang="pt-BR" sz="1200" u="none" cap="none" strike="noStrik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T(n-1)</a:t>
                </a:r>
                <a:endParaRPr b="1" i="0" sz="1200" u="none" cap="none" strike="noStrike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210" name="Google Shape;210;p19"/>
              <p:cNvSpPr txBox="1"/>
              <p:nvPr/>
            </p:nvSpPr>
            <p:spPr>
              <a:xfrm>
                <a:off x="601039" y="4214808"/>
                <a:ext cx="684814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i="0" lang="pt-BR" sz="1200" u="none" cap="none" strike="noStrik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T(n-2)</a:t>
                </a:r>
                <a:endParaRPr b="1" i="0" sz="1200" u="none" cap="none" strike="noStrike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  <p:sp>
          <p:nvSpPr>
            <p:cNvPr id="211" name="Google Shape;211;p19"/>
            <p:cNvSpPr txBox="1"/>
            <p:nvPr/>
          </p:nvSpPr>
          <p:spPr>
            <a:xfrm>
              <a:off x="3142939" y="5289950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...</a:t>
              </a:r>
              <a:endParaRPr b="1" i="0" sz="12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cxnSp>
          <p:nvCxnSpPr>
            <p:cNvPr id="212" name="Google Shape;212;p19"/>
            <p:cNvCxnSpPr>
              <a:endCxn id="198" idx="2"/>
            </p:cNvCxnSpPr>
            <p:nvPr/>
          </p:nvCxnSpPr>
          <p:spPr>
            <a:xfrm flipH="1">
              <a:off x="3198656" y="5567008"/>
              <a:ext cx="122100" cy="6054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213" name="Google Shape;213;p19"/>
            <p:cNvSpPr txBox="1"/>
            <p:nvPr/>
          </p:nvSpPr>
          <p:spPr>
            <a:xfrm>
              <a:off x="2482495" y="5955068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T(1)</a:t>
              </a:r>
              <a:endParaRPr b="1" i="0" sz="12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sp>
        <p:nvSpPr>
          <p:cNvPr id="214" name="Google Shape;214;p19"/>
          <p:cNvSpPr/>
          <p:nvPr/>
        </p:nvSpPr>
        <p:spPr>
          <a:xfrm>
            <a:off x="3511625" y="5769307"/>
            <a:ext cx="1574792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498" l="0" r="-1161" t="-31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Calculo do Fatorial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688975" y="1313142"/>
            <a:ext cx="7950200" cy="19051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16" l="-76" r="-689" t="-15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graphicFrame>
        <p:nvGraphicFramePr>
          <p:cNvPr id="225" name="Google Shape;225;p20"/>
          <p:cNvGraphicFramePr/>
          <p:nvPr/>
        </p:nvGraphicFramePr>
        <p:xfrm>
          <a:off x="1077311" y="3393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{43E4474F-FC2E-439A-A435-BC62F42FC232}</a:tableStyleId>
              </a:tblPr>
              <a:tblGrid>
                <a:gridCol w="839725"/>
                <a:gridCol w="1646025"/>
                <a:gridCol w="27837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3.628.800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15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15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1.307.674.368.000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24.329.020.200.817.664.000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6" name="Google Shape;226;p20"/>
          <p:cNvSpPr/>
          <p:nvPr/>
        </p:nvSpPr>
        <p:spPr>
          <a:xfrm>
            <a:off x="6414246" y="3965944"/>
            <a:ext cx="1651200" cy="33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6414246" y="4299018"/>
            <a:ext cx="1668900" cy="338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6414246" y="4643251"/>
            <a:ext cx="2018700" cy="338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Algoritmo MergeSort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Princípio de Dividir e Conquistar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749300" y="1460500"/>
            <a:ext cx="7772400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MERGE-SORT(A, p, r) aplica o princípio de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divisão e conquista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realizar a ordenação do arranjo 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princípio de Dividir e Conquistar é típico de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algoritmos recursivos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e compreende três etapas básicas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sz="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Dividir.-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problema é dividido em um determinado número de subproblemas.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Conquistar.-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Cada subproblema é resolvido de maneira recursiva. Ou seja, dividindo ele novamente em subproblemas e assim sucessivamente até que o tamanho do problema resulte na solução de maneira direta ou trivial.</a:t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Combinar.- 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Utilizar a solução dos subproblemas menores para produzir a solução para um problema maior.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