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13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7104063" cy="10234613"/>
  <p:embeddedFontLst>
    <p:embeddedFont>
      <p:font typeface="Montserrat Light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sem Título" id="{B46FEF36-8DFE-433A-A8F2-C6CC72148ACE}">
          <p14:sldIdLst>
            <p14:sldId id="25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p7onTbWCPo9OWtDBoCK7zzsW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2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79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8;p3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" name="Google Shape;10;p3"/>
          <p:cNvPicPr preferRelativeResize="0"/>
          <p:nvPr/>
        </p:nvPicPr>
        <p:blipFill rotWithShape="1">
          <a:blip r:embed="rId11">
            <a:alphaModFix/>
          </a:blip>
          <a:srcRect t="27923" b="27844"/>
          <a:stretch/>
        </p:blipFill>
        <p:spPr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trabalhos 2018\confict_2021-topobanner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ED22A3-41B5-405A-9BBB-21961FFA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6" y="728970"/>
            <a:ext cx="947850" cy="778926"/>
          </a:xfrm>
          <a:prstGeom prst="rect">
            <a:avLst/>
          </a:prstGeom>
        </p:spPr>
      </p:pic>
      <p:sp>
        <p:nvSpPr>
          <p:cNvPr id="58" name="Google Shape;58;g8e517ed512_0_10"/>
          <p:cNvSpPr txBox="1"/>
          <p:nvPr/>
        </p:nvSpPr>
        <p:spPr>
          <a:xfrm>
            <a:off x="1830873" y="653573"/>
            <a:ext cx="5016181" cy="93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2200"/>
            </a:pPr>
            <a:r>
              <a:rPr lang="pt-BR" sz="2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Estudo sobre o controle remoto de dispositivos microcontrolados utilizando dispositivos móveis</a:t>
            </a:r>
            <a:endParaRPr sz="2000" b="1" i="0" u="none" strike="noStrike" cap="none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g8e517ed512_0_10"/>
          <p:cNvSpPr txBox="1"/>
          <p:nvPr/>
        </p:nvSpPr>
        <p:spPr>
          <a:xfrm>
            <a:off x="1225811" y="1612379"/>
            <a:ext cx="6226306" cy="25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sng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João Vítor Fernandes Dias </a:t>
            </a:r>
            <a:r>
              <a:rPr lang="en" sz="1100" b="1" i="0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(joaovitorfd2000@gmail.com);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Fermín Alfredo Tang Montané</a:t>
            </a:r>
            <a:endParaRPr sz="18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0;g97eedd6bd0_0_83">
            <a:extLst>
              <a:ext uri="{FF2B5EF4-FFF2-40B4-BE49-F238E27FC236}">
                <a16:creationId xmlns:a16="http://schemas.microsoft.com/office/drawing/2014/main" id="{27F61778-7B00-48EA-BFE6-A9AA6FEABEB8}"/>
              </a:ext>
            </a:extLst>
          </p:cNvPr>
          <p:cNvSpPr txBox="1"/>
          <p:nvPr/>
        </p:nvSpPr>
        <p:spPr>
          <a:xfrm>
            <a:off x="607814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Metodologia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3348529" y="1868267"/>
            <a:ext cx="85286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Objetivos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35958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Introdução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3352490" y="2255138"/>
            <a:ext cx="2440159" cy="191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</a:rPr>
              <a:t>Este projeto tem como objetivo o estudo de 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tecnologias de comunicação remota e o desenvolvimento de aplicativo Android para controle de um braço robótico, com cinco graus de liberdade, tendo então </a:t>
            </a:r>
            <a:r>
              <a:rPr lang="pt-BR" sz="1100" dirty="0">
                <a:solidFill>
                  <a:srgbClr val="252831"/>
                </a:solidFill>
                <a:latin typeface="+mn-lt"/>
              </a:rPr>
              <a:t>um grau de complexidade maior que visa acrescentar novos conhecimentos à experiência anterior.</a:t>
            </a:r>
            <a:endParaRPr lang="en" sz="1100" dirty="0">
              <a:solidFill>
                <a:srgbClr val="252831"/>
              </a:solidFill>
              <a:latin typeface="+mn-lt"/>
              <a:sym typeface="Montserrat Light"/>
            </a:endParaRP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459493" y="2255139"/>
            <a:ext cx="2607504" cy="19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A Internet das Coisas (Internet of Things – IoT) tem como essência a interligação de diferentes tecnologias de rede agregadas a objetos, coisas, como smartphones e braços robóticos que podem ser utilizados para automação industrial e outras diversas funções, tendo a capacidade de serem autônomos ou controlados remotamente.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10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7C2A49-EE07-4260-9E7A-D6EEB2B21B00}"/>
              </a:ext>
            </a:extLst>
          </p:cNvPr>
          <p:cNvCxnSpPr>
            <a:cxnSpLocks/>
          </p:cNvCxnSpPr>
          <p:nvPr/>
        </p:nvCxnSpPr>
        <p:spPr>
          <a:xfrm>
            <a:off x="3214258" y="2061703"/>
            <a:ext cx="0" cy="205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FA5856-BE46-4172-A188-2B8E851E2D79}"/>
              </a:ext>
            </a:extLst>
          </p:cNvPr>
          <p:cNvCxnSpPr>
            <a:cxnSpLocks/>
          </p:cNvCxnSpPr>
          <p:nvPr/>
        </p:nvCxnSpPr>
        <p:spPr>
          <a:xfrm>
            <a:off x="5943174" y="1940831"/>
            <a:ext cx="0" cy="218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80;g97eedd6bd0_0_83">
            <a:extLst>
              <a:ext uri="{FF2B5EF4-FFF2-40B4-BE49-F238E27FC236}">
                <a16:creationId xmlns:a16="http://schemas.microsoft.com/office/drawing/2014/main" id="{847B6203-9828-4913-AB02-D1D231F2AE5E}"/>
              </a:ext>
            </a:extLst>
          </p:cNvPr>
          <p:cNvSpPr txBox="1"/>
          <p:nvPr/>
        </p:nvSpPr>
        <p:spPr>
          <a:xfrm>
            <a:off x="6093700" y="2255139"/>
            <a:ext cx="2561690" cy="186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Para atingir o objetivo, foram seguidas as seguintes metodologias: 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Pesquisas e minicursos;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Programação no Arduino IDE;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Programação de </a:t>
            </a:r>
            <a:r>
              <a:rPr lang="en" sz="1100" dirty="0">
                <a:solidFill>
                  <a:schemeClr val="tx1"/>
                </a:solidFill>
                <a:latin typeface="+mn-lt"/>
                <a:sym typeface="Montserrat Light"/>
              </a:rPr>
              <a:t>Apps Android no ambiente VSCode;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Montagem do braço robótico.</a:t>
            </a:r>
          </a:p>
        </p:txBody>
      </p:sp>
      <p:pic>
        <p:nvPicPr>
          <p:cNvPr id="7" name="Imagem 6" descr="Homem com óculos de grau&#10;&#10;Descrição gerada automaticamente">
            <a:extLst>
              <a:ext uri="{FF2B5EF4-FFF2-40B4-BE49-F238E27FC236}">
                <a16:creationId xmlns:a16="http://schemas.microsoft.com/office/drawing/2014/main" id="{D9CE4D8E-556E-40B7-87FF-9906701A1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7" t="1494" r="3605" b="10292"/>
          <a:stretch/>
        </p:blipFill>
        <p:spPr>
          <a:xfrm>
            <a:off x="7577092" y="653573"/>
            <a:ext cx="1113442" cy="1210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362338" y="2660870"/>
            <a:ext cx="2142298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222222"/>
                </a:solidFill>
                <a:latin typeface="+mj-lt"/>
              </a:rPr>
              <a:t>Discussão e Conclusão</a:t>
            </a:r>
            <a:endParaRPr lang="pt-BR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431257" y="580632"/>
            <a:ext cx="1063943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Resultados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350820" y="3023642"/>
            <a:ext cx="4221180" cy="17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O presente projeto se mostrou satisfatório visto que todos os pontos propostos no plano de trabalho puderam ser concluídos. Além disso, com o aprendizado obtido através da pesquisa e implementação das tecnologias de comunicação remota, foi possível perceber diversas melhorias que podem ser implementadas para que haja um controle ainda mais refinado do braço robótico, como o uso do controlador PID e da cinemática direta. </a:t>
            </a: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431258" y="939931"/>
            <a:ext cx="4140742" cy="1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Como resultados cita-se de forma sucinta: i) a seleção das tecnologias de controle remoto a serem trabalhadas como sendo Wi-Fi e Bluetooth; ii) a seleção dos microcontroladores NodeMCU </a:t>
            </a:r>
            <a:r>
              <a:rPr lang="pt-BR" sz="11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Esp8266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e Arduíno UNO; iii) programação com React Native do aplicativo para </a:t>
            </a:r>
            <a:r>
              <a:rPr lang="pt-BR" sz="11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dispositivos Android que permite controlar o braço robótico (Fig. 1) utilizando as tecnologias escolhidas; iv) A montagem do braço robótico (Fig. 2).</a:t>
            </a:r>
            <a:endParaRPr lang="en" sz="1100" b="0" i="0" u="none" strike="noStrike" cap="none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0661B19-B7D6-4CF0-A5C9-46BF222B0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11717" y="1612692"/>
            <a:ext cx="2707780" cy="203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9726E2-FB27-4DBE-86B0-FA7DD7C7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67" y="1274855"/>
            <a:ext cx="1676412" cy="3075201"/>
          </a:xfrm>
          <a:prstGeom prst="rect">
            <a:avLst/>
          </a:prstGeom>
        </p:spPr>
      </p:pic>
      <p:sp>
        <p:nvSpPr>
          <p:cNvPr id="10" name="Google Shape;63;g8e517ed512_0_10">
            <a:extLst>
              <a:ext uri="{FF2B5EF4-FFF2-40B4-BE49-F238E27FC236}">
                <a16:creationId xmlns:a16="http://schemas.microsoft.com/office/drawing/2014/main" id="{B70ACDF6-CFFB-4F4E-801D-36EF0904E428}"/>
              </a:ext>
            </a:extLst>
          </p:cNvPr>
          <p:cNvSpPr txBox="1"/>
          <p:nvPr/>
        </p:nvSpPr>
        <p:spPr>
          <a:xfrm>
            <a:off x="352424" y="4808035"/>
            <a:ext cx="4477644" cy="28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80000"/>
              </a:lnSpc>
              <a:spcBef>
                <a:spcPts val="600"/>
              </a:spcBef>
              <a:buSzPts val="1300"/>
            </a:pPr>
            <a:r>
              <a:rPr lang="pt-BR" sz="1000" b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Instituição do Programa de IC: UENF	Fomento da bolsa: CNPq</a:t>
            </a:r>
            <a:endParaRPr sz="1000" b="1" i="0" u="non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40DCAA57-A102-44B3-AF2F-8B7B9A0CA253}"/>
              </a:ext>
            </a:extLst>
          </p:cNvPr>
          <p:cNvSpPr txBox="1"/>
          <p:nvPr/>
        </p:nvSpPr>
        <p:spPr>
          <a:xfrm>
            <a:off x="6628017" y="952306"/>
            <a:ext cx="227518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Fig. 2 – Braço com 5 graus de liberdade 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2" name="Google Shape;66;p13">
            <a:extLst>
              <a:ext uri="{FF2B5EF4-FFF2-40B4-BE49-F238E27FC236}">
                <a16:creationId xmlns:a16="http://schemas.microsoft.com/office/drawing/2014/main" id="{8F40B50C-D5B1-4473-A206-44E72D7BE8E5}"/>
              </a:ext>
            </a:extLst>
          </p:cNvPr>
          <p:cNvSpPr txBox="1"/>
          <p:nvPr/>
        </p:nvSpPr>
        <p:spPr>
          <a:xfrm>
            <a:off x="4744338" y="951721"/>
            <a:ext cx="1827477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Fig. 1 – App Android de controle</a:t>
            </a:r>
            <a:endParaRPr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47136"/>
      </p:ext>
    </p:extLst>
  </p:cSld>
  <p:clrMapOvr>
    <a:masterClrMapping/>
  </p:clrMapOvr>
</p:sld>
</file>

<file path=ppt/theme/theme1.xml><?xml version="1.0" encoding="utf-8"?>
<a:theme xmlns:a="http://schemas.openxmlformats.org/drawing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344</Words>
  <Application>Microsoft Office PowerPoint</Application>
  <PresentationFormat>Apresentação na tela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Poppins</vt:lpstr>
      <vt:lpstr>Arial</vt:lpstr>
      <vt:lpstr>Montserrat Light</vt:lpstr>
      <vt:lpstr>SenseLatam 2020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Marilvia Dansa</dc:creator>
  <cp:lastModifiedBy>João Vítor Fernandes Dias</cp:lastModifiedBy>
  <cp:revision>52</cp:revision>
  <dcterms:modified xsi:type="dcterms:W3CDTF">2021-05-24T17:14:11Z</dcterms:modified>
</cp:coreProperties>
</file>