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3C1A-2087-4415-ADB8-6C6807C3B90F}" type="datetimeFigureOut">
              <a:rPr lang="pt-BR" smtClean="0"/>
              <a:pPr/>
              <a:t>19/02/2013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536F-DB7A-4E9D-BA80-1CB9175C1D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46450" y="187325"/>
            <a:ext cx="33021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>
                <a:solidFill>
                  <a:srgbClr val="FF0000"/>
                </a:solidFill>
              </a:rPr>
              <a:t>Quiz </a:t>
            </a:r>
            <a:r>
              <a:rPr kumimoji="0" lang="en-US" sz="3200" dirty="0" err="1">
                <a:solidFill>
                  <a:srgbClr val="FF0000"/>
                </a:solidFill>
              </a:rPr>
              <a:t>sobre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átomos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171502"/>
            <a:ext cx="77227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densa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central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qualquer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________.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72969" y="1130199"/>
            <a:ext cx="885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núcleo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7159" y="1935116"/>
            <a:ext cx="82153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carga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0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já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prótons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igual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87162" y="2214554"/>
            <a:ext cx="1041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 err="1" smtClean="0">
                <a:solidFill>
                  <a:srgbClr val="FF0000"/>
                </a:solidFill>
              </a:rPr>
              <a:t>elétrons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7158" y="2943178"/>
            <a:ext cx="7929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órbita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exterior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átomos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órbita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________ 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95113" y="3214686"/>
            <a:ext cx="1033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valência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7158" y="3949653"/>
            <a:ext cx="63263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elétricos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________ 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643306" y="3929066"/>
            <a:ext cx="1041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elétrons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596" y="4714884"/>
            <a:ext cx="72422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número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"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mágico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estabilidade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________.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643702" y="4786322"/>
            <a:ext cx="5973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oito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76654" y="2649532"/>
            <a:ext cx="812800" cy="771525"/>
            <a:chOff x="2386" y="1852"/>
            <a:chExt cx="512" cy="486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 rot="-5400002">
              <a:off x="2526" y="197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-5400002">
              <a:off x="2406" y="185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 rot="-5400002">
              <a:off x="2386" y="18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 rot="-5400002">
              <a:off x="2402" y="219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 rot="-5400002">
              <a:off x="2748" y="187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 rot="-5400002">
              <a:off x="2764" y="219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330704" y="2643182"/>
            <a:ext cx="812800" cy="771525"/>
            <a:chOff x="2798" y="1848"/>
            <a:chExt cx="512" cy="48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2937" y="197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2818" y="184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2797" y="187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2813" y="21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3159" y="187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3175" y="21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79829" y="3271832"/>
            <a:ext cx="812800" cy="771525"/>
            <a:chOff x="2388" y="2244"/>
            <a:chExt cx="512" cy="4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2527" y="236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2408" y="2244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2387" y="22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2403" y="25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2749" y="226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2765" y="25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330704" y="3265482"/>
            <a:ext cx="812800" cy="771525"/>
            <a:chOff x="2798" y="2240"/>
            <a:chExt cx="512" cy="486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2937" y="236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2818" y="224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2797" y="22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2813" y="257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3159" y="22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3175" y="25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714348" y="1142984"/>
            <a:ext cx="7715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juntar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formar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ligações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covalentes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71670" y="1928802"/>
            <a:ext cx="47035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é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troca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entre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500166" y="4357694"/>
            <a:ext cx="59050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quatro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2700" y="1000108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 rot="16199998">
            <a:off x="1511300" y="1216008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 rot="16199998">
            <a:off x="1320800" y="102233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6199998">
            <a:off x="1289050" y="10604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6199998">
            <a:off x="1314450" y="156208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6199998">
            <a:off x="1863725" y="106360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 rot="16199998">
            <a:off x="1889125" y="15652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92225" y="2695558"/>
            <a:ext cx="812800" cy="771525"/>
            <a:chOff x="814" y="1790"/>
            <a:chExt cx="512" cy="48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282700" y="1863708"/>
            <a:ext cx="812800" cy="771525"/>
            <a:chOff x="808" y="1266"/>
            <a:chExt cx="512" cy="48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124075" y="1015983"/>
            <a:ext cx="812800" cy="771525"/>
            <a:chOff x="1338" y="732"/>
            <a:chExt cx="512" cy="486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Oval 30"/>
          <p:cNvSpPr>
            <a:spLocks noChangeArrowheads="1"/>
          </p:cNvSpPr>
          <p:nvPr/>
        </p:nvSpPr>
        <p:spPr bwMode="auto">
          <a:xfrm rot="16199998">
            <a:off x="2349500" y="2886058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 rot="16199998">
            <a:off x="2159000" y="268920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rot="16199998">
            <a:off x="2127250" y="272730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 rot="16199998">
            <a:off x="2152650" y="32289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 rot="16199998">
            <a:off x="2727325" y="32321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117725" y="1857358"/>
            <a:ext cx="812800" cy="771525"/>
            <a:chOff x="1334" y="1262"/>
            <a:chExt cx="512" cy="48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301750" y="3546458"/>
            <a:ext cx="812800" cy="771525"/>
            <a:chOff x="820" y="2326"/>
            <a:chExt cx="512" cy="486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136775" y="3540108"/>
            <a:ext cx="812800" cy="771525"/>
            <a:chOff x="1346" y="2322"/>
            <a:chExt cx="512" cy="486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2949575" y="1015983"/>
            <a:ext cx="812800" cy="771525"/>
            <a:chOff x="1858" y="732"/>
            <a:chExt cx="512" cy="48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4" name="Oval 63"/>
          <p:cNvSpPr>
            <a:spLocks noChangeArrowheads="1"/>
          </p:cNvSpPr>
          <p:nvPr/>
        </p:nvSpPr>
        <p:spPr bwMode="auto">
          <a:xfrm rot="16199998">
            <a:off x="3175000" y="2886058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 rot="16199998">
            <a:off x="2984500" y="268920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 rot="16199998">
            <a:off x="2984500" y="26955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 rot="16199998">
            <a:off x="3009900" y="32448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 rot="16199998">
            <a:off x="3527425" y="273048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 rot="16199998">
            <a:off x="3552825" y="32321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 rot="16199998">
            <a:off x="3165475" y="2051033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 rot="16199998">
            <a:off x="2974975" y="185735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 rot="16199998">
            <a:off x="2943225" y="18954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 rot="16199998">
            <a:off x="2968625" y="239710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 rot="16199998">
            <a:off x="3517900" y="18986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3784600" y="1009633"/>
            <a:ext cx="812800" cy="771525"/>
            <a:chOff x="2384" y="728"/>
            <a:chExt cx="512" cy="486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2" name="Oval 81"/>
          <p:cNvSpPr>
            <a:spLocks noChangeArrowheads="1"/>
          </p:cNvSpPr>
          <p:nvPr/>
        </p:nvSpPr>
        <p:spPr bwMode="auto">
          <a:xfrm rot="16199998">
            <a:off x="4010025" y="2879708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 rot="16199998">
            <a:off x="3819525" y="268285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 rot="16199998">
            <a:off x="3787775" y="27209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 rot="16199998">
            <a:off x="4362450" y="27241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 rot="16199998">
            <a:off x="4387850" y="322578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3778250" y="1851008"/>
            <a:ext cx="812800" cy="771525"/>
            <a:chOff x="2380" y="1258"/>
            <a:chExt cx="512" cy="486"/>
          </a:xfrm>
        </p:grpSpPr>
        <p:sp>
          <p:nvSpPr>
            <p:cNvPr id="88" name="Oval 87"/>
            <p:cNvSpPr>
              <a:spLocks noChangeArrowheads="1"/>
            </p:cNvSpPr>
            <p:nvPr/>
          </p:nvSpPr>
          <p:spPr bwMode="auto">
            <a:xfrm rot="-5400002">
              <a:off x="2519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Oval 89"/>
            <p:cNvSpPr>
              <a:spLocks noChangeArrowheads="1"/>
            </p:cNvSpPr>
            <p:nvPr/>
          </p:nvSpPr>
          <p:spPr bwMode="auto">
            <a:xfrm rot="-5400002">
              <a:off x="2379" y="12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Oval 90"/>
            <p:cNvSpPr>
              <a:spLocks noChangeArrowheads="1"/>
            </p:cNvSpPr>
            <p:nvPr/>
          </p:nvSpPr>
          <p:spPr bwMode="auto">
            <a:xfrm rot="-5400002">
              <a:off x="2395" y="159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 rot="-5400002">
              <a:off x="2741" y="12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 rot="-5400002">
              <a:off x="2757" y="159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4" name="Oval 93"/>
          <p:cNvSpPr>
            <a:spLocks noChangeArrowheads="1"/>
          </p:cNvSpPr>
          <p:nvPr/>
        </p:nvSpPr>
        <p:spPr bwMode="auto">
          <a:xfrm rot="16199998">
            <a:off x="3184525" y="3736958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 rot="16199998">
            <a:off x="2994025" y="354010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 rot="16199998">
            <a:off x="2962275" y="357820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 rot="16199998">
            <a:off x="2987675" y="4079858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 rot="16199998">
            <a:off x="3562350" y="4083033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797300" y="3533758"/>
            <a:ext cx="812800" cy="771525"/>
            <a:chOff x="2392" y="2318"/>
            <a:chExt cx="512" cy="486"/>
          </a:xfrm>
        </p:grpSpPr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0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Oval 104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4606925" y="1000108"/>
            <a:ext cx="3327400" cy="3308350"/>
            <a:chOff x="2902" y="722"/>
            <a:chExt cx="2096" cy="2084"/>
          </a:xfrm>
        </p:grpSpPr>
        <p:grpSp>
          <p:nvGrpSpPr>
            <p:cNvPr id="107" name="Group 106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3" name="Oval 107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108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109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110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" name="Oval 111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8" name="Oval 112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8" name="Group 113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07" name="Oval 114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115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116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117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" name="Oval 118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" name="Oval 119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9" name="Group 120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201" name="Oval 121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122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123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124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" name="Oval 125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Oval 126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5" name="Oval 128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129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130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131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9" name="Oval 132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0" name="Oval 133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1" name="Group 134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89" name="Oval 135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136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137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138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3" name="Oval 139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4" name="Oval 140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41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3" name="Oval 142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143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144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145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7" name="Oval 146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8" name="Oval 147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48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77" name="Oval 149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150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151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152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1" name="Oval 153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2" name="Oval 154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4" name="Group 155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71" name="Oval 156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157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159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5" name="Oval 160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6" name="Oval 161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5" name="Group 162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5" name="Oval 163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64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65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66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9" name="Oval 167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0" name="Oval 168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Group 169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59" name="Oval 170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Oval 171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Oval 172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2" name="Oval 173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3" name="Oval 174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4" name="Oval 175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7" name="Group 176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3" name="Oval 177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4" name="Oval 178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5" name="Oval 179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6" name="Oval 180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Oval 181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8" name="Oval 182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8" name="Group 183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47" name="Oval 184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Oval 185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9" name="Oval 186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Oval 187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1" name="Oval 188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2" name="Oval 189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9" name="Group 190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41" name="Oval 191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2" name="Oval 192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3" name="Oval 193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Oval 194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5" name="Oval 195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6" name="Oval 196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0" name="Group 197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5" name="Oval 198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Oval 199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Oval 200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Oval 201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Oval 202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Oval 203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1" name="Group 204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29" name="Oval 205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Oval 206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1" name="Oval 207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2" name="Oval 208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3" name="Oval 209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Oval 210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2" name="Group 211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3" name="Oval 212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Oval 213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Oval 214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Oval 215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7" name="Oval 216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8" name="Oval 217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9" name="Group 218"/>
          <p:cNvGrpSpPr>
            <a:grpSpLocks/>
          </p:cNvGrpSpPr>
          <p:nvPr/>
        </p:nvGrpSpPr>
        <p:grpSpPr bwMode="auto">
          <a:xfrm>
            <a:off x="2876550" y="2562208"/>
            <a:ext cx="1003300" cy="1019175"/>
            <a:chOff x="1812" y="1706"/>
            <a:chExt cx="632" cy="642"/>
          </a:xfrm>
        </p:grpSpPr>
        <p:sp>
          <p:nvSpPr>
            <p:cNvPr id="220" name="Oval 219"/>
            <p:cNvSpPr>
              <a:spLocks noChangeArrowheads="1"/>
            </p:cNvSpPr>
            <p:nvPr/>
          </p:nvSpPr>
          <p:spPr bwMode="auto">
            <a:xfrm rot="-5400002">
              <a:off x="2058" y="17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Oval 220"/>
            <p:cNvSpPr>
              <a:spLocks noChangeArrowheads="1"/>
            </p:cNvSpPr>
            <p:nvPr/>
          </p:nvSpPr>
          <p:spPr bwMode="auto">
            <a:xfrm rot="-5400002">
              <a:off x="2308" y="19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Oval 221"/>
            <p:cNvSpPr>
              <a:spLocks noChangeArrowheads="1"/>
            </p:cNvSpPr>
            <p:nvPr/>
          </p:nvSpPr>
          <p:spPr bwMode="auto">
            <a:xfrm rot="-5400002">
              <a:off x="2058" y="221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3" name="Oval 222"/>
            <p:cNvSpPr>
              <a:spLocks noChangeArrowheads="1"/>
            </p:cNvSpPr>
            <p:nvPr/>
          </p:nvSpPr>
          <p:spPr bwMode="auto">
            <a:xfrm rot="-5400002">
              <a:off x="1812" y="19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4" name="Group 223"/>
          <p:cNvGrpSpPr>
            <a:grpSpLocks/>
          </p:cNvGrpSpPr>
          <p:nvPr/>
        </p:nvGrpSpPr>
        <p:grpSpPr bwMode="auto">
          <a:xfrm>
            <a:off x="3654426" y="3282933"/>
            <a:ext cx="4584701" cy="2403475"/>
            <a:chOff x="2302" y="2160"/>
            <a:chExt cx="2888" cy="1514"/>
          </a:xfrm>
        </p:grpSpPr>
        <p:sp>
          <p:nvSpPr>
            <p:cNvPr id="225" name="Text Box 224"/>
            <p:cNvSpPr txBox="1">
              <a:spLocks noChangeArrowheads="1"/>
            </p:cNvSpPr>
            <p:nvPr/>
          </p:nvSpPr>
          <p:spPr bwMode="auto">
            <a:xfrm>
              <a:off x="2385" y="3422"/>
              <a:ext cx="280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troca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covalente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satisfaz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regra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oito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6" name="Line 225"/>
            <p:cNvSpPr>
              <a:spLocks noChangeShapeType="1"/>
            </p:cNvSpPr>
            <p:nvPr/>
          </p:nvSpPr>
          <p:spPr bwMode="auto">
            <a:xfrm flipH="1" flipV="1">
              <a:off x="2302" y="2160"/>
              <a:ext cx="740" cy="122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7" name="Text Box 226"/>
          <p:cNvSpPr txBox="1">
            <a:spLocks noChangeArrowheads="1"/>
          </p:cNvSpPr>
          <p:nvPr/>
        </p:nvSpPr>
        <p:spPr bwMode="auto">
          <a:xfrm>
            <a:off x="2075011" y="5715016"/>
            <a:ext cx="62117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Nesta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estrutura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vizinho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28" name="Group 227"/>
          <p:cNvGrpSpPr>
            <a:grpSpLocks/>
          </p:cNvGrpSpPr>
          <p:nvPr/>
        </p:nvGrpSpPr>
        <p:grpSpPr bwMode="auto">
          <a:xfrm>
            <a:off x="2692400" y="2390758"/>
            <a:ext cx="1384300" cy="1381125"/>
            <a:chOff x="1696" y="1598"/>
            <a:chExt cx="872" cy="87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82700" y="1039827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 rot="16199998">
            <a:off x="1511300" y="125572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1320800" y="106205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1289050" y="11001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1314450" y="16018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1863725" y="11033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1889125" y="16049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2225" y="2735277"/>
            <a:ext cx="812800" cy="771525"/>
            <a:chOff x="814" y="1790"/>
            <a:chExt cx="512" cy="48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282700" y="1903427"/>
            <a:ext cx="812800" cy="771525"/>
            <a:chOff x="808" y="1266"/>
            <a:chExt cx="512" cy="4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124075" y="1055702"/>
            <a:ext cx="812800" cy="771525"/>
            <a:chOff x="1338" y="732"/>
            <a:chExt cx="512" cy="486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Oval 30"/>
          <p:cNvSpPr>
            <a:spLocks noChangeArrowheads="1"/>
          </p:cNvSpPr>
          <p:nvPr/>
        </p:nvSpPr>
        <p:spPr bwMode="auto">
          <a:xfrm rot="16199998">
            <a:off x="2349500" y="292577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6199998">
            <a:off x="2159000" y="272892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6199998">
            <a:off x="2127250" y="27670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6199998">
            <a:off x="2152650" y="32686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6199998">
            <a:off x="2727325" y="32718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117725" y="1897077"/>
            <a:ext cx="812800" cy="771525"/>
            <a:chOff x="1334" y="1262"/>
            <a:chExt cx="512" cy="486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301750" y="3586177"/>
            <a:ext cx="812800" cy="771525"/>
            <a:chOff x="820" y="2326"/>
            <a:chExt cx="512" cy="486"/>
          </a:xfrm>
        </p:grpSpPr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136775" y="3579827"/>
            <a:ext cx="812800" cy="771525"/>
            <a:chOff x="1346" y="2322"/>
            <a:chExt cx="512" cy="486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949575" y="1055702"/>
            <a:ext cx="812800" cy="771525"/>
            <a:chOff x="1858" y="732"/>
            <a:chExt cx="512" cy="486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Oval 63"/>
          <p:cNvSpPr>
            <a:spLocks noChangeArrowheads="1"/>
          </p:cNvSpPr>
          <p:nvPr/>
        </p:nvSpPr>
        <p:spPr bwMode="auto">
          <a:xfrm rot="16199998">
            <a:off x="3175000" y="292577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16199998">
            <a:off x="2984500" y="272892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16199998">
            <a:off x="2984500" y="27352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16199998">
            <a:off x="3009900" y="32845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16199998">
            <a:off x="3527425" y="27702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16199998">
            <a:off x="3552825" y="32718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16199998">
            <a:off x="3165475" y="209075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16199998">
            <a:off x="2974975" y="189707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6199998">
            <a:off x="2943225" y="19351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16199998">
            <a:off x="2968625" y="24368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rot="16199998">
            <a:off x="3517900" y="19383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3784600" y="1049352"/>
            <a:ext cx="812800" cy="771525"/>
            <a:chOff x="2384" y="728"/>
            <a:chExt cx="512" cy="486"/>
          </a:xfrm>
        </p:grpSpPr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1" name="Oval 81"/>
          <p:cNvSpPr>
            <a:spLocks noChangeArrowheads="1"/>
          </p:cNvSpPr>
          <p:nvPr/>
        </p:nvSpPr>
        <p:spPr bwMode="auto">
          <a:xfrm rot="16199998">
            <a:off x="4010025" y="291942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rot="16199998">
            <a:off x="3819525" y="272257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rot="16199998">
            <a:off x="3787775" y="27606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rot="16199998">
            <a:off x="4362450" y="27638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 rot="16199998">
            <a:off x="4387850" y="32655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6" name="Group 86"/>
          <p:cNvGrpSpPr>
            <a:grpSpLocks/>
          </p:cNvGrpSpPr>
          <p:nvPr/>
        </p:nvGrpSpPr>
        <p:grpSpPr bwMode="auto">
          <a:xfrm>
            <a:off x="3778250" y="1890727"/>
            <a:ext cx="812800" cy="771525"/>
            <a:chOff x="2380" y="1258"/>
            <a:chExt cx="512" cy="486"/>
          </a:xfrm>
        </p:grpSpPr>
        <p:sp>
          <p:nvSpPr>
            <p:cNvPr id="87" name="Oval 87"/>
            <p:cNvSpPr>
              <a:spLocks noChangeArrowheads="1"/>
            </p:cNvSpPr>
            <p:nvPr/>
          </p:nvSpPr>
          <p:spPr bwMode="auto">
            <a:xfrm rot="-5400002">
              <a:off x="2519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 rot="-5400002">
              <a:off x="2379" y="12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 rot="-5400002">
              <a:off x="2395" y="159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 rot="-5400002">
              <a:off x="2741" y="12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 rot="-5400002">
              <a:off x="2757" y="159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3" name="Oval 93"/>
          <p:cNvSpPr>
            <a:spLocks noChangeArrowheads="1"/>
          </p:cNvSpPr>
          <p:nvPr/>
        </p:nvSpPr>
        <p:spPr bwMode="auto">
          <a:xfrm rot="16199998">
            <a:off x="3184525" y="377667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rot="16199998">
            <a:off x="2994025" y="357982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rot="16199998">
            <a:off x="2962275" y="36179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rot="16199998">
            <a:off x="2987675" y="41195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 rot="16199998">
            <a:off x="3562350" y="41227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8"/>
          <p:cNvGrpSpPr>
            <a:grpSpLocks/>
          </p:cNvGrpSpPr>
          <p:nvPr/>
        </p:nvGrpSpPr>
        <p:grpSpPr bwMode="auto">
          <a:xfrm>
            <a:off x="3797300" y="3573477"/>
            <a:ext cx="812800" cy="771525"/>
            <a:chOff x="2392" y="2318"/>
            <a:chExt cx="512" cy="486"/>
          </a:xfrm>
        </p:grpSpPr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Group 105"/>
          <p:cNvGrpSpPr>
            <a:grpSpLocks/>
          </p:cNvGrpSpPr>
          <p:nvPr/>
        </p:nvGrpSpPr>
        <p:grpSpPr bwMode="auto">
          <a:xfrm>
            <a:off x="4606925" y="1039827"/>
            <a:ext cx="3327400" cy="3308350"/>
            <a:chOff x="2902" y="722"/>
            <a:chExt cx="2096" cy="2084"/>
          </a:xfrm>
        </p:grpSpPr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2" name="Oval 107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" name="Oval 108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109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110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111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" name="Oval 112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7" name="Group 113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06" name="Oval 114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" name="Oval 115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116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117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118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" name="Oval 119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8" name="Group 120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200" name="Oval 121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1" name="Oval 122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123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124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125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" name="Oval 126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9" name="Group 127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4" name="Oval 128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5" name="Oval 129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130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131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9" name="Oval 133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Group 134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88" name="Oval 135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Oval 136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137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138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139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3" name="Oval 140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1" name="Group 141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2" name="Oval 142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Oval 143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144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145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146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7" name="Oval 147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48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76" name="Oval 149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7" name="Oval 150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151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153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1" name="Oval 154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70" name="Oval 156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1" name="Oval 157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158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159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5" name="Oval 161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4" name="Group 162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4" name="Oval 163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67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9" name="Oval 168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5" name="Group 169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58" name="Oval 170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9" name="Oval 171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Oval 172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Oval 173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2" name="Oval 174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3" name="Oval 175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Group 176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2" name="Oval 177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3" name="Oval 178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4" name="Oval 179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5" name="Oval 180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6" name="Oval 181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Oval 182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7" name="Group 183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46" name="Oval 184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7" name="Oval 185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Oval 186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9" name="Oval 187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Oval 188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1" name="Oval 189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8" name="Group 190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40" name="Oval 191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Oval 192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2" name="Oval 193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3" name="Oval 194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Oval 195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5" name="Oval 196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9" name="Group 197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4" name="Oval 198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5" name="Oval 199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Oval 200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Oval 201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Oval 202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Oval 203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0" name="Group 204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28" name="Oval 205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9" name="Oval 206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Oval 207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1" name="Oval 208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2" name="Oval 209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3" name="Oval 210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1" name="Group 211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2" name="Oval 212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Oval 213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Oval 214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Oval 215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Oval 216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7" name="Oval 217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8" name="Group 218"/>
          <p:cNvGrpSpPr>
            <a:grpSpLocks/>
          </p:cNvGrpSpPr>
          <p:nvPr/>
        </p:nvGrpSpPr>
        <p:grpSpPr bwMode="auto">
          <a:xfrm>
            <a:off x="2692400" y="2430477"/>
            <a:ext cx="1384300" cy="1381125"/>
            <a:chOff x="1696" y="1598"/>
            <a:chExt cx="872" cy="870"/>
          </a:xfrm>
        </p:grpSpPr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Oval 222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3" name="Text Box 223"/>
          <p:cNvSpPr txBox="1">
            <a:spLocks noChangeArrowheads="1"/>
          </p:cNvSpPr>
          <p:nvPr/>
        </p:nvSpPr>
        <p:spPr bwMode="auto">
          <a:xfrm>
            <a:off x="3164479" y="214290"/>
            <a:ext cx="29077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é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24" name="Group 224"/>
          <p:cNvGrpSpPr>
            <a:grpSpLocks/>
          </p:cNvGrpSpPr>
          <p:nvPr/>
        </p:nvGrpSpPr>
        <p:grpSpPr bwMode="auto">
          <a:xfrm>
            <a:off x="2035175" y="4729177"/>
            <a:ext cx="1120775" cy="771525"/>
            <a:chOff x="1282" y="3046"/>
            <a:chExt cx="706" cy="486"/>
          </a:xfrm>
        </p:grpSpPr>
        <p:sp>
          <p:nvSpPr>
            <p:cNvPr id="225" name="AutoShape 225"/>
            <p:cNvSpPr>
              <a:spLocks noChangeArrowheads="1"/>
            </p:cNvSpPr>
            <p:nvPr/>
          </p:nvSpPr>
          <p:spPr bwMode="auto">
            <a:xfrm>
              <a:off x="1282" y="3046"/>
              <a:ext cx="705" cy="486"/>
            </a:xfrm>
            <a:prstGeom prst="roundRect">
              <a:avLst>
                <a:gd name="adj" fmla="val 16463"/>
              </a:avLst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ObliqueTopRight"/>
              <a:lightRig rig="legacyHarsh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6" name="AutoShape 226"/>
            <p:cNvSpPr>
              <a:spLocks noChangeArrowheads="1"/>
            </p:cNvSpPr>
            <p:nvPr/>
          </p:nvSpPr>
          <p:spPr bwMode="auto">
            <a:xfrm>
              <a:off x="1324" y="3096"/>
              <a:ext cx="621" cy="330"/>
            </a:xfrm>
            <a:prstGeom prst="roundRect">
              <a:avLst>
                <a:gd name="adj" fmla="val 1636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7" name="Freeform 227"/>
            <p:cNvSpPr>
              <a:spLocks noChangeArrowheads="1"/>
            </p:cNvSpPr>
            <p:nvPr/>
          </p:nvSpPr>
          <p:spPr bwMode="auto">
            <a:xfrm>
              <a:off x="1406" y="3138"/>
              <a:ext cx="453" cy="146"/>
            </a:xfrm>
            <a:custGeom>
              <a:avLst/>
              <a:gdLst>
                <a:gd name="T0" fmla="*/ 0 w 455"/>
                <a:gd name="T1" fmla="*/ 146 h 146"/>
                <a:gd name="T2" fmla="*/ 42 w 455"/>
                <a:gd name="T3" fmla="*/ 84 h 146"/>
                <a:gd name="T4" fmla="*/ 104 w 455"/>
                <a:gd name="T5" fmla="*/ 33 h 146"/>
                <a:gd name="T6" fmla="*/ 235 w 455"/>
                <a:gd name="T7" fmla="*/ 2 h 146"/>
                <a:gd name="T8" fmla="*/ 356 w 455"/>
                <a:gd name="T9" fmla="*/ 43 h 146"/>
                <a:gd name="T10" fmla="*/ 418 w 455"/>
                <a:gd name="T11" fmla="*/ 95 h 146"/>
                <a:gd name="T12" fmla="*/ 449 w 455"/>
                <a:gd name="T13" fmla="*/ 146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146"/>
                <a:gd name="T23" fmla="*/ 455 w 455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146">
                  <a:moveTo>
                    <a:pt x="0" y="146"/>
                  </a:moveTo>
                  <a:cubicBezTo>
                    <a:pt x="7" y="136"/>
                    <a:pt x="25" y="103"/>
                    <a:pt x="42" y="84"/>
                  </a:cubicBezTo>
                  <a:cubicBezTo>
                    <a:pt x="59" y="65"/>
                    <a:pt x="71" y="47"/>
                    <a:pt x="104" y="33"/>
                  </a:cubicBezTo>
                  <a:cubicBezTo>
                    <a:pt x="137" y="19"/>
                    <a:pt x="195" y="0"/>
                    <a:pt x="238" y="2"/>
                  </a:cubicBezTo>
                  <a:cubicBezTo>
                    <a:pt x="281" y="4"/>
                    <a:pt x="331" y="28"/>
                    <a:pt x="362" y="43"/>
                  </a:cubicBezTo>
                  <a:cubicBezTo>
                    <a:pt x="393" y="58"/>
                    <a:pt x="408" y="78"/>
                    <a:pt x="424" y="95"/>
                  </a:cubicBezTo>
                  <a:cubicBezTo>
                    <a:pt x="440" y="112"/>
                    <a:pt x="449" y="136"/>
                    <a:pt x="455" y="146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8" name="Line 228"/>
            <p:cNvSpPr>
              <a:spLocks noChangeShapeType="1"/>
            </p:cNvSpPr>
            <p:nvPr/>
          </p:nvSpPr>
          <p:spPr bwMode="auto">
            <a:xfrm rot="-600000">
              <a:off x="1378" y="3184"/>
              <a:ext cx="247" cy="27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9" name="Group 229"/>
          <p:cNvGrpSpPr>
            <a:grpSpLocks/>
          </p:cNvGrpSpPr>
          <p:nvPr/>
        </p:nvGrpSpPr>
        <p:grpSpPr bwMode="auto">
          <a:xfrm>
            <a:off x="5394325" y="4722827"/>
            <a:ext cx="546100" cy="609600"/>
            <a:chOff x="3398" y="3042"/>
            <a:chExt cx="344" cy="384"/>
          </a:xfrm>
        </p:grpSpPr>
        <p:sp>
          <p:nvSpPr>
            <p:cNvPr id="230" name="Line 230"/>
            <p:cNvSpPr>
              <a:spLocks noChangeShapeType="1"/>
            </p:cNvSpPr>
            <p:nvPr/>
          </p:nvSpPr>
          <p:spPr bwMode="auto">
            <a:xfrm flipH="1">
              <a:off x="3398" y="3116"/>
              <a:ext cx="0" cy="238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Line 231"/>
            <p:cNvSpPr>
              <a:spLocks noChangeShapeType="1"/>
            </p:cNvSpPr>
            <p:nvPr/>
          </p:nvSpPr>
          <p:spPr bwMode="auto">
            <a:xfrm>
              <a:off x="3507" y="3046"/>
              <a:ext cx="0" cy="38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Line 232"/>
            <p:cNvSpPr>
              <a:spLocks noChangeShapeType="1"/>
            </p:cNvSpPr>
            <p:nvPr/>
          </p:nvSpPr>
          <p:spPr bwMode="auto">
            <a:xfrm flipH="1">
              <a:off x="3623" y="3112"/>
              <a:ext cx="0" cy="238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3" name="Line 233"/>
            <p:cNvSpPr>
              <a:spLocks noChangeShapeType="1"/>
            </p:cNvSpPr>
            <p:nvPr/>
          </p:nvSpPr>
          <p:spPr bwMode="auto">
            <a:xfrm>
              <a:off x="3743" y="3042"/>
              <a:ext cx="0" cy="38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4" name="Line 234"/>
          <p:cNvSpPr>
            <a:spLocks noChangeShapeType="1"/>
          </p:cNvSpPr>
          <p:nvPr/>
        </p:nvSpPr>
        <p:spPr bwMode="auto">
          <a:xfrm>
            <a:off x="3225800" y="4999052"/>
            <a:ext cx="216852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 flipV="1">
            <a:off x="8153400" y="2713052"/>
            <a:ext cx="43497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>
            <a:off x="8588375" y="2700352"/>
            <a:ext cx="0" cy="2295525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>
            <a:off x="5943600" y="4999052"/>
            <a:ext cx="264477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8" name="Line 238"/>
          <p:cNvSpPr>
            <a:spLocks noChangeShapeType="1"/>
          </p:cNvSpPr>
          <p:nvPr/>
        </p:nvSpPr>
        <p:spPr bwMode="auto">
          <a:xfrm flipH="1">
            <a:off x="762000" y="5014927"/>
            <a:ext cx="1273175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9" name="Line 239"/>
          <p:cNvSpPr>
            <a:spLocks noChangeShapeType="1"/>
          </p:cNvSpPr>
          <p:nvPr/>
        </p:nvSpPr>
        <p:spPr bwMode="auto">
          <a:xfrm flipV="1">
            <a:off x="774700" y="2636852"/>
            <a:ext cx="0" cy="2403475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0" name="Line 240"/>
          <p:cNvSpPr>
            <a:spLocks noChangeShapeType="1"/>
          </p:cNvSpPr>
          <p:nvPr/>
        </p:nvSpPr>
        <p:spPr bwMode="auto">
          <a:xfrm>
            <a:off x="762000" y="2633677"/>
            <a:ext cx="520700" cy="0"/>
          </a:xfrm>
          <a:prstGeom prst="lin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1857356" y="5640189"/>
            <a:ext cx="59563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conduz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porque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capturados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ligações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covalentes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00958" y="4935692"/>
            <a:ext cx="13864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térmicos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82700" y="1146175"/>
            <a:ext cx="6683375" cy="3317875"/>
            <a:chOff x="808" y="722"/>
            <a:chExt cx="4210" cy="209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808" y="722"/>
              <a:ext cx="4210" cy="209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contrasting" dir="b"/>
            </a:scene3d>
            <a:sp3d extrusionH="1801800" contourW="127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txBody>
            <a:bodyPr wrap="none" anchor="ctr">
              <a:flatTx/>
            </a:bodyPr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 rot="-5400002">
              <a:off x="952" y="85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 rot="-5400002">
              <a:off x="832" y="73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 rot="-5400002">
              <a:off x="812" y="76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828" y="10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1174" y="7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1190" y="107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954" y="191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814" y="181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 rot="-5400002">
              <a:off x="830" y="213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1176" y="181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1192" y="21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948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808" y="129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824" y="16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 rot="-5400002">
              <a:off x="1170" y="129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1186" y="160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 rot="-5400002">
              <a:off x="148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 rot="-5400002">
              <a:off x="136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 rot="-5400002">
              <a:off x="1340" y="181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 rot="-5400002">
              <a:off x="1356" y="212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 rot="-5400002">
              <a:off x="171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-5400002">
              <a:off x="1474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-5400002">
              <a:off x="1334" y="12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rot="-5400002">
              <a:off x="1350" y="16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rot="-5400002">
              <a:off x="1696" y="128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rot="-5400002">
              <a:off x="1712" y="160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 rot="-5400002">
              <a:off x="960" y="24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rot="-5400002">
              <a:off x="820" y="235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rot="-5400002">
              <a:off x="836" y="266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rot="-5400002">
              <a:off x="1182" y="23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-5400002">
              <a:off x="1198" y="26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rot="-5400002">
              <a:off x="1486" y="244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-5400002">
              <a:off x="1346" y="23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rot="-5400002">
              <a:off x="1362" y="26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rot="-5400002">
              <a:off x="1708" y="234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-5400002">
              <a:off x="1724" y="266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rot="-5400002">
              <a:off x="200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rot="-5400002">
              <a:off x="188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rot="-5400002">
              <a:off x="1880" y="179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 rot="-5400002">
              <a:off x="1896" y="213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 rot="-5400002">
              <a:off x="2222" y="181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 rot="-5400002">
              <a:off x="223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 rot="-5400002">
              <a:off x="1994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 rot="-5400002">
              <a:off x="1874" y="126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 rot="-5400002">
              <a:off x="1854" y="12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 rot="-5400002">
              <a:off x="1870" y="16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 rot="-5400002">
              <a:off x="2216" y="128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Oval 71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Oval 72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Oval 73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2526" y="190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2406" y="178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2386" y="18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rot="-5400002">
              <a:off x="2748" y="180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 rot="-5400002">
              <a:off x="2764" y="212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 rot="-5400002">
              <a:off x="2520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Oval 83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Oval 84"/>
            <p:cNvSpPr>
              <a:spLocks noChangeArrowheads="1"/>
            </p:cNvSpPr>
            <p:nvPr/>
          </p:nvSpPr>
          <p:spPr bwMode="auto">
            <a:xfrm rot="-5400002">
              <a:off x="2380" y="12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Oval 85"/>
            <p:cNvSpPr>
              <a:spLocks noChangeArrowheads="1"/>
            </p:cNvSpPr>
            <p:nvPr/>
          </p:nvSpPr>
          <p:spPr bwMode="auto">
            <a:xfrm rot="-5400002">
              <a:off x="239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Oval 86"/>
            <p:cNvSpPr>
              <a:spLocks noChangeArrowheads="1"/>
            </p:cNvSpPr>
            <p:nvPr/>
          </p:nvSpPr>
          <p:spPr bwMode="auto">
            <a:xfrm rot="-5400002">
              <a:off x="2742" y="128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 rot="-5400002">
              <a:off x="2758" y="16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 rot="-5400002">
              <a:off x="2006" y="244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 rot="-5400002">
              <a:off x="1886" y="232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 rot="-5400002">
              <a:off x="1866" y="23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 rot="-5400002">
              <a:off x="1882" y="26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 rot="-5400002">
              <a:off x="2244" y="266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Oval 93"/>
            <p:cNvSpPr>
              <a:spLocks noChangeArrowheads="1"/>
            </p:cNvSpPr>
            <p:nvPr/>
          </p:nvSpPr>
          <p:spPr bwMode="auto">
            <a:xfrm rot="-5400002">
              <a:off x="2532" y="2442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Oval 94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 rot="-5400002">
              <a:off x="2392" y="234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Oval 96"/>
            <p:cNvSpPr>
              <a:spLocks noChangeArrowheads="1"/>
            </p:cNvSpPr>
            <p:nvPr/>
          </p:nvSpPr>
          <p:spPr bwMode="auto">
            <a:xfrm rot="-5400002">
              <a:off x="2408" y="26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Oval 97"/>
            <p:cNvSpPr>
              <a:spLocks noChangeArrowheads="1"/>
            </p:cNvSpPr>
            <p:nvPr/>
          </p:nvSpPr>
          <p:spPr bwMode="auto">
            <a:xfrm rot="-5400002">
              <a:off x="2754" y="234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 rot="-5400002">
              <a:off x="2770" y="266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rot="-5400002">
              <a:off x="3044" y="852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rot="-5400002">
              <a:off x="2924" y="73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rot="-5400002">
              <a:off x="2904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rot="-5400002">
              <a:off x="2920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rot="-5400002">
              <a:off x="3266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 rot="-5400002">
              <a:off x="3282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Oval 105"/>
            <p:cNvSpPr>
              <a:spLocks noChangeArrowheads="1"/>
            </p:cNvSpPr>
            <p:nvPr/>
          </p:nvSpPr>
          <p:spPr bwMode="auto">
            <a:xfrm rot="-5400002">
              <a:off x="3048" y="190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Oval 106"/>
            <p:cNvSpPr>
              <a:spLocks noChangeArrowheads="1"/>
            </p:cNvSpPr>
            <p:nvPr/>
          </p:nvSpPr>
          <p:spPr bwMode="auto">
            <a:xfrm rot="-5400002">
              <a:off x="2928" y="1784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 rot="-5400002">
              <a:off x="2908" y="180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 rot="-5400002">
              <a:off x="2924" y="212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 rot="-5400002">
              <a:off x="3270" y="181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Oval 110"/>
            <p:cNvSpPr>
              <a:spLocks noChangeArrowheads="1"/>
            </p:cNvSpPr>
            <p:nvPr/>
          </p:nvSpPr>
          <p:spPr bwMode="auto">
            <a:xfrm rot="-5400002">
              <a:off x="3286" y="212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Oval 111"/>
            <p:cNvSpPr>
              <a:spLocks noChangeArrowheads="1"/>
            </p:cNvSpPr>
            <p:nvPr/>
          </p:nvSpPr>
          <p:spPr bwMode="auto">
            <a:xfrm rot="-5400002">
              <a:off x="3042" y="1382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 rot="-5400002">
              <a:off x="2922" y="126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Oval 113"/>
            <p:cNvSpPr>
              <a:spLocks noChangeArrowheads="1"/>
            </p:cNvSpPr>
            <p:nvPr/>
          </p:nvSpPr>
          <p:spPr bwMode="auto">
            <a:xfrm rot="-5400002">
              <a:off x="2902" y="128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Oval 114"/>
            <p:cNvSpPr>
              <a:spLocks noChangeArrowheads="1"/>
            </p:cNvSpPr>
            <p:nvPr/>
          </p:nvSpPr>
          <p:spPr bwMode="auto">
            <a:xfrm rot="-5400002">
              <a:off x="2918" y="16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Oval 115"/>
            <p:cNvSpPr>
              <a:spLocks noChangeArrowheads="1"/>
            </p:cNvSpPr>
            <p:nvPr/>
          </p:nvSpPr>
          <p:spPr bwMode="auto">
            <a:xfrm rot="-5400002">
              <a:off x="3264" y="12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 rot="-5400002">
              <a:off x="3280" y="16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 rot="-5400002">
              <a:off x="3570" y="84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Oval 118"/>
            <p:cNvSpPr>
              <a:spLocks noChangeArrowheads="1"/>
            </p:cNvSpPr>
            <p:nvPr/>
          </p:nvSpPr>
          <p:spPr bwMode="auto">
            <a:xfrm rot="-5400002">
              <a:off x="3450" y="72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9" name="Oval 119"/>
            <p:cNvSpPr>
              <a:spLocks noChangeArrowheads="1"/>
            </p:cNvSpPr>
            <p:nvPr/>
          </p:nvSpPr>
          <p:spPr bwMode="auto">
            <a:xfrm rot="-5400002">
              <a:off x="3430" y="75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Oval 120"/>
            <p:cNvSpPr>
              <a:spLocks noChangeArrowheads="1"/>
            </p:cNvSpPr>
            <p:nvPr/>
          </p:nvSpPr>
          <p:spPr bwMode="auto">
            <a:xfrm rot="-5400002">
              <a:off x="3446" y="106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 rot="-5400002">
              <a:off x="3792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2" name="Oval 122"/>
            <p:cNvSpPr>
              <a:spLocks noChangeArrowheads="1"/>
            </p:cNvSpPr>
            <p:nvPr/>
          </p:nvSpPr>
          <p:spPr bwMode="auto">
            <a:xfrm rot="-5400002">
              <a:off x="3808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Oval 123"/>
            <p:cNvSpPr>
              <a:spLocks noChangeArrowheads="1"/>
            </p:cNvSpPr>
            <p:nvPr/>
          </p:nvSpPr>
          <p:spPr bwMode="auto">
            <a:xfrm rot="-5400002">
              <a:off x="3574" y="190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Oval 124"/>
            <p:cNvSpPr>
              <a:spLocks noChangeArrowheads="1"/>
            </p:cNvSpPr>
            <p:nvPr/>
          </p:nvSpPr>
          <p:spPr bwMode="auto">
            <a:xfrm rot="-5400002">
              <a:off x="3454" y="178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 rot="-5400002">
              <a:off x="3434" y="180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Oval 126"/>
            <p:cNvSpPr>
              <a:spLocks noChangeArrowheads="1"/>
            </p:cNvSpPr>
            <p:nvPr/>
          </p:nvSpPr>
          <p:spPr bwMode="auto">
            <a:xfrm rot="-5400002">
              <a:off x="3450" y="212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7" name="Oval 127"/>
            <p:cNvSpPr>
              <a:spLocks noChangeArrowheads="1"/>
            </p:cNvSpPr>
            <p:nvPr/>
          </p:nvSpPr>
          <p:spPr bwMode="auto">
            <a:xfrm rot="-5400002">
              <a:off x="3796" y="18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8" name="Oval 128"/>
            <p:cNvSpPr>
              <a:spLocks noChangeArrowheads="1"/>
            </p:cNvSpPr>
            <p:nvPr/>
          </p:nvSpPr>
          <p:spPr bwMode="auto">
            <a:xfrm rot="-5400002">
              <a:off x="3812" y="212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Oval 129"/>
            <p:cNvSpPr>
              <a:spLocks noChangeArrowheads="1"/>
            </p:cNvSpPr>
            <p:nvPr/>
          </p:nvSpPr>
          <p:spPr bwMode="auto">
            <a:xfrm rot="-5400002">
              <a:off x="3568" y="137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0" name="Oval 130"/>
            <p:cNvSpPr>
              <a:spLocks noChangeArrowheads="1"/>
            </p:cNvSpPr>
            <p:nvPr/>
          </p:nvSpPr>
          <p:spPr bwMode="auto">
            <a:xfrm rot="-5400002">
              <a:off x="3448" y="125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Oval 131"/>
            <p:cNvSpPr>
              <a:spLocks noChangeArrowheads="1"/>
            </p:cNvSpPr>
            <p:nvPr/>
          </p:nvSpPr>
          <p:spPr bwMode="auto">
            <a:xfrm rot="-5400002">
              <a:off x="3428" y="128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2" name="Oval 132"/>
            <p:cNvSpPr>
              <a:spLocks noChangeArrowheads="1"/>
            </p:cNvSpPr>
            <p:nvPr/>
          </p:nvSpPr>
          <p:spPr bwMode="auto">
            <a:xfrm rot="-5400002">
              <a:off x="3444" y="159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Oval 133"/>
            <p:cNvSpPr>
              <a:spLocks noChangeArrowheads="1"/>
            </p:cNvSpPr>
            <p:nvPr/>
          </p:nvSpPr>
          <p:spPr bwMode="auto">
            <a:xfrm rot="-5400002">
              <a:off x="3790" y="12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 rot="-5400002">
              <a:off x="380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Oval 135"/>
            <p:cNvSpPr>
              <a:spLocks noChangeArrowheads="1"/>
            </p:cNvSpPr>
            <p:nvPr/>
          </p:nvSpPr>
          <p:spPr bwMode="auto">
            <a:xfrm rot="-5400002">
              <a:off x="3054" y="244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Oval 136"/>
            <p:cNvSpPr>
              <a:spLocks noChangeArrowheads="1"/>
            </p:cNvSpPr>
            <p:nvPr/>
          </p:nvSpPr>
          <p:spPr bwMode="auto">
            <a:xfrm rot="-5400002">
              <a:off x="2934" y="232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Oval 137"/>
            <p:cNvSpPr>
              <a:spLocks noChangeArrowheads="1"/>
            </p:cNvSpPr>
            <p:nvPr/>
          </p:nvSpPr>
          <p:spPr bwMode="auto">
            <a:xfrm rot="-5400002">
              <a:off x="2914" y="234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Oval 138"/>
            <p:cNvSpPr>
              <a:spLocks noChangeArrowheads="1"/>
            </p:cNvSpPr>
            <p:nvPr/>
          </p:nvSpPr>
          <p:spPr bwMode="auto">
            <a:xfrm rot="-5400002">
              <a:off x="2930" y="266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Oval 139"/>
            <p:cNvSpPr>
              <a:spLocks noChangeArrowheads="1"/>
            </p:cNvSpPr>
            <p:nvPr/>
          </p:nvSpPr>
          <p:spPr bwMode="auto">
            <a:xfrm rot="-5400002">
              <a:off x="3276" y="23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Oval 140"/>
            <p:cNvSpPr>
              <a:spLocks noChangeArrowheads="1"/>
            </p:cNvSpPr>
            <p:nvPr/>
          </p:nvSpPr>
          <p:spPr bwMode="auto">
            <a:xfrm rot="-5400002">
              <a:off x="3292" y="26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Oval 141"/>
            <p:cNvSpPr>
              <a:spLocks noChangeArrowheads="1"/>
            </p:cNvSpPr>
            <p:nvPr/>
          </p:nvSpPr>
          <p:spPr bwMode="auto">
            <a:xfrm rot="-5400002">
              <a:off x="3580" y="244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2" name="Oval 142"/>
            <p:cNvSpPr>
              <a:spLocks noChangeArrowheads="1"/>
            </p:cNvSpPr>
            <p:nvPr/>
          </p:nvSpPr>
          <p:spPr bwMode="auto">
            <a:xfrm rot="-5400002">
              <a:off x="3460" y="231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3" name="Oval 143"/>
            <p:cNvSpPr>
              <a:spLocks noChangeArrowheads="1"/>
            </p:cNvSpPr>
            <p:nvPr/>
          </p:nvSpPr>
          <p:spPr bwMode="auto">
            <a:xfrm rot="-5400002">
              <a:off x="3440" y="234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 rot="-5400002">
              <a:off x="3456" y="26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 rot="-5400002">
              <a:off x="3802" y="234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Oval 146"/>
            <p:cNvSpPr>
              <a:spLocks noChangeArrowheads="1"/>
            </p:cNvSpPr>
            <p:nvPr/>
          </p:nvSpPr>
          <p:spPr bwMode="auto">
            <a:xfrm rot="-5400002">
              <a:off x="3818" y="26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Oval 147"/>
            <p:cNvSpPr>
              <a:spLocks noChangeArrowheads="1"/>
            </p:cNvSpPr>
            <p:nvPr/>
          </p:nvSpPr>
          <p:spPr bwMode="auto">
            <a:xfrm rot="-5400002">
              <a:off x="4090" y="84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Oval 148"/>
            <p:cNvSpPr>
              <a:spLocks noChangeArrowheads="1"/>
            </p:cNvSpPr>
            <p:nvPr/>
          </p:nvSpPr>
          <p:spPr bwMode="auto">
            <a:xfrm rot="-5400002">
              <a:off x="3970" y="72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9" name="Oval 149"/>
            <p:cNvSpPr>
              <a:spLocks noChangeArrowheads="1"/>
            </p:cNvSpPr>
            <p:nvPr/>
          </p:nvSpPr>
          <p:spPr bwMode="auto">
            <a:xfrm rot="-5400002">
              <a:off x="3950" y="75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0" name="Oval 150"/>
            <p:cNvSpPr>
              <a:spLocks noChangeArrowheads="1"/>
            </p:cNvSpPr>
            <p:nvPr/>
          </p:nvSpPr>
          <p:spPr bwMode="auto">
            <a:xfrm rot="-5400002">
              <a:off x="3966" y="106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Oval 151"/>
            <p:cNvSpPr>
              <a:spLocks noChangeArrowheads="1"/>
            </p:cNvSpPr>
            <p:nvPr/>
          </p:nvSpPr>
          <p:spPr bwMode="auto">
            <a:xfrm rot="-5400002">
              <a:off x="4312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Oval 152"/>
            <p:cNvSpPr>
              <a:spLocks noChangeArrowheads="1"/>
            </p:cNvSpPr>
            <p:nvPr/>
          </p:nvSpPr>
          <p:spPr bwMode="auto">
            <a:xfrm rot="-5400002">
              <a:off x="4328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Oval 153"/>
            <p:cNvSpPr>
              <a:spLocks noChangeArrowheads="1"/>
            </p:cNvSpPr>
            <p:nvPr/>
          </p:nvSpPr>
          <p:spPr bwMode="auto">
            <a:xfrm rot="-5400002">
              <a:off x="4094" y="190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Oval 154"/>
            <p:cNvSpPr>
              <a:spLocks noChangeArrowheads="1"/>
            </p:cNvSpPr>
            <p:nvPr/>
          </p:nvSpPr>
          <p:spPr bwMode="auto">
            <a:xfrm rot="-5400002">
              <a:off x="3974" y="1780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Oval 155"/>
            <p:cNvSpPr>
              <a:spLocks noChangeArrowheads="1"/>
            </p:cNvSpPr>
            <p:nvPr/>
          </p:nvSpPr>
          <p:spPr bwMode="auto">
            <a:xfrm rot="-5400002">
              <a:off x="3954" y="180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6" name="Oval 156"/>
            <p:cNvSpPr>
              <a:spLocks noChangeArrowheads="1"/>
            </p:cNvSpPr>
            <p:nvPr/>
          </p:nvSpPr>
          <p:spPr bwMode="auto">
            <a:xfrm rot="-5400002">
              <a:off x="3970" y="212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7" name="Oval 157"/>
            <p:cNvSpPr>
              <a:spLocks noChangeArrowheads="1"/>
            </p:cNvSpPr>
            <p:nvPr/>
          </p:nvSpPr>
          <p:spPr bwMode="auto">
            <a:xfrm rot="-5400002">
              <a:off x="4316" y="18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8" name="Oval 158"/>
            <p:cNvSpPr>
              <a:spLocks noChangeArrowheads="1"/>
            </p:cNvSpPr>
            <p:nvPr/>
          </p:nvSpPr>
          <p:spPr bwMode="auto">
            <a:xfrm rot="-5400002">
              <a:off x="4332" y="212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9" name="Oval 159"/>
            <p:cNvSpPr>
              <a:spLocks noChangeArrowheads="1"/>
            </p:cNvSpPr>
            <p:nvPr/>
          </p:nvSpPr>
          <p:spPr bwMode="auto">
            <a:xfrm rot="-5400002">
              <a:off x="4088" y="137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0" name="Oval 160"/>
            <p:cNvSpPr>
              <a:spLocks noChangeArrowheads="1"/>
            </p:cNvSpPr>
            <p:nvPr/>
          </p:nvSpPr>
          <p:spPr bwMode="auto">
            <a:xfrm rot="-5400002">
              <a:off x="3968" y="125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1" name="Oval 161"/>
            <p:cNvSpPr>
              <a:spLocks noChangeArrowheads="1"/>
            </p:cNvSpPr>
            <p:nvPr/>
          </p:nvSpPr>
          <p:spPr bwMode="auto">
            <a:xfrm rot="-5400002">
              <a:off x="3948" y="128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2" name="Oval 162"/>
            <p:cNvSpPr>
              <a:spLocks noChangeArrowheads="1"/>
            </p:cNvSpPr>
            <p:nvPr/>
          </p:nvSpPr>
          <p:spPr bwMode="auto">
            <a:xfrm rot="-5400002">
              <a:off x="3964" y="159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3" name="Oval 163"/>
            <p:cNvSpPr>
              <a:spLocks noChangeArrowheads="1"/>
            </p:cNvSpPr>
            <p:nvPr/>
          </p:nvSpPr>
          <p:spPr bwMode="auto">
            <a:xfrm rot="-5400002">
              <a:off x="4310" y="12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4" name="Oval 164"/>
            <p:cNvSpPr>
              <a:spLocks noChangeArrowheads="1"/>
            </p:cNvSpPr>
            <p:nvPr/>
          </p:nvSpPr>
          <p:spPr bwMode="auto">
            <a:xfrm rot="-5400002">
              <a:off x="43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Oval 165"/>
            <p:cNvSpPr>
              <a:spLocks noChangeArrowheads="1"/>
            </p:cNvSpPr>
            <p:nvPr/>
          </p:nvSpPr>
          <p:spPr bwMode="auto">
            <a:xfrm rot="-5400002">
              <a:off x="4616" y="84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6" name="Oval 166"/>
            <p:cNvSpPr>
              <a:spLocks noChangeArrowheads="1"/>
            </p:cNvSpPr>
            <p:nvPr/>
          </p:nvSpPr>
          <p:spPr bwMode="auto">
            <a:xfrm rot="-5400002">
              <a:off x="4496" y="72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7" name="Oval 167"/>
            <p:cNvSpPr>
              <a:spLocks noChangeArrowheads="1"/>
            </p:cNvSpPr>
            <p:nvPr/>
          </p:nvSpPr>
          <p:spPr bwMode="auto">
            <a:xfrm rot="-5400002">
              <a:off x="4476" y="7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8" name="Oval 168"/>
            <p:cNvSpPr>
              <a:spLocks noChangeArrowheads="1"/>
            </p:cNvSpPr>
            <p:nvPr/>
          </p:nvSpPr>
          <p:spPr bwMode="auto">
            <a:xfrm rot="-5400002">
              <a:off x="4492" y="10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9" name="Oval 169"/>
            <p:cNvSpPr>
              <a:spLocks noChangeArrowheads="1"/>
            </p:cNvSpPr>
            <p:nvPr/>
          </p:nvSpPr>
          <p:spPr bwMode="auto">
            <a:xfrm rot="-5400002">
              <a:off x="4838" y="74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0" name="Oval 170"/>
            <p:cNvSpPr>
              <a:spLocks noChangeArrowheads="1"/>
            </p:cNvSpPr>
            <p:nvPr/>
          </p:nvSpPr>
          <p:spPr bwMode="auto">
            <a:xfrm rot="-5400002">
              <a:off x="4854" y="106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1" name="Oval 171"/>
            <p:cNvSpPr>
              <a:spLocks noChangeArrowheads="1"/>
            </p:cNvSpPr>
            <p:nvPr/>
          </p:nvSpPr>
          <p:spPr bwMode="auto">
            <a:xfrm rot="-5400002">
              <a:off x="4620" y="190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2" name="Oval 172"/>
            <p:cNvSpPr>
              <a:spLocks noChangeArrowheads="1"/>
            </p:cNvSpPr>
            <p:nvPr/>
          </p:nvSpPr>
          <p:spPr bwMode="auto">
            <a:xfrm rot="-5400002">
              <a:off x="4500" y="177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Oval 173"/>
            <p:cNvSpPr>
              <a:spLocks noChangeArrowheads="1"/>
            </p:cNvSpPr>
            <p:nvPr/>
          </p:nvSpPr>
          <p:spPr bwMode="auto">
            <a:xfrm rot="-5400002">
              <a:off x="4480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4" name="Oval 174"/>
            <p:cNvSpPr>
              <a:spLocks noChangeArrowheads="1"/>
            </p:cNvSpPr>
            <p:nvPr/>
          </p:nvSpPr>
          <p:spPr bwMode="auto">
            <a:xfrm rot="-5400002">
              <a:off x="4496" y="211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5" name="Oval 175"/>
            <p:cNvSpPr>
              <a:spLocks noChangeArrowheads="1"/>
            </p:cNvSpPr>
            <p:nvPr/>
          </p:nvSpPr>
          <p:spPr bwMode="auto">
            <a:xfrm rot="-5400002">
              <a:off x="4842" y="18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6" name="Oval 176"/>
            <p:cNvSpPr>
              <a:spLocks noChangeArrowheads="1"/>
            </p:cNvSpPr>
            <p:nvPr/>
          </p:nvSpPr>
          <p:spPr bwMode="auto">
            <a:xfrm rot="-5400002">
              <a:off x="4858" y="211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7" name="Oval 177"/>
            <p:cNvSpPr>
              <a:spLocks noChangeArrowheads="1"/>
            </p:cNvSpPr>
            <p:nvPr/>
          </p:nvSpPr>
          <p:spPr bwMode="auto">
            <a:xfrm rot="-5400002">
              <a:off x="4614" y="137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8" name="Oval 178"/>
            <p:cNvSpPr>
              <a:spLocks noChangeArrowheads="1"/>
            </p:cNvSpPr>
            <p:nvPr/>
          </p:nvSpPr>
          <p:spPr bwMode="auto">
            <a:xfrm rot="-5400002">
              <a:off x="4494" y="125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9" name="Oval 179"/>
            <p:cNvSpPr>
              <a:spLocks noChangeArrowheads="1"/>
            </p:cNvSpPr>
            <p:nvPr/>
          </p:nvSpPr>
          <p:spPr bwMode="auto">
            <a:xfrm rot="-5400002">
              <a:off x="4474" y="12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0" name="Oval 180"/>
            <p:cNvSpPr>
              <a:spLocks noChangeArrowheads="1"/>
            </p:cNvSpPr>
            <p:nvPr/>
          </p:nvSpPr>
          <p:spPr bwMode="auto">
            <a:xfrm rot="-5400002">
              <a:off x="4490" y="159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1" name="Oval 181"/>
            <p:cNvSpPr>
              <a:spLocks noChangeArrowheads="1"/>
            </p:cNvSpPr>
            <p:nvPr/>
          </p:nvSpPr>
          <p:spPr bwMode="auto">
            <a:xfrm rot="-5400002">
              <a:off x="4836" y="127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2" name="Oval 182"/>
            <p:cNvSpPr>
              <a:spLocks noChangeArrowheads="1"/>
            </p:cNvSpPr>
            <p:nvPr/>
          </p:nvSpPr>
          <p:spPr bwMode="auto">
            <a:xfrm rot="-5400002">
              <a:off x="4852" y="159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3" name="Oval 183"/>
            <p:cNvSpPr>
              <a:spLocks noChangeArrowheads="1"/>
            </p:cNvSpPr>
            <p:nvPr/>
          </p:nvSpPr>
          <p:spPr bwMode="auto">
            <a:xfrm rot="-5400002">
              <a:off x="4100" y="244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4" name="Oval 184"/>
            <p:cNvSpPr>
              <a:spLocks noChangeArrowheads="1"/>
            </p:cNvSpPr>
            <p:nvPr/>
          </p:nvSpPr>
          <p:spPr bwMode="auto">
            <a:xfrm rot="-5400002">
              <a:off x="3980" y="231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5" name="Oval 185"/>
            <p:cNvSpPr>
              <a:spLocks noChangeArrowheads="1"/>
            </p:cNvSpPr>
            <p:nvPr/>
          </p:nvSpPr>
          <p:spPr bwMode="auto">
            <a:xfrm rot="-5400002">
              <a:off x="3960" y="234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6" name="Oval 186"/>
            <p:cNvSpPr>
              <a:spLocks noChangeArrowheads="1"/>
            </p:cNvSpPr>
            <p:nvPr/>
          </p:nvSpPr>
          <p:spPr bwMode="auto">
            <a:xfrm rot="-5400002">
              <a:off x="3976" y="26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7" name="Oval 187"/>
            <p:cNvSpPr>
              <a:spLocks noChangeArrowheads="1"/>
            </p:cNvSpPr>
            <p:nvPr/>
          </p:nvSpPr>
          <p:spPr bwMode="auto">
            <a:xfrm rot="-5400002">
              <a:off x="4322" y="234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8" name="Oval 188"/>
            <p:cNvSpPr>
              <a:spLocks noChangeArrowheads="1"/>
            </p:cNvSpPr>
            <p:nvPr/>
          </p:nvSpPr>
          <p:spPr bwMode="auto">
            <a:xfrm rot="-5400002">
              <a:off x="4338" y="26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9" name="Oval 189"/>
            <p:cNvSpPr>
              <a:spLocks noChangeArrowheads="1"/>
            </p:cNvSpPr>
            <p:nvPr/>
          </p:nvSpPr>
          <p:spPr bwMode="auto">
            <a:xfrm rot="-5400002">
              <a:off x="4626" y="243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0" name="Oval 190"/>
            <p:cNvSpPr>
              <a:spLocks noChangeArrowheads="1"/>
            </p:cNvSpPr>
            <p:nvPr/>
          </p:nvSpPr>
          <p:spPr bwMode="auto">
            <a:xfrm rot="-5400002">
              <a:off x="4506" y="231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1" name="Oval 191"/>
            <p:cNvSpPr>
              <a:spLocks noChangeArrowheads="1"/>
            </p:cNvSpPr>
            <p:nvPr/>
          </p:nvSpPr>
          <p:spPr bwMode="auto">
            <a:xfrm rot="-5400002">
              <a:off x="4486" y="233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2" name="Oval 192"/>
            <p:cNvSpPr>
              <a:spLocks noChangeArrowheads="1"/>
            </p:cNvSpPr>
            <p:nvPr/>
          </p:nvSpPr>
          <p:spPr bwMode="auto">
            <a:xfrm rot="-5400002">
              <a:off x="4502" y="26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Oval 193"/>
            <p:cNvSpPr>
              <a:spLocks noChangeArrowheads="1"/>
            </p:cNvSpPr>
            <p:nvPr/>
          </p:nvSpPr>
          <p:spPr bwMode="auto">
            <a:xfrm rot="-5400002">
              <a:off x="4848" y="23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4" name="Oval 194"/>
            <p:cNvSpPr>
              <a:spLocks noChangeArrowheads="1"/>
            </p:cNvSpPr>
            <p:nvPr/>
          </p:nvSpPr>
          <p:spPr bwMode="auto">
            <a:xfrm rot="-5400002">
              <a:off x="4864" y="26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5" name="Oval 195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Oval 196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7" name="Oval 197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8" name="Oval 198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9" name="Group 199"/>
          <p:cNvGrpSpPr>
            <a:grpSpLocks/>
          </p:cNvGrpSpPr>
          <p:nvPr/>
        </p:nvGrpSpPr>
        <p:grpSpPr bwMode="auto">
          <a:xfrm>
            <a:off x="2720975" y="3124200"/>
            <a:ext cx="346075" cy="476250"/>
            <a:chOff x="1714" y="1968"/>
            <a:chExt cx="218" cy="300"/>
          </a:xfrm>
        </p:grpSpPr>
        <p:sp>
          <p:nvSpPr>
            <p:cNvPr id="200" name="Oval 200"/>
            <p:cNvSpPr>
              <a:spLocks noChangeArrowheads="1"/>
            </p:cNvSpPr>
            <p:nvPr/>
          </p:nvSpPr>
          <p:spPr bwMode="auto">
            <a:xfrm rot="-5400002">
              <a:off x="1798" y="19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1" name="Oval 201"/>
            <p:cNvSpPr>
              <a:spLocks noChangeArrowheads="1"/>
            </p:cNvSpPr>
            <p:nvPr/>
          </p:nvSpPr>
          <p:spPr bwMode="auto">
            <a:xfrm rot="-5400002">
              <a:off x="1714" y="2132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2" name="Group 202"/>
          <p:cNvGrpSpPr>
            <a:grpSpLocks/>
          </p:cNvGrpSpPr>
          <p:nvPr/>
        </p:nvGrpSpPr>
        <p:grpSpPr bwMode="auto">
          <a:xfrm>
            <a:off x="3654425" y="2670175"/>
            <a:ext cx="355600" cy="422275"/>
            <a:chOff x="2302" y="1682"/>
            <a:chExt cx="224" cy="266"/>
          </a:xfrm>
        </p:grpSpPr>
        <p:sp>
          <p:nvSpPr>
            <p:cNvPr id="203" name="Oval 203"/>
            <p:cNvSpPr>
              <a:spLocks noChangeArrowheads="1"/>
            </p:cNvSpPr>
            <p:nvPr/>
          </p:nvSpPr>
          <p:spPr bwMode="auto">
            <a:xfrm rot="-5400002">
              <a:off x="2302" y="16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4" name="Oval 204"/>
            <p:cNvSpPr>
              <a:spLocks noChangeArrowheads="1"/>
            </p:cNvSpPr>
            <p:nvPr/>
          </p:nvSpPr>
          <p:spPr bwMode="auto">
            <a:xfrm rot="-5400002">
              <a:off x="2390" y="1812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5" name="Group 205"/>
          <p:cNvGrpSpPr>
            <a:grpSpLocks/>
          </p:cNvGrpSpPr>
          <p:nvPr/>
        </p:nvGrpSpPr>
        <p:grpSpPr bwMode="auto">
          <a:xfrm>
            <a:off x="4635500" y="2549525"/>
            <a:ext cx="492125" cy="228600"/>
            <a:chOff x="2920" y="1606"/>
            <a:chExt cx="310" cy="144"/>
          </a:xfrm>
        </p:grpSpPr>
        <p:sp>
          <p:nvSpPr>
            <p:cNvPr id="206" name="Oval 206"/>
            <p:cNvSpPr>
              <a:spLocks noChangeArrowheads="1"/>
            </p:cNvSpPr>
            <p:nvPr/>
          </p:nvSpPr>
          <p:spPr bwMode="auto">
            <a:xfrm rot="-5400002">
              <a:off x="3095" y="16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7" name="Oval 207"/>
            <p:cNvSpPr>
              <a:spLocks noChangeArrowheads="1"/>
            </p:cNvSpPr>
            <p:nvPr/>
          </p:nvSpPr>
          <p:spPr bwMode="auto">
            <a:xfrm rot="-5400002">
              <a:off x="2919" y="1605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8" name="Group 208"/>
          <p:cNvGrpSpPr>
            <a:grpSpLocks/>
          </p:cNvGrpSpPr>
          <p:nvPr/>
        </p:nvGrpSpPr>
        <p:grpSpPr bwMode="auto">
          <a:xfrm>
            <a:off x="4914900" y="4235450"/>
            <a:ext cx="514350" cy="244475"/>
            <a:chOff x="3096" y="2668"/>
            <a:chExt cx="324" cy="154"/>
          </a:xfrm>
        </p:grpSpPr>
        <p:sp>
          <p:nvSpPr>
            <p:cNvPr id="209" name="Oval 209"/>
            <p:cNvSpPr>
              <a:spLocks noChangeArrowheads="1"/>
            </p:cNvSpPr>
            <p:nvPr/>
          </p:nvSpPr>
          <p:spPr bwMode="auto">
            <a:xfrm rot="-5400002">
              <a:off x="3095" y="26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0" name="Oval 210"/>
            <p:cNvSpPr>
              <a:spLocks noChangeArrowheads="1"/>
            </p:cNvSpPr>
            <p:nvPr/>
          </p:nvSpPr>
          <p:spPr bwMode="auto">
            <a:xfrm rot="-5400002">
              <a:off x="3285" y="2667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Group 211"/>
          <p:cNvGrpSpPr>
            <a:grpSpLocks/>
          </p:cNvGrpSpPr>
          <p:nvPr/>
        </p:nvGrpSpPr>
        <p:grpSpPr bwMode="auto">
          <a:xfrm>
            <a:off x="5686425" y="1825625"/>
            <a:ext cx="542925" cy="428625"/>
            <a:chOff x="3582" y="1150"/>
            <a:chExt cx="342" cy="270"/>
          </a:xfrm>
        </p:grpSpPr>
        <p:sp>
          <p:nvSpPr>
            <p:cNvPr id="212" name="Oval 212"/>
            <p:cNvSpPr>
              <a:spLocks noChangeArrowheads="1"/>
            </p:cNvSpPr>
            <p:nvPr/>
          </p:nvSpPr>
          <p:spPr bwMode="auto">
            <a:xfrm rot="-5400002">
              <a:off x="3582" y="115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3" name="Oval 213"/>
            <p:cNvSpPr>
              <a:spLocks noChangeArrowheads="1"/>
            </p:cNvSpPr>
            <p:nvPr/>
          </p:nvSpPr>
          <p:spPr bwMode="auto">
            <a:xfrm rot="-5400002">
              <a:off x="3790" y="1286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4" name="Group 214"/>
          <p:cNvGrpSpPr>
            <a:grpSpLocks/>
          </p:cNvGrpSpPr>
          <p:nvPr/>
        </p:nvGrpSpPr>
        <p:grpSpPr bwMode="auto">
          <a:xfrm>
            <a:off x="2149475" y="2549525"/>
            <a:ext cx="441325" cy="419100"/>
            <a:chOff x="1354" y="1606"/>
            <a:chExt cx="278" cy="264"/>
          </a:xfrm>
        </p:grpSpPr>
        <p:sp>
          <p:nvSpPr>
            <p:cNvPr id="215" name="Oval 215"/>
            <p:cNvSpPr>
              <a:spLocks noChangeArrowheads="1"/>
            </p:cNvSpPr>
            <p:nvPr/>
          </p:nvSpPr>
          <p:spPr bwMode="auto">
            <a:xfrm rot="-5400002">
              <a:off x="1353" y="1605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6" name="Oval 216"/>
            <p:cNvSpPr>
              <a:spLocks noChangeArrowheads="1"/>
            </p:cNvSpPr>
            <p:nvPr/>
          </p:nvSpPr>
          <p:spPr bwMode="auto">
            <a:xfrm rot="-5400002">
              <a:off x="1497" y="173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7" name="Group 217"/>
          <p:cNvGrpSpPr>
            <a:grpSpLocks/>
          </p:cNvGrpSpPr>
          <p:nvPr/>
        </p:nvGrpSpPr>
        <p:grpSpPr bwMode="auto">
          <a:xfrm>
            <a:off x="5445125" y="2670175"/>
            <a:ext cx="425450" cy="412750"/>
            <a:chOff x="3430" y="1682"/>
            <a:chExt cx="268" cy="260"/>
          </a:xfrm>
        </p:grpSpPr>
        <p:sp>
          <p:nvSpPr>
            <p:cNvPr id="218" name="Oval 218"/>
            <p:cNvSpPr>
              <a:spLocks noChangeArrowheads="1"/>
            </p:cNvSpPr>
            <p:nvPr/>
          </p:nvSpPr>
          <p:spPr bwMode="auto">
            <a:xfrm rot="-5400002">
              <a:off x="3562" y="16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rot="-5400002">
              <a:off x="3430" y="1806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0" name="Group 220"/>
          <p:cNvGrpSpPr>
            <a:grpSpLocks/>
          </p:cNvGrpSpPr>
          <p:nvPr/>
        </p:nvGrpSpPr>
        <p:grpSpPr bwMode="auto">
          <a:xfrm>
            <a:off x="7359650" y="2670175"/>
            <a:ext cx="542925" cy="403225"/>
            <a:chOff x="4636" y="1682"/>
            <a:chExt cx="342" cy="254"/>
          </a:xfrm>
        </p:grpSpPr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rot="-5400002">
              <a:off x="4844" y="1800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Oval 222"/>
            <p:cNvSpPr>
              <a:spLocks noChangeArrowheads="1"/>
            </p:cNvSpPr>
            <p:nvPr/>
          </p:nvSpPr>
          <p:spPr bwMode="auto">
            <a:xfrm rot="-5400002">
              <a:off x="4636" y="16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3" name="Group 223"/>
          <p:cNvGrpSpPr>
            <a:grpSpLocks/>
          </p:cNvGrpSpPr>
          <p:nvPr/>
        </p:nvGrpSpPr>
        <p:grpSpPr bwMode="auto">
          <a:xfrm>
            <a:off x="6858000" y="2260600"/>
            <a:ext cx="412750" cy="501650"/>
            <a:chOff x="4320" y="1424"/>
            <a:chExt cx="260" cy="316"/>
          </a:xfrm>
        </p:grpSpPr>
        <p:sp>
          <p:nvSpPr>
            <p:cNvPr id="224" name="Oval 224"/>
            <p:cNvSpPr>
              <a:spLocks noChangeArrowheads="1"/>
            </p:cNvSpPr>
            <p:nvPr/>
          </p:nvSpPr>
          <p:spPr bwMode="auto">
            <a:xfrm rot="-5400002">
              <a:off x="4319" y="1605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Oval 225"/>
            <p:cNvSpPr>
              <a:spLocks noChangeArrowheads="1"/>
            </p:cNvSpPr>
            <p:nvPr/>
          </p:nvSpPr>
          <p:spPr bwMode="auto">
            <a:xfrm rot="-5400002">
              <a:off x="4443" y="142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6" name="Group 226"/>
          <p:cNvGrpSpPr>
            <a:grpSpLocks/>
          </p:cNvGrpSpPr>
          <p:nvPr/>
        </p:nvGrpSpPr>
        <p:grpSpPr bwMode="auto">
          <a:xfrm>
            <a:off x="1311275" y="3375025"/>
            <a:ext cx="546100" cy="307975"/>
            <a:chOff x="826" y="2126"/>
            <a:chExt cx="344" cy="194"/>
          </a:xfrm>
        </p:grpSpPr>
        <p:sp>
          <p:nvSpPr>
            <p:cNvPr id="227" name="Oval 227"/>
            <p:cNvSpPr>
              <a:spLocks noChangeArrowheads="1"/>
            </p:cNvSpPr>
            <p:nvPr/>
          </p:nvSpPr>
          <p:spPr bwMode="auto">
            <a:xfrm rot="-5400002">
              <a:off x="1036" y="21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8" name="Oval 228"/>
            <p:cNvSpPr>
              <a:spLocks noChangeArrowheads="1"/>
            </p:cNvSpPr>
            <p:nvPr/>
          </p:nvSpPr>
          <p:spPr bwMode="auto">
            <a:xfrm rot="-5400002">
              <a:off x="826" y="2126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9" name="Group 229"/>
          <p:cNvGrpSpPr>
            <a:grpSpLocks/>
          </p:cNvGrpSpPr>
          <p:nvPr/>
        </p:nvGrpSpPr>
        <p:grpSpPr bwMode="auto">
          <a:xfrm>
            <a:off x="1285852" y="5715016"/>
            <a:ext cx="2030403" cy="200005"/>
            <a:chOff x="746" y="3890"/>
            <a:chExt cx="2172" cy="196"/>
          </a:xfrm>
        </p:grpSpPr>
        <p:sp>
          <p:nvSpPr>
            <p:cNvPr id="230" name="Rectangle 230"/>
            <p:cNvSpPr>
              <a:spLocks noChangeArrowheads="1"/>
            </p:cNvSpPr>
            <p:nvPr/>
          </p:nvSpPr>
          <p:spPr bwMode="auto">
            <a:xfrm>
              <a:off x="746" y="3932"/>
              <a:ext cx="1904" cy="10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Oval 231"/>
            <p:cNvSpPr>
              <a:spLocks noChangeArrowheads="1"/>
            </p:cNvSpPr>
            <p:nvPr/>
          </p:nvSpPr>
          <p:spPr bwMode="auto">
            <a:xfrm>
              <a:off x="2634" y="3890"/>
              <a:ext cx="284" cy="195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2" name="Group 232"/>
          <p:cNvGrpSpPr>
            <a:grpSpLocks/>
          </p:cNvGrpSpPr>
          <p:nvPr/>
        </p:nvGrpSpPr>
        <p:grpSpPr bwMode="auto">
          <a:xfrm>
            <a:off x="3000364" y="4643446"/>
            <a:ext cx="555387" cy="1012542"/>
            <a:chOff x="2524" y="2816"/>
            <a:chExt cx="588" cy="1072"/>
          </a:xfrm>
        </p:grpSpPr>
        <p:sp>
          <p:nvSpPr>
            <p:cNvPr id="233" name="Freeform 233"/>
            <p:cNvSpPr>
              <a:spLocks noChangeArrowheads="1"/>
            </p:cNvSpPr>
            <p:nvPr/>
          </p:nvSpPr>
          <p:spPr bwMode="auto">
            <a:xfrm>
              <a:off x="2524" y="2816"/>
              <a:ext cx="588" cy="1072"/>
            </a:xfrm>
            <a:custGeom>
              <a:avLst/>
              <a:gdLst>
                <a:gd name="T0" fmla="*/ 307 w 589"/>
                <a:gd name="T1" fmla="*/ 101 h 1073"/>
                <a:gd name="T2" fmla="*/ 238 w 589"/>
                <a:gd name="T3" fmla="*/ 318 h 1073"/>
                <a:gd name="T4" fmla="*/ 124 w 589"/>
                <a:gd name="T5" fmla="*/ 442 h 1073"/>
                <a:gd name="T6" fmla="*/ 62 w 589"/>
                <a:gd name="T7" fmla="*/ 536 h 1073"/>
                <a:gd name="T8" fmla="*/ 41 w 589"/>
                <a:gd name="T9" fmla="*/ 564 h 1073"/>
                <a:gd name="T10" fmla="*/ 21 w 589"/>
                <a:gd name="T11" fmla="*/ 626 h 1073"/>
                <a:gd name="T12" fmla="*/ 10 w 589"/>
                <a:gd name="T13" fmla="*/ 657 h 1073"/>
                <a:gd name="T14" fmla="*/ 0 w 589"/>
                <a:gd name="T15" fmla="*/ 688 h 1073"/>
                <a:gd name="T16" fmla="*/ 83 w 589"/>
                <a:gd name="T17" fmla="*/ 946 h 1073"/>
                <a:gd name="T18" fmla="*/ 155 w 589"/>
                <a:gd name="T19" fmla="*/ 1019 h 1073"/>
                <a:gd name="T20" fmla="*/ 217 w 589"/>
                <a:gd name="T21" fmla="*/ 1060 h 1073"/>
                <a:gd name="T22" fmla="*/ 248 w 589"/>
                <a:gd name="T23" fmla="*/ 1070 h 1073"/>
                <a:gd name="T24" fmla="*/ 359 w 589"/>
                <a:gd name="T25" fmla="*/ 1050 h 1073"/>
                <a:gd name="T26" fmla="*/ 380 w 589"/>
                <a:gd name="T27" fmla="*/ 1019 h 1073"/>
                <a:gd name="T28" fmla="*/ 421 w 589"/>
                <a:gd name="T29" fmla="*/ 1008 h 1073"/>
                <a:gd name="T30" fmla="*/ 494 w 589"/>
                <a:gd name="T31" fmla="*/ 884 h 1073"/>
                <a:gd name="T32" fmla="*/ 535 w 589"/>
                <a:gd name="T33" fmla="*/ 750 h 1073"/>
                <a:gd name="T34" fmla="*/ 545 w 589"/>
                <a:gd name="T35" fmla="*/ 719 h 1073"/>
                <a:gd name="T36" fmla="*/ 504 w 589"/>
                <a:gd name="T37" fmla="*/ 298 h 1073"/>
                <a:gd name="T38" fmla="*/ 421 w 589"/>
                <a:gd name="T39" fmla="*/ 174 h 1073"/>
                <a:gd name="T40" fmla="*/ 411 w 589"/>
                <a:gd name="T41" fmla="*/ 143 h 1073"/>
                <a:gd name="T42" fmla="*/ 369 w 589"/>
                <a:gd name="T43" fmla="*/ 80 h 1073"/>
                <a:gd name="T44" fmla="*/ 328 w 589"/>
                <a:gd name="T45" fmla="*/ 49 h 1073"/>
                <a:gd name="T46" fmla="*/ 307 w 589"/>
                <a:gd name="T47" fmla="*/ 101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4" name="Freeform 234"/>
            <p:cNvSpPr>
              <a:spLocks noChangeArrowheads="1"/>
            </p:cNvSpPr>
            <p:nvPr/>
          </p:nvSpPr>
          <p:spPr bwMode="auto">
            <a:xfrm>
              <a:off x="2620" y="3102"/>
              <a:ext cx="382" cy="762"/>
            </a:xfrm>
            <a:custGeom>
              <a:avLst/>
              <a:gdLst>
                <a:gd name="T0" fmla="*/ 84 w 589"/>
                <a:gd name="T1" fmla="*/ 36 h 1073"/>
                <a:gd name="T2" fmla="*/ 65 w 589"/>
                <a:gd name="T3" fmla="*/ 114 h 1073"/>
                <a:gd name="T4" fmla="*/ 34 w 589"/>
                <a:gd name="T5" fmla="*/ 158 h 1073"/>
                <a:gd name="T6" fmla="*/ 17 w 589"/>
                <a:gd name="T7" fmla="*/ 192 h 1073"/>
                <a:gd name="T8" fmla="*/ 12 w 589"/>
                <a:gd name="T9" fmla="*/ 203 h 1073"/>
                <a:gd name="T10" fmla="*/ 6 w 589"/>
                <a:gd name="T11" fmla="*/ 225 h 1073"/>
                <a:gd name="T12" fmla="*/ 3 w 589"/>
                <a:gd name="T13" fmla="*/ 236 h 1073"/>
                <a:gd name="T14" fmla="*/ 0 w 589"/>
                <a:gd name="T15" fmla="*/ 248 h 1073"/>
                <a:gd name="T16" fmla="*/ 23 w 589"/>
                <a:gd name="T17" fmla="*/ 340 h 1073"/>
                <a:gd name="T18" fmla="*/ 43 w 589"/>
                <a:gd name="T19" fmla="*/ 366 h 1073"/>
                <a:gd name="T20" fmla="*/ 59 w 589"/>
                <a:gd name="T21" fmla="*/ 381 h 1073"/>
                <a:gd name="T22" fmla="*/ 67 w 589"/>
                <a:gd name="T23" fmla="*/ 384 h 1073"/>
                <a:gd name="T24" fmla="*/ 99 w 589"/>
                <a:gd name="T25" fmla="*/ 377 h 1073"/>
                <a:gd name="T26" fmla="*/ 104 w 589"/>
                <a:gd name="T27" fmla="*/ 366 h 1073"/>
                <a:gd name="T28" fmla="*/ 115 w 589"/>
                <a:gd name="T29" fmla="*/ 362 h 1073"/>
                <a:gd name="T30" fmla="*/ 136 w 589"/>
                <a:gd name="T31" fmla="*/ 317 h 1073"/>
                <a:gd name="T32" fmla="*/ 147 w 589"/>
                <a:gd name="T33" fmla="*/ 270 h 1073"/>
                <a:gd name="T34" fmla="*/ 149 w 589"/>
                <a:gd name="T35" fmla="*/ 258 h 1073"/>
                <a:gd name="T36" fmla="*/ 138 w 589"/>
                <a:gd name="T37" fmla="*/ 107 h 1073"/>
                <a:gd name="T38" fmla="*/ 115 w 589"/>
                <a:gd name="T39" fmla="*/ 62 h 1073"/>
                <a:gd name="T40" fmla="*/ 113 w 589"/>
                <a:gd name="T41" fmla="*/ 51 h 1073"/>
                <a:gd name="T42" fmla="*/ 101 w 589"/>
                <a:gd name="T43" fmla="*/ 28 h 1073"/>
                <a:gd name="T44" fmla="*/ 90 w 589"/>
                <a:gd name="T45" fmla="*/ 18 h 1073"/>
                <a:gd name="T46" fmla="*/ 84 w 589"/>
                <a:gd name="T47" fmla="*/ 36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5" name="Group 235"/>
          <p:cNvGrpSpPr>
            <a:grpSpLocks/>
          </p:cNvGrpSpPr>
          <p:nvPr/>
        </p:nvGrpSpPr>
        <p:grpSpPr bwMode="auto">
          <a:xfrm rot="-1008759">
            <a:off x="2965250" y="4696091"/>
            <a:ext cx="555387" cy="1012542"/>
            <a:chOff x="2434" y="2824"/>
            <a:chExt cx="588" cy="1072"/>
          </a:xfrm>
        </p:grpSpPr>
        <p:sp>
          <p:nvSpPr>
            <p:cNvPr id="236" name="Freeform 236"/>
            <p:cNvSpPr>
              <a:spLocks noChangeArrowheads="1"/>
            </p:cNvSpPr>
            <p:nvPr/>
          </p:nvSpPr>
          <p:spPr bwMode="auto">
            <a:xfrm>
              <a:off x="2434" y="2824"/>
              <a:ext cx="588" cy="1072"/>
            </a:xfrm>
            <a:custGeom>
              <a:avLst/>
              <a:gdLst>
                <a:gd name="T0" fmla="*/ 307 w 589"/>
                <a:gd name="T1" fmla="*/ 101 h 1073"/>
                <a:gd name="T2" fmla="*/ 238 w 589"/>
                <a:gd name="T3" fmla="*/ 318 h 1073"/>
                <a:gd name="T4" fmla="*/ 124 w 589"/>
                <a:gd name="T5" fmla="*/ 442 h 1073"/>
                <a:gd name="T6" fmla="*/ 62 w 589"/>
                <a:gd name="T7" fmla="*/ 536 h 1073"/>
                <a:gd name="T8" fmla="*/ 41 w 589"/>
                <a:gd name="T9" fmla="*/ 564 h 1073"/>
                <a:gd name="T10" fmla="*/ 21 w 589"/>
                <a:gd name="T11" fmla="*/ 626 h 1073"/>
                <a:gd name="T12" fmla="*/ 10 w 589"/>
                <a:gd name="T13" fmla="*/ 657 h 1073"/>
                <a:gd name="T14" fmla="*/ 0 w 589"/>
                <a:gd name="T15" fmla="*/ 688 h 1073"/>
                <a:gd name="T16" fmla="*/ 83 w 589"/>
                <a:gd name="T17" fmla="*/ 946 h 1073"/>
                <a:gd name="T18" fmla="*/ 155 w 589"/>
                <a:gd name="T19" fmla="*/ 1019 h 1073"/>
                <a:gd name="T20" fmla="*/ 217 w 589"/>
                <a:gd name="T21" fmla="*/ 1060 h 1073"/>
                <a:gd name="T22" fmla="*/ 248 w 589"/>
                <a:gd name="T23" fmla="*/ 1070 h 1073"/>
                <a:gd name="T24" fmla="*/ 359 w 589"/>
                <a:gd name="T25" fmla="*/ 1050 h 1073"/>
                <a:gd name="T26" fmla="*/ 380 w 589"/>
                <a:gd name="T27" fmla="*/ 1019 h 1073"/>
                <a:gd name="T28" fmla="*/ 421 w 589"/>
                <a:gd name="T29" fmla="*/ 1008 h 1073"/>
                <a:gd name="T30" fmla="*/ 494 w 589"/>
                <a:gd name="T31" fmla="*/ 884 h 1073"/>
                <a:gd name="T32" fmla="*/ 535 w 589"/>
                <a:gd name="T33" fmla="*/ 750 h 1073"/>
                <a:gd name="T34" fmla="*/ 545 w 589"/>
                <a:gd name="T35" fmla="*/ 719 h 1073"/>
                <a:gd name="T36" fmla="*/ 504 w 589"/>
                <a:gd name="T37" fmla="*/ 298 h 1073"/>
                <a:gd name="T38" fmla="*/ 421 w 589"/>
                <a:gd name="T39" fmla="*/ 174 h 1073"/>
                <a:gd name="T40" fmla="*/ 411 w 589"/>
                <a:gd name="T41" fmla="*/ 143 h 1073"/>
                <a:gd name="T42" fmla="*/ 369 w 589"/>
                <a:gd name="T43" fmla="*/ 80 h 1073"/>
                <a:gd name="T44" fmla="*/ 328 w 589"/>
                <a:gd name="T45" fmla="*/ 49 h 1073"/>
                <a:gd name="T46" fmla="*/ 307 w 589"/>
                <a:gd name="T47" fmla="*/ 101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7" name="Freeform 237"/>
            <p:cNvSpPr>
              <a:spLocks noChangeArrowheads="1"/>
            </p:cNvSpPr>
            <p:nvPr/>
          </p:nvSpPr>
          <p:spPr bwMode="auto">
            <a:xfrm>
              <a:off x="2530" y="3110"/>
              <a:ext cx="382" cy="762"/>
            </a:xfrm>
            <a:custGeom>
              <a:avLst/>
              <a:gdLst>
                <a:gd name="T0" fmla="*/ 84 w 589"/>
                <a:gd name="T1" fmla="*/ 36 h 1073"/>
                <a:gd name="T2" fmla="*/ 65 w 589"/>
                <a:gd name="T3" fmla="*/ 114 h 1073"/>
                <a:gd name="T4" fmla="*/ 34 w 589"/>
                <a:gd name="T5" fmla="*/ 158 h 1073"/>
                <a:gd name="T6" fmla="*/ 17 w 589"/>
                <a:gd name="T7" fmla="*/ 192 h 1073"/>
                <a:gd name="T8" fmla="*/ 12 w 589"/>
                <a:gd name="T9" fmla="*/ 203 h 1073"/>
                <a:gd name="T10" fmla="*/ 6 w 589"/>
                <a:gd name="T11" fmla="*/ 225 h 1073"/>
                <a:gd name="T12" fmla="*/ 3 w 589"/>
                <a:gd name="T13" fmla="*/ 236 h 1073"/>
                <a:gd name="T14" fmla="*/ 0 w 589"/>
                <a:gd name="T15" fmla="*/ 248 h 1073"/>
                <a:gd name="T16" fmla="*/ 23 w 589"/>
                <a:gd name="T17" fmla="*/ 340 h 1073"/>
                <a:gd name="T18" fmla="*/ 43 w 589"/>
                <a:gd name="T19" fmla="*/ 366 h 1073"/>
                <a:gd name="T20" fmla="*/ 59 w 589"/>
                <a:gd name="T21" fmla="*/ 381 h 1073"/>
                <a:gd name="T22" fmla="*/ 67 w 589"/>
                <a:gd name="T23" fmla="*/ 384 h 1073"/>
                <a:gd name="T24" fmla="*/ 99 w 589"/>
                <a:gd name="T25" fmla="*/ 377 h 1073"/>
                <a:gd name="T26" fmla="*/ 104 w 589"/>
                <a:gd name="T27" fmla="*/ 366 h 1073"/>
                <a:gd name="T28" fmla="*/ 115 w 589"/>
                <a:gd name="T29" fmla="*/ 362 h 1073"/>
                <a:gd name="T30" fmla="*/ 136 w 589"/>
                <a:gd name="T31" fmla="*/ 317 h 1073"/>
                <a:gd name="T32" fmla="*/ 147 w 589"/>
                <a:gd name="T33" fmla="*/ 270 h 1073"/>
                <a:gd name="T34" fmla="*/ 149 w 589"/>
                <a:gd name="T35" fmla="*/ 258 h 1073"/>
                <a:gd name="T36" fmla="*/ 138 w 589"/>
                <a:gd name="T37" fmla="*/ 107 h 1073"/>
                <a:gd name="T38" fmla="*/ 115 w 589"/>
                <a:gd name="T39" fmla="*/ 62 h 1073"/>
                <a:gd name="T40" fmla="*/ 113 w 589"/>
                <a:gd name="T41" fmla="*/ 51 h 1073"/>
                <a:gd name="T42" fmla="*/ 101 w 589"/>
                <a:gd name="T43" fmla="*/ 28 h 1073"/>
                <a:gd name="T44" fmla="*/ 90 w 589"/>
                <a:gd name="T45" fmla="*/ 18 h 1073"/>
                <a:gd name="T46" fmla="*/ 84 w 589"/>
                <a:gd name="T47" fmla="*/ 36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8" name="Group 238"/>
          <p:cNvGrpSpPr>
            <a:grpSpLocks/>
          </p:cNvGrpSpPr>
          <p:nvPr/>
        </p:nvGrpSpPr>
        <p:grpSpPr bwMode="auto">
          <a:xfrm rot="723811">
            <a:off x="3084912" y="4609029"/>
            <a:ext cx="555387" cy="1012542"/>
            <a:chOff x="2620" y="2824"/>
            <a:chExt cx="588" cy="1072"/>
          </a:xfrm>
        </p:grpSpPr>
        <p:sp>
          <p:nvSpPr>
            <p:cNvPr id="239" name="Freeform 239"/>
            <p:cNvSpPr>
              <a:spLocks noChangeArrowheads="1"/>
            </p:cNvSpPr>
            <p:nvPr/>
          </p:nvSpPr>
          <p:spPr bwMode="auto">
            <a:xfrm>
              <a:off x="2620" y="2824"/>
              <a:ext cx="588" cy="1072"/>
            </a:xfrm>
            <a:custGeom>
              <a:avLst/>
              <a:gdLst>
                <a:gd name="T0" fmla="*/ 307 w 589"/>
                <a:gd name="T1" fmla="*/ 101 h 1073"/>
                <a:gd name="T2" fmla="*/ 238 w 589"/>
                <a:gd name="T3" fmla="*/ 318 h 1073"/>
                <a:gd name="T4" fmla="*/ 124 w 589"/>
                <a:gd name="T5" fmla="*/ 442 h 1073"/>
                <a:gd name="T6" fmla="*/ 62 w 589"/>
                <a:gd name="T7" fmla="*/ 536 h 1073"/>
                <a:gd name="T8" fmla="*/ 41 w 589"/>
                <a:gd name="T9" fmla="*/ 564 h 1073"/>
                <a:gd name="T10" fmla="*/ 21 w 589"/>
                <a:gd name="T11" fmla="*/ 626 h 1073"/>
                <a:gd name="T12" fmla="*/ 10 w 589"/>
                <a:gd name="T13" fmla="*/ 657 h 1073"/>
                <a:gd name="T14" fmla="*/ 0 w 589"/>
                <a:gd name="T15" fmla="*/ 688 h 1073"/>
                <a:gd name="T16" fmla="*/ 83 w 589"/>
                <a:gd name="T17" fmla="*/ 946 h 1073"/>
                <a:gd name="T18" fmla="*/ 155 w 589"/>
                <a:gd name="T19" fmla="*/ 1019 h 1073"/>
                <a:gd name="T20" fmla="*/ 217 w 589"/>
                <a:gd name="T21" fmla="*/ 1060 h 1073"/>
                <a:gd name="T22" fmla="*/ 248 w 589"/>
                <a:gd name="T23" fmla="*/ 1070 h 1073"/>
                <a:gd name="T24" fmla="*/ 359 w 589"/>
                <a:gd name="T25" fmla="*/ 1050 h 1073"/>
                <a:gd name="T26" fmla="*/ 380 w 589"/>
                <a:gd name="T27" fmla="*/ 1019 h 1073"/>
                <a:gd name="T28" fmla="*/ 421 w 589"/>
                <a:gd name="T29" fmla="*/ 1008 h 1073"/>
                <a:gd name="T30" fmla="*/ 494 w 589"/>
                <a:gd name="T31" fmla="*/ 884 h 1073"/>
                <a:gd name="T32" fmla="*/ 535 w 589"/>
                <a:gd name="T33" fmla="*/ 750 h 1073"/>
                <a:gd name="T34" fmla="*/ 545 w 589"/>
                <a:gd name="T35" fmla="*/ 719 h 1073"/>
                <a:gd name="T36" fmla="*/ 504 w 589"/>
                <a:gd name="T37" fmla="*/ 298 h 1073"/>
                <a:gd name="T38" fmla="*/ 421 w 589"/>
                <a:gd name="T39" fmla="*/ 174 h 1073"/>
                <a:gd name="T40" fmla="*/ 411 w 589"/>
                <a:gd name="T41" fmla="*/ 143 h 1073"/>
                <a:gd name="T42" fmla="*/ 369 w 589"/>
                <a:gd name="T43" fmla="*/ 80 h 1073"/>
                <a:gd name="T44" fmla="*/ 328 w 589"/>
                <a:gd name="T45" fmla="*/ 49 h 1073"/>
                <a:gd name="T46" fmla="*/ 307 w 589"/>
                <a:gd name="T47" fmla="*/ 101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0" name="Freeform 240"/>
            <p:cNvSpPr>
              <a:spLocks noChangeArrowheads="1"/>
            </p:cNvSpPr>
            <p:nvPr/>
          </p:nvSpPr>
          <p:spPr bwMode="auto">
            <a:xfrm>
              <a:off x="2716" y="3110"/>
              <a:ext cx="382" cy="762"/>
            </a:xfrm>
            <a:custGeom>
              <a:avLst/>
              <a:gdLst>
                <a:gd name="T0" fmla="*/ 84 w 589"/>
                <a:gd name="T1" fmla="*/ 36 h 1073"/>
                <a:gd name="T2" fmla="*/ 65 w 589"/>
                <a:gd name="T3" fmla="*/ 114 h 1073"/>
                <a:gd name="T4" fmla="*/ 34 w 589"/>
                <a:gd name="T5" fmla="*/ 158 h 1073"/>
                <a:gd name="T6" fmla="*/ 17 w 589"/>
                <a:gd name="T7" fmla="*/ 192 h 1073"/>
                <a:gd name="T8" fmla="*/ 12 w 589"/>
                <a:gd name="T9" fmla="*/ 203 h 1073"/>
                <a:gd name="T10" fmla="*/ 6 w 589"/>
                <a:gd name="T11" fmla="*/ 225 h 1073"/>
                <a:gd name="T12" fmla="*/ 3 w 589"/>
                <a:gd name="T13" fmla="*/ 236 h 1073"/>
                <a:gd name="T14" fmla="*/ 0 w 589"/>
                <a:gd name="T15" fmla="*/ 248 h 1073"/>
                <a:gd name="T16" fmla="*/ 23 w 589"/>
                <a:gd name="T17" fmla="*/ 340 h 1073"/>
                <a:gd name="T18" fmla="*/ 43 w 589"/>
                <a:gd name="T19" fmla="*/ 366 h 1073"/>
                <a:gd name="T20" fmla="*/ 59 w 589"/>
                <a:gd name="T21" fmla="*/ 381 h 1073"/>
                <a:gd name="T22" fmla="*/ 67 w 589"/>
                <a:gd name="T23" fmla="*/ 384 h 1073"/>
                <a:gd name="T24" fmla="*/ 99 w 589"/>
                <a:gd name="T25" fmla="*/ 377 h 1073"/>
                <a:gd name="T26" fmla="*/ 104 w 589"/>
                <a:gd name="T27" fmla="*/ 366 h 1073"/>
                <a:gd name="T28" fmla="*/ 115 w 589"/>
                <a:gd name="T29" fmla="*/ 362 h 1073"/>
                <a:gd name="T30" fmla="*/ 136 w 589"/>
                <a:gd name="T31" fmla="*/ 317 h 1073"/>
                <a:gd name="T32" fmla="*/ 147 w 589"/>
                <a:gd name="T33" fmla="*/ 270 h 1073"/>
                <a:gd name="T34" fmla="*/ 149 w 589"/>
                <a:gd name="T35" fmla="*/ 258 h 1073"/>
                <a:gd name="T36" fmla="*/ 138 w 589"/>
                <a:gd name="T37" fmla="*/ 107 h 1073"/>
                <a:gd name="T38" fmla="*/ 115 w 589"/>
                <a:gd name="T39" fmla="*/ 62 h 1073"/>
                <a:gd name="T40" fmla="*/ 113 w 589"/>
                <a:gd name="T41" fmla="*/ 51 h 1073"/>
                <a:gd name="T42" fmla="*/ 101 w 589"/>
                <a:gd name="T43" fmla="*/ 28 h 1073"/>
                <a:gd name="T44" fmla="*/ 90 w 589"/>
                <a:gd name="T45" fmla="*/ 18 h 1073"/>
                <a:gd name="T46" fmla="*/ 84 w 589"/>
                <a:gd name="T47" fmla="*/ 36 h 10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89"/>
                <a:gd name="T73" fmla="*/ 0 h 1073"/>
                <a:gd name="T74" fmla="*/ 589 w 589"/>
                <a:gd name="T75" fmla="*/ 1073 h 10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89" h="1073">
                  <a:moveTo>
                    <a:pt x="310" y="101"/>
                  </a:moveTo>
                  <a:cubicBezTo>
                    <a:pt x="299" y="169"/>
                    <a:pt x="285" y="262"/>
                    <a:pt x="238" y="318"/>
                  </a:cubicBezTo>
                  <a:cubicBezTo>
                    <a:pt x="205" y="357"/>
                    <a:pt x="151" y="401"/>
                    <a:pt x="124" y="442"/>
                  </a:cubicBezTo>
                  <a:cubicBezTo>
                    <a:pt x="76" y="515"/>
                    <a:pt x="97" y="484"/>
                    <a:pt x="62" y="536"/>
                  </a:cubicBezTo>
                  <a:cubicBezTo>
                    <a:pt x="55" y="546"/>
                    <a:pt x="41" y="567"/>
                    <a:pt x="41" y="567"/>
                  </a:cubicBezTo>
                  <a:cubicBezTo>
                    <a:pt x="34" y="588"/>
                    <a:pt x="28" y="608"/>
                    <a:pt x="21" y="629"/>
                  </a:cubicBezTo>
                  <a:cubicBezTo>
                    <a:pt x="18" y="639"/>
                    <a:pt x="14" y="650"/>
                    <a:pt x="10" y="660"/>
                  </a:cubicBezTo>
                  <a:cubicBezTo>
                    <a:pt x="7" y="670"/>
                    <a:pt x="0" y="691"/>
                    <a:pt x="0" y="691"/>
                  </a:cubicBezTo>
                  <a:cubicBezTo>
                    <a:pt x="6" y="778"/>
                    <a:pt x="1" y="896"/>
                    <a:pt x="83" y="949"/>
                  </a:cubicBezTo>
                  <a:cubicBezTo>
                    <a:pt x="130" y="1020"/>
                    <a:pt x="101" y="1003"/>
                    <a:pt x="155" y="1022"/>
                  </a:cubicBezTo>
                  <a:cubicBezTo>
                    <a:pt x="185" y="1067"/>
                    <a:pt x="162" y="1048"/>
                    <a:pt x="217" y="1063"/>
                  </a:cubicBezTo>
                  <a:cubicBezTo>
                    <a:pt x="227" y="1066"/>
                    <a:pt x="248" y="1073"/>
                    <a:pt x="248" y="1073"/>
                  </a:cubicBezTo>
                  <a:cubicBezTo>
                    <a:pt x="286" y="1066"/>
                    <a:pt x="326" y="1067"/>
                    <a:pt x="362" y="1053"/>
                  </a:cubicBezTo>
                  <a:cubicBezTo>
                    <a:pt x="374" y="1049"/>
                    <a:pt x="373" y="1029"/>
                    <a:pt x="383" y="1022"/>
                  </a:cubicBezTo>
                  <a:cubicBezTo>
                    <a:pt x="395" y="1014"/>
                    <a:pt x="410" y="1015"/>
                    <a:pt x="424" y="1011"/>
                  </a:cubicBezTo>
                  <a:cubicBezTo>
                    <a:pt x="453" y="968"/>
                    <a:pt x="469" y="929"/>
                    <a:pt x="497" y="887"/>
                  </a:cubicBezTo>
                  <a:cubicBezTo>
                    <a:pt x="511" y="842"/>
                    <a:pt x="523" y="798"/>
                    <a:pt x="538" y="753"/>
                  </a:cubicBezTo>
                  <a:cubicBezTo>
                    <a:pt x="541" y="743"/>
                    <a:pt x="548" y="722"/>
                    <a:pt x="548" y="722"/>
                  </a:cubicBezTo>
                  <a:cubicBezTo>
                    <a:pt x="569" y="582"/>
                    <a:pt x="589" y="420"/>
                    <a:pt x="507" y="298"/>
                  </a:cubicBezTo>
                  <a:cubicBezTo>
                    <a:pt x="491" y="247"/>
                    <a:pt x="461" y="211"/>
                    <a:pt x="424" y="174"/>
                  </a:cubicBezTo>
                  <a:cubicBezTo>
                    <a:pt x="421" y="164"/>
                    <a:pt x="419" y="153"/>
                    <a:pt x="414" y="143"/>
                  </a:cubicBezTo>
                  <a:cubicBezTo>
                    <a:pt x="402" y="121"/>
                    <a:pt x="372" y="80"/>
                    <a:pt x="372" y="80"/>
                  </a:cubicBezTo>
                  <a:cubicBezTo>
                    <a:pt x="348" y="6"/>
                    <a:pt x="364" y="0"/>
                    <a:pt x="331" y="49"/>
                  </a:cubicBezTo>
                  <a:cubicBezTo>
                    <a:pt x="319" y="88"/>
                    <a:pt x="326" y="70"/>
                    <a:pt x="310" y="101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642878" y="214290"/>
            <a:ext cx="85011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Ligações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covalente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quebradas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aquecer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42" name="Group 242"/>
          <p:cNvGrpSpPr>
            <a:grpSpLocks/>
          </p:cNvGrpSpPr>
          <p:nvPr/>
        </p:nvGrpSpPr>
        <p:grpSpPr bwMode="auto">
          <a:xfrm>
            <a:off x="5092701" y="4464052"/>
            <a:ext cx="2122488" cy="1150938"/>
            <a:chOff x="3208" y="2812"/>
            <a:chExt cx="1337" cy="725"/>
          </a:xfrm>
        </p:grpSpPr>
        <p:sp>
          <p:nvSpPr>
            <p:cNvPr id="243" name="Text Box 243"/>
            <p:cNvSpPr txBox="1">
              <a:spLocks noChangeArrowheads="1"/>
            </p:cNvSpPr>
            <p:nvPr/>
          </p:nvSpPr>
          <p:spPr bwMode="auto">
            <a:xfrm>
              <a:off x="3616" y="3285"/>
              <a:ext cx="9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Elétron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livre</a:t>
              </a:r>
              <a:endPara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Line 244"/>
            <p:cNvSpPr>
              <a:spLocks noChangeShapeType="1"/>
            </p:cNvSpPr>
            <p:nvPr/>
          </p:nvSpPr>
          <p:spPr bwMode="auto">
            <a:xfrm flipH="1" flipV="1">
              <a:off x="3208" y="2812"/>
              <a:ext cx="437" cy="5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5" name="Group 245"/>
          <p:cNvGrpSpPr>
            <a:grpSpLocks/>
          </p:cNvGrpSpPr>
          <p:nvPr/>
        </p:nvGrpSpPr>
        <p:grpSpPr bwMode="auto">
          <a:xfrm>
            <a:off x="5362576" y="4416427"/>
            <a:ext cx="1639888" cy="769938"/>
            <a:chOff x="3378" y="2782"/>
            <a:chExt cx="1033" cy="485"/>
          </a:xfrm>
        </p:grpSpPr>
        <p:sp>
          <p:nvSpPr>
            <p:cNvPr id="246" name="Text Box 246"/>
            <p:cNvSpPr txBox="1">
              <a:spLocks noChangeArrowheads="1"/>
            </p:cNvSpPr>
            <p:nvPr/>
          </p:nvSpPr>
          <p:spPr bwMode="auto">
            <a:xfrm>
              <a:off x="3825" y="3015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Lacuna</a:t>
              </a:r>
            </a:p>
          </p:txBody>
        </p:sp>
        <p:sp>
          <p:nvSpPr>
            <p:cNvPr id="247" name="Line 247"/>
            <p:cNvSpPr>
              <a:spLocks noChangeShapeType="1"/>
            </p:cNvSpPr>
            <p:nvPr/>
          </p:nvSpPr>
          <p:spPr bwMode="auto">
            <a:xfrm>
              <a:off x="3378" y="2782"/>
              <a:ext cx="447" cy="32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8" name="Chave direita 247"/>
          <p:cNvSpPr/>
          <p:nvPr/>
        </p:nvSpPr>
        <p:spPr>
          <a:xfrm>
            <a:off x="7143768" y="4714884"/>
            <a:ext cx="285752" cy="107157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4"/>
          <p:cNvGrpSpPr>
            <a:grpSpLocks/>
          </p:cNvGrpSpPr>
          <p:nvPr/>
        </p:nvGrpSpPr>
        <p:grpSpPr bwMode="auto">
          <a:xfrm>
            <a:off x="1928794" y="5000636"/>
            <a:ext cx="2000264" cy="974721"/>
            <a:chOff x="1308" y="3260"/>
            <a:chExt cx="1540" cy="974"/>
          </a:xfrm>
        </p:grpSpPr>
        <p:sp>
          <p:nvSpPr>
            <p:cNvPr id="3" name="Oval 225"/>
            <p:cNvSpPr>
              <a:spLocks noChangeArrowheads="1"/>
            </p:cNvSpPr>
            <p:nvPr/>
          </p:nvSpPr>
          <p:spPr bwMode="auto">
            <a:xfrm>
              <a:off x="2564" y="3260"/>
              <a:ext cx="284" cy="196"/>
            </a:xfrm>
            <a:prstGeom prst="ellipse">
              <a:avLst/>
            </a:prstGeom>
            <a:solidFill>
              <a:srgbClr val="FF7C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" name="Freeform 226"/>
            <p:cNvSpPr>
              <a:spLocks noChangeArrowheads="1"/>
            </p:cNvSpPr>
            <p:nvPr/>
          </p:nvSpPr>
          <p:spPr bwMode="auto">
            <a:xfrm rot="-3178843">
              <a:off x="888" y="3711"/>
              <a:ext cx="941" cy="103"/>
            </a:xfrm>
            <a:custGeom>
              <a:avLst/>
              <a:gdLst>
                <a:gd name="T0" fmla="*/ 0 w 941"/>
                <a:gd name="T1" fmla="*/ 0 h 103"/>
                <a:gd name="T2" fmla="*/ 910 w 941"/>
                <a:gd name="T3" fmla="*/ 0 h 103"/>
                <a:gd name="T4" fmla="*/ 941 w 941"/>
                <a:gd name="T5" fmla="*/ 93 h 103"/>
                <a:gd name="T6" fmla="*/ 869 w 941"/>
                <a:gd name="T7" fmla="*/ 103 h 103"/>
                <a:gd name="T8" fmla="*/ 0 w 941"/>
                <a:gd name="T9" fmla="*/ 103 h 103"/>
                <a:gd name="T10" fmla="*/ 0 w 941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1"/>
                <a:gd name="T19" fmla="*/ 0 h 103"/>
                <a:gd name="T20" fmla="*/ 941 w 941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1" h="103">
                  <a:moveTo>
                    <a:pt x="0" y="0"/>
                  </a:moveTo>
                  <a:lnTo>
                    <a:pt x="910" y="0"/>
                  </a:lnTo>
                  <a:lnTo>
                    <a:pt x="941" y="93"/>
                  </a:lnTo>
                  <a:lnTo>
                    <a:pt x="869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227"/>
            <p:cNvSpPr>
              <a:spLocks noChangeArrowheads="1"/>
            </p:cNvSpPr>
            <p:nvPr/>
          </p:nvSpPr>
          <p:spPr bwMode="auto">
            <a:xfrm flipH="1" flipV="1">
              <a:off x="1646" y="3302"/>
              <a:ext cx="940" cy="102"/>
            </a:xfrm>
            <a:custGeom>
              <a:avLst/>
              <a:gdLst>
                <a:gd name="T0" fmla="*/ 0 w 941"/>
                <a:gd name="T1" fmla="*/ 0 h 103"/>
                <a:gd name="T2" fmla="*/ 907 w 941"/>
                <a:gd name="T3" fmla="*/ 0 h 103"/>
                <a:gd name="T4" fmla="*/ 938 w 941"/>
                <a:gd name="T5" fmla="*/ 90 h 103"/>
                <a:gd name="T6" fmla="*/ 866 w 941"/>
                <a:gd name="T7" fmla="*/ 100 h 103"/>
                <a:gd name="T8" fmla="*/ 0 w 941"/>
                <a:gd name="T9" fmla="*/ 100 h 103"/>
                <a:gd name="T10" fmla="*/ 0 w 941"/>
                <a:gd name="T11" fmla="*/ 0 h 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1"/>
                <a:gd name="T19" fmla="*/ 0 h 103"/>
                <a:gd name="T20" fmla="*/ 941 w 941"/>
                <a:gd name="T21" fmla="*/ 103 h 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1" h="103">
                  <a:moveTo>
                    <a:pt x="0" y="0"/>
                  </a:moveTo>
                  <a:lnTo>
                    <a:pt x="910" y="0"/>
                  </a:lnTo>
                  <a:lnTo>
                    <a:pt x="941" y="93"/>
                  </a:lnTo>
                  <a:lnTo>
                    <a:pt x="869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82700" y="1146175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 rot="16199998">
            <a:off x="1511300" y="13620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 rot="16199998">
            <a:off x="1320800" y="11684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 rot="16199998">
            <a:off x="1289050" y="12065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rot="16199998">
            <a:off x="1314450" y="17081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rot="16199998">
            <a:off x="1863725" y="12096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 rot="16199998">
            <a:off x="1889125" y="17113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1292225" y="2841625"/>
            <a:ext cx="812800" cy="771525"/>
            <a:chOff x="814" y="1790"/>
            <a:chExt cx="512" cy="486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1282700" y="2009775"/>
            <a:ext cx="812800" cy="771525"/>
            <a:chOff x="808" y="1266"/>
            <a:chExt cx="512" cy="486"/>
          </a:xfrm>
        </p:grpSpPr>
        <p:sp>
          <p:nvSpPr>
            <p:cNvPr id="21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" name="Group 23"/>
          <p:cNvGrpSpPr>
            <a:grpSpLocks/>
          </p:cNvGrpSpPr>
          <p:nvPr/>
        </p:nvGrpSpPr>
        <p:grpSpPr bwMode="auto">
          <a:xfrm>
            <a:off x="2124075" y="1162050"/>
            <a:ext cx="812800" cy="771525"/>
            <a:chOff x="1338" y="732"/>
            <a:chExt cx="512" cy="486"/>
          </a:xfrm>
        </p:grpSpPr>
        <p:sp>
          <p:nvSpPr>
            <p:cNvPr id="28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4" name="Oval 30"/>
          <p:cNvSpPr>
            <a:spLocks noChangeArrowheads="1"/>
          </p:cNvSpPr>
          <p:nvPr/>
        </p:nvSpPr>
        <p:spPr bwMode="auto">
          <a:xfrm rot="16199998">
            <a:off x="23495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 rot="16199998">
            <a:off x="21590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 rot="16199998">
            <a:off x="2127250" y="28733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 rot="16199998">
            <a:off x="2152650" y="3375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 rot="16199998">
            <a:off x="27273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2117725" y="2003425"/>
            <a:ext cx="812800" cy="771525"/>
            <a:chOff x="1334" y="1262"/>
            <a:chExt cx="512" cy="486"/>
          </a:xfrm>
        </p:grpSpPr>
        <p:sp>
          <p:nvSpPr>
            <p:cNvPr id="40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3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4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6" name="Group 42"/>
          <p:cNvGrpSpPr>
            <a:grpSpLocks/>
          </p:cNvGrpSpPr>
          <p:nvPr/>
        </p:nvGrpSpPr>
        <p:grpSpPr bwMode="auto">
          <a:xfrm>
            <a:off x="1301750" y="3692525"/>
            <a:ext cx="812800" cy="771525"/>
            <a:chOff x="820" y="2326"/>
            <a:chExt cx="512" cy="486"/>
          </a:xfrm>
        </p:grpSpPr>
        <p:sp>
          <p:nvSpPr>
            <p:cNvPr id="47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0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1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2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53" name="Group 49"/>
          <p:cNvGrpSpPr>
            <a:grpSpLocks/>
          </p:cNvGrpSpPr>
          <p:nvPr/>
        </p:nvGrpSpPr>
        <p:grpSpPr bwMode="auto">
          <a:xfrm>
            <a:off x="2136775" y="3686175"/>
            <a:ext cx="812800" cy="771525"/>
            <a:chOff x="1346" y="2322"/>
            <a:chExt cx="512" cy="486"/>
          </a:xfrm>
        </p:grpSpPr>
        <p:sp>
          <p:nvSpPr>
            <p:cNvPr id="54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5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7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8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9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60" name="Group 56"/>
          <p:cNvGrpSpPr>
            <a:grpSpLocks/>
          </p:cNvGrpSpPr>
          <p:nvPr/>
        </p:nvGrpSpPr>
        <p:grpSpPr bwMode="auto">
          <a:xfrm>
            <a:off x="2949575" y="1162050"/>
            <a:ext cx="812800" cy="771525"/>
            <a:chOff x="1858" y="732"/>
            <a:chExt cx="512" cy="486"/>
          </a:xfrm>
        </p:grpSpPr>
        <p:sp>
          <p:nvSpPr>
            <p:cNvPr id="61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4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67" name="Oval 63"/>
          <p:cNvSpPr>
            <a:spLocks noChangeArrowheads="1"/>
          </p:cNvSpPr>
          <p:nvPr/>
        </p:nvSpPr>
        <p:spPr bwMode="auto">
          <a:xfrm rot="16199998">
            <a:off x="31750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 rot="16199998">
            <a:off x="29845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 rot="16199998">
            <a:off x="2984500" y="28416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 rot="16199998">
            <a:off x="3009900" y="33909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1" name="Oval 67"/>
          <p:cNvSpPr>
            <a:spLocks noChangeArrowheads="1"/>
          </p:cNvSpPr>
          <p:nvPr/>
        </p:nvSpPr>
        <p:spPr bwMode="auto">
          <a:xfrm rot="16199998">
            <a:off x="3527425" y="28765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2" name="Oval 68"/>
          <p:cNvSpPr>
            <a:spLocks noChangeArrowheads="1"/>
          </p:cNvSpPr>
          <p:nvPr/>
        </p:nvSpPr>
        <p:spPr bwMode="auto">
          <a:xfrm rot="16199998">
            <a:off x="35528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3" name="Oval 69"/>
          <p:cNvSpPr>
            <a:spLocks noChangeArrowheads="1"/>
          </p:cNvSpPr>
          <p:nvPr/>
        </p:nvSpPr>
        <p:spPr bwMode="auto">
          <a:xfrm rot="16199998">
            <a:off x="3165475" y="219710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Oval 70"/>
          <p:cNvSpPr>
            <a:spLocks noChangeArrowheads="1"/>
          </p:cNvSpPr>
          <p:nvPr/>
        </p:nvSpPr>
        <p:spPr bwMode="auto">
          <a:xfrm rot="16199998">
            <a:off x="2974975" y="20034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5" name="Oval 71"/>
          <p:cNvSpPr>
            <a:spLocks noChangeArrowheads="1"/>
          </p:cNvSpPr>
          <p:nvPr/>
        </p:nvSpPr>
        <p:spPr bwMode="auto">
          <a:xfrm rot="16199998">
            <a:off x="2943225" y="20415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6" name="Oval 72"/>
          <p:cNvSpPr>
            <a:spLocks noChangeArrowheads="1"/>
          </p:cNvSpPr>
          <p:nvPr/>
        </p:nvSpPr>
        <p:spPr bwMode="auto">
          <a:xfrm rot="16199998">
            <a:off x="2968625" y="2543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7" name="Oval 73"/>
          <p:cNvSpPr>
            <a:spLocks noChangeArrowheads="1"/>
          </p:cNvSpPr>
          <p:nvPr/>
        </p:nvSpPr>
        <p:spPr bwMode="auto">
          <a:xfrm rot="16199998">
            <a:off x="3517900" y="20447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78" name="Group 74"/>
          <p:cNvGrpSpPr>
            <a:grpSpLocks/>
          </p:cNvGrpSpPr>
          <p:nvPr/>
        </p:nvGrpSpPr>
        <p:grpSpPr bwMode="auto">
          <a:xfrm>
            <a:off x="3784600" y="1155700"/>
            <a:ext cx="812800" cy="771525"/>
            <a:chOff x="2384" y="728"/>
            <a:chExt cx="512" cy="486"/>
          </a:xfrm>
        </p:grpSpPr>
        <p:sp>
          <p:nvSpPr>
            <p:cNvPr id="79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0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2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3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4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85" name="Oval 81"/>
          <p:cNvSpPr>
            <a:spLocks noChangeArrowheads="1"/>
          </p:cNvSpPr>
          <p:nvPr/>
        </p:nvSpPr>
        <p:spPr bwMode="auto">
          <a:xfrm rot="16199998">
            <a:off x="4010025" y="30257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6" name="Oval 82"/>
          <p:cNvSpPr>
            <a:spLocks noChangeArrowheads="1"/>
          </p:cNvSpPr>
          <p:nvPr/>
        </p:nvSpPr>
        <p:spPr bwMode="auto">
          <a:xfrm rot="16199998">
            <a:off x="3819525" y="28289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7" name="Oval 83"/>
          <p:cNvSpPr>
            <a:spLocks noChangeArrowheads="1"/>
          </p:cNvSpPr>
          <p:nvPr/>
        </p:nvSpPr>
        <p:spPr bwMode="auto">
          <a:xfrm rot="16199998">
            <a:off x="3787775" y="2867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8" name="Oval 84"/>
          <p:cNvSpPr>
            <a:spLocks noChangeArrowheads="1"/>
          </p:cNvSpPr>
          <p:nvPr/>
        </p:nvSpPr>
        <p:spPr bwMode="auto">
          <a:xfrm rot="16199998">
            <a:off x="4362450" y="2870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9" name="Oval 85"/>
          <p:cNvSpPr>
            <a:spLocks noChangeArrowheads="1"/>
          </p:cNvSpPr>
          <p:nvPr/>
        </p:nvSpPr>
        <p:spPr bwMode="auto">
          <a:xfrm rot="16199998">
            <a:off x="4387850" y="33718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90" name="Group 86"/>
          <p:cNvGrpSpPr>
            <a:grpSpLocks/>
          </p:cNvGrpSpPr>
          <p:nvPr/>
        </p:nvGrpSpPr>
        <p:grpSpPr bwMode="auto">
          <a:xfrm>
            <a:off x="3778250" y="1997075"/>
            <a:ext cx="812800" cy="771525"/>
            <a:chOff x="2380" y="1258"/>
            <a:chExt cx="512" cy="486"/>
          </a:xfrm>
        </p:grpSpPr>
        <p:sp>
          <p:nvSpPr>
            <p:cNvPr id="91" name="Oval 87"/>
            <p:cNvSpPr>
              <a:spLocks noChangeArrowheads="1"/>
            </p:cNvSpPr>
            <p:nvPr/>
          </p:nvSpPr>
          <p:spPr bwMode="auto">
            <a:xfrm rot="-5400002">
              <a:off x="2519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" name="Oval 88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 rot="-5400002">
              <a:off x="2379" y="12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4" name="Oval 90"/>
            <p:cNvSpPr>
              <a:spLocks noChangeArrowheads="1"/>
            </p:cNvSpPr>
            <p:nvPr/>
          </p:nvSpPr>
          <p:spPr bwMode="auto">
            <a:xfrm rot="-5400002">
              <a:off x="2395" y="159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5" name="Oval 91"/>
            <p:cNvSpPr>
              <a:spLocks noChangeArrowheads="1"/>
            </p:cNvSpPr>
            <p:nvPr/>
          </p:nvSpPr>
          <p:spPr bwMode="auto">
            <a:xfrm rot="-5400002">
              <a:off x="2741" y="12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6" name="Oval 92"/>
            <p:cNvSpPr>
              <a:spLocks noChangeArrowheads="1"/>
            </p:cNvSpPr>
            <p:nvPr/>
          </p:nvSpPr>
          <p:spPr bwMode="auto">
            <a:xfrm rot="-5400002">
              <a:off x="2757" y="159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97" name="Oval 93"/>
          <p:cNvSpPr>
            <a:spLocks noChangeArrowheads="1"/>
          </p:cNvSpPr>
          <p:nvPr/>
        </p:nvSpPr>
        <p:spPr bwMode="auto">
          <a:xfrm rot="16199998">
            <a:off x="3184525" y="38830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8" name="Oval 94"/>
          <p:cNvSpPr>
            <a:spLocks noChangeArrowheads="1"/>
          </p:cNvSpPr>
          <p:nvPr/>
        </p:nvSpPr>
        <p:spPr bwMode="auto">
          <a:xfrm rot="16199998">
            <a:off x="2994025" y="36861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9" name="Oval 95"/>
          <p:cNvSpPr>
            <a:spLocks noChangeArrowheads="1"/>
          </p:cNvSpPr>
          <p:nvPr/>
        </p:nvSpPr>
        <p:spPr bwMode="auto">
          <a:xfrm rot="16199998">
            <a:off x="2962275" y="37242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0" name="Oval 96"/>
          <p:cNvSpPr>
            <a:spLocks noChangeArrowheads="1"/>
          </p:cNvSpPr>
          <p:nvPr/>
        </p:nvSpPr>
        <p:spPr bwMode="auto">
          <a:xfrm rot="16199998">
            <a:off x="2987675" y="42259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1" name="Oval 97"/>
          <p:cNvSpPr>
            <a:spLocks noChangeArrowheads="1"/>
          </p:cNvSpPr>
          <p:nvPr/>
        </p:nvSpPr>
        <p:spPr bwMode="auto">
          <a:xfrm rot="16199998">
            <a:off x="3562350" y="42291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102" name="Group 98"/>
          <p:cNvGrpSpPr>
            <a:grpSpLocks/>
          </p:cNvGrpSpPr>
          <p:nvPr/>
        </p:nvGrpSpPr>
        <p:grpSpPr bwMode="auto">
          <a:xfrm>
            <a:off x="3797300" y="3679825"/>
            <a:ext cx="812800" cy="771525"/>
            <a:chOff x="2392" y="2318"/>
            <a:chExt cx="512" cy="486"/>
          </a:xfrm>
        </p:grpSpPr>
        <p:sp>
          <p:nvSpPr>
            <p:cNvPr id="103" name="Oval 99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" name="Oval 100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" name="Oval 101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6" name="Oval 102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7" name="Oval 103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08" name="Oval 104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109" name="Group 105"/>
          <p:cNvGrpSpPr>
            <a:grpSpLocks/>
          </p:cNvGrpSpPr>
          <p:nvPr/>
        </p:nvGrpSpPr>
        <p:grpSpPr bwMode="auto">
          <a:xfrm>
            <a:off x="4606925" y="1146175"/>
            <a:ext cx="3327400" cy="3308350"/>
            <a:chOff x="2902" y="722"/>
            <a:chExt cx="2096" cy="2084"/>
          </a:xfrm>
        </p:grpSpPr>
        <p:grpSp>
          <p:nvGrpSpPr>
            <p:cNvPr id="110" name="Group 106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6" name="Oval 107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" name="Oval 108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8" name="Oval 109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9" name="Oval 110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0" name="Oval 111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1" name="Oval 112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1" name="Group 113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10" name="Oval 114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1" name="Oval 115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" name="Oval 116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3" name="Oval 117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4" name="Oval 118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5" name="Oval 119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2" name="Group 120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204" name="Oval 121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5" name="Oval 122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6" name="Oval 123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7" name="Oval 124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8" name="Oval 125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9" name="Oval 126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3" name="Group 127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8" name="Oval 128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9" name="Oval 129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0" name="Oval 130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1" name="Oval 131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2" name="Oval 132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3" name="Oval 133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4" name="Group 134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92" name="Oval 135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3" name="Oval 136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4" name="Oval 137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5" name="Oval 138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6" name="Oval 139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7" name="Oval 140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5" name="Group 141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6" name="Oval 142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7" name="Oval 143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8" name="Oval 144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9" name="Oval 145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0" name="Oval 146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1" name="Oval 147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6" name="Group 148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80" name="Oval 149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1" name="Oval 150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2" name="Oval 151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3" name="Oval 152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4" name="Oval 153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5" name="Oval 154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7" name="Group 155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74" name="Oval 156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5" name="Oval 157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6" name="Oval 158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7" name="Oval 159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8" name="Oval 160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" name="Oval 161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8" name="Group 162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8" name="Oval 163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9" name="Oval 164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0" name="Oval 165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1" name="Oval 166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2" name="Oval 167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3" name="Oval 168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9" name="Group 169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62" name="Oval 170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3" name="Oval 171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" name="Oval 172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5" name="Oval 173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6" name="Oval 174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7" name="Oval 175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0" name="Group 176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6" name="Oval 177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7" name="Oval 178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8" name="Oval 179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9" name="Oval 180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0" name="Oval 181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1" name="Oval 182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1" name="Group 183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50" name="Oval 184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1" name="Oval 185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2" name="Oval 186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3" name="Oval 187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4" name="Oval 188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5" name="Oval 189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2" name="Group 190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44" name="Oval 191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5" name="Oval 192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6" name="Oval 193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7" name="Oval 194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8" name="Oval 195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9" name="Oval 196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3" name="Group 197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8" name="Oval 198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9" name="Oval 199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0" name="Oval 200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1" name="Oval 201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2" name="Oval 202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3" name="Oval 203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4" name="Group 204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32" name="Oval 205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" name="Oval 206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" name="Oval 207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5" name="Oval 208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6" name="Oval 209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7" name="Oval 210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5" name="Group 211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6" name="Oval 212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7" name="Oval 213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" name="Oval 214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9" name="Oval 215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0" name="Oval 216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1" name="Oval 217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222" name="Group 218"/>
          <p:cNvGrpSpPr>
            <a:grpSpLocks/>
          </p:cNvGrpSpPr>
          <p:nvPr/>
        </p:nvGrpSpPr>
        <p:grpSpPr bwMode="auto">
          <a:xfrm>
            <a:off x="2692400" y="2536825"/>
            <a:ext cx="1384300" cy="1381125"/>
            <a:chOff x="1696" y="1598"/>
            <a:chExt cx="872" cy="870"/>
          </a:xfrm>
        </p:grpSpPr>
        <p:sp>
          <p:nvSpPr>
            <p:cNvPr id="223" name="Oval 219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4" name="Oval 220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5" name="Oval 221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26" name="Oval 222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27" name="Text Box 223"/>
          <p:cNvSpPr txBox="1">
            <a:spLocks noChangeArrowheads="1"/>
          </p:cNvSpPr>
          <p:nvPr/>
        </p:nvSpPr>
        <p:spPr bwMode="auto">
          <a:xfrm>
            <a:off x="785786" y="285728"/>
            <a:ext cx="75689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Aquecer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conduzir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prático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Box 233"/>
          <p:cNvSpPr txBox="1">
            <a:spLocks noChangeArrowheads="1"/>
          </p:cNvSpPr>
          <p:nvPr/>
        </p:nvSpPr>
        <p:spPr bwMode="auto">
          <a:xfrm>
            <a:off x="1214414" y="285728"/>
            <a:ext cx="70572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Um cristal de silício pode ser dopado com uma impureza doadora.</a:t>
            </a:r>
            <a:endParaRPr kumimoji="0" lang="en-US" sz="32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Rectangle 2"/>
          <p:cNvSpPr>
            <a:spLocks noChangeArrowheads="1"/>
          </p:cNvSpPr>
          <p:nvPr/>
        </p:nvSpPr>
        <p:spPr bwMode="auto">
          <a:xfrm>
            <a:off x="1282700" y="1146175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/>
          </a:p>
        </p:txBody>
      </p:sp>
      <p:sp>
        <p:nvSpPr>
          <p:cNvPr id="251" name="Oval 3"/>
          <p:cNvSpPr>
            <a:spLocks noChangeArrowheads="1"/>
          </p:cNvSpPr>
          <p:nvPr/>
        </p:nvSpPr>
        <p:spPr bwMode="auto">
          <a:xfrm rot="16199998">
            <a:off x="1511300" y="13620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2" name="Oval 4"/>
          <p:cNvSpPr>
            <a:spLocks noChangeArrowheads="1"/>
          </p:cNvSpPr>
          <p:nvPr/>
        </p:nvSpPr>
        <p:spPr bwMode="auto">
          <a:xfrm rot="16199998">
            <a:off x="1320800" y="11684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3" name="Oval 5"/>
          <p:cNvSpPr>
            <a:spLocks noChangeArrowheads="1"/>
          </p:cNvSpPr>
          <p:nvPr/>
        </p:nvSpPr>
        <p:spPr bwMode="auto">
          <a:xfrm rot="16199998">
            <a:off x="1289050" y="12065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54" name="Oval 6"/>
          <p:cNvSpPr>
            <a:spLocks noChangeArrowheads="1"/>
          </p:cNvSpPr>
          <p:nvPr/>
        </p:nvSpPr>
        <p:spPr bwMode="auto">
          <a:xfrm rot="16199998">
            <a:off x="1314450" y="17081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55" name="Oval 7"/>
          <p:cNvSpPr>
            <a:spLocks noChangeArrowheads="1"/>
          </p:cNvSpPr>
          <p:nvPr/>
        </p:nvSpPr>
        <p:spPr bwMode="auto">
          <a:xfrm rot="16199998">
            <a:off x="1863725" y="12096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56" name="Oval 8"/>
          <p:cNvSpPr>
            <a:spLocks noChangeArrowheads="1"/>
          </p:cNvSpPr>
          <p:nvPr/>
        </p:nvSpPr>
        <p:spPr bwMode="auto">
          <a:xfrm rot="16199998">
            <a:off x="1889125" y="17113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57" name="Group 9"/>
          <p:cNvGrpSpPr>
            <a:grpSpLocks/>
          </p:cNvGrpSpPr>
          <p:nvPr/>
        </p:nvGrpSpPr>
        <p:grpSpPr bwMode="auto">
          <a:xfrm>
            <a:off x="1292225" y="2841625"/>
            <a:ext cx="812800" cy="771525"/>
            <a:chOff x="814" y="1790"/>
            <a:chExt cx="512" cy="486"/>
          </a:xfrm>
        </p:grpSpPr>
        <p:sp>
          <p:nvSpPr>
            <p:cNvPr id="258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9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0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1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2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3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64" name="Group 16"/>
          <p:cNvGrpSpPr>
            <a:grpSpLocks/>
          </p:cNvGrpSpPr>
          <p:nvPr/>
        </p:nvGrpSpPr>
        <p:grpSpPr bwMode="auto">
          <a:xfrm>
            <a:off x="1282700" y="2009775"/>
            <a:ext cx="812800" cy="771525"/>
            <a:chOff x="808" y="1266"/>
            <a:chExt cx="512" cy="486"/>
          </a:xfrm>
        </p:grpSpPr>
        <p:sp>
          <p:nvSpPr>
            <p:cNvPr id="265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6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7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8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9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0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71" name="Group 23"/>
          <p:cNvGrpSpPr>
            <a:grpSpLocks/>
          </p:cNvGrpSpPr>
          <p:nvPr/>
        </p:nvGrpSpPr>
        <p:grpSpPr bwMode="auto">
          <a:xfrm>
            <a:off x="2124075" y="1162050"/>
            <a:ext cx="812800" cy="771525"/>
            <a:chOff x="1338" y="732"/>
            <a:chExt cx="512" cy="486"/>
          </a:xfrm>
        </p:grpSpPr>
        <p:sp>
          <p:nvSpPr>
            <p:cNvPr id="272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3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4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5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6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7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278" name="Oval 30"/>
          <p:cNvSpPr>
            <a:spLocks noChangeArrowheads="1"/>
          </p:cNvSpPr>
          <p:nvPr/>
        </p:nvSpPr>
        <p:spPr bwMode="auto">
          <a:xfrm rot="16199998">
            <a:off x="23495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79" name="Oval 31"/>
          <p:cNvSpPr>
            <a:spLocks noChangeArrowheads="1"/>
          </p:cNvSpPr>
          <p:nvPr/>
        </p:nvSpPr>
        <p:spPr bwMode="auto">
          <a:xfrm rot="16199998">
            <a:off x="21590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80" name="Oval 32"/>
          <p:cNvSpPr>
            <a:spLocks noChangeArrowheads="1"/>
          </p:cNvSpPr>
          <p:nvPr/>
        </p:nvSpPr>
        <p:spPr bwMode="auto">
          <a:xfrm rot="16199998">
            <a:off x="2127250" y="28733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81" name="Oval 33"/>
          <p:cNvSpPr>
            <a:spLocks noChangeArrowheads="1"/>
          </p:cNvSpPr>
          <p:nvPr/>
        </p:nvSpPr>
        <p:spPr bwMode="auto">
          <a:xfrm rot="16199998">
            <a:off x="2152650" y="3375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82" name="Oval 34"/>
          <p:cNvSpPr>
            <a:spLocks noChangeArrowheads="1"/>
          </p:cNvSpPr>
          <p:nvPr/>
        </p:nvSpPr>
        <p:spPr bwMode="auto">
          <a:xfrm rot="16199998">
            <a:off x="27273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283" name="Group 35"/>
          <p:cNvGrpSpPr>
            <a:grpSpLocks/>
          </p:cNvGrpSpPr>
          <p:nvPr/>
        </p:nvGrpSpPr>
        <p:grpSpPr bwMode="auto">
          <a:xfrm>
            <a:off x="2117725" y="2003425"/>
            <a:ext cx="812800" cy="771525"/>
            <a:chOff x="1334" y="1262"/>
            <a:chExt cx="512" cy="486"/>
          </a:xfrm>
        </p:grpSpPr>
        <p:sp>
          <p:nvSpPr>
            <p:cNvPr id="284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5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6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7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8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9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90" name="Group 42"/>
          <p:cNvGrpSpPr>
            <a:grpSpLocks/>
          </p:cNvGrpSpPr>
          <p:nvPr/>
        </p:nvGrpSpPr>
        <p:grpSpPr bwMode="auto">
          <a:xfrm>
            <a:off x="1301750" y="3692525"/>
            <a:ext cx="812800" cy="771525"/>
            <a:chOff x="820" y="2326"/>
            <a:chExt cx="512" cy="486"/>
          </a:xfrm>
        </p:grpSpPr>
        <p:sp>
          <p:nvSpPr>
            <p:cNvPr id="291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2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3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4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5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96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297" name="Group 49"/>
          <p:cNvGrpSpPr>
            <a:grpSpLocks/>
          </p:cNvGrpSpPr>
          <p:nvPr/>
        </p:nvGrpSpPr>
        <p:grpSpPr bwMode="auto">
          <a:xfrm>
            <a:off x="2136775" y="3686175"/>
            <a:ext cx="812800" cy="771525"/>
            <a:chOff x="1346" y="2322"/>
            <a:chExt cx="512" cy="486"/>
          </a:xfrm>
        </p:grpSpPr>
        <p:sp>
          <p:nvSpPr>
            <p:cNvPr id="298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9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0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1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2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3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04" name="Group 56"/>
          <p:cNvGrpSpPr>
            <a:grpSpLocks/>
          </p:cNvGrpSpPr>
          <p:nvPr/>
        </p:nvGrpSpPr>
        <p:grpSpPr bwMode="auto">
          <a:xfrm>
            <a:off x="2949575" y="1162050"/>
            <a:ext cx="812800" cy="771525"/>
            <a:chOff x="1858" y="732"/>
            <a:chExt cx="512" cy="486"/>
          </a:xfrm>
        </p:grpSpPr>
        <p:sp>
          <p:nvSpPr>
            <p:cNvPr id="305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6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8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09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0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11" name="Oval 63"/>
          <p:cNvSpPr>
            <a:spLocks noChangeArrowheads="1"/>
          </p:cNvSpPr>
          <p:nvPr/>
        </p:nvSpPr>
        <p:spPr bwMode="auto">
          <a:xfrm rot="16199998">
            <a:off x="31750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2" name="Oval 64"/>
          <p:cNvSpPr>
            <a:spLocks noChangeArrowheads="1"/>
          </p:cNvSpPr>
          <p:nvPr/>
        </p:nvSpPr>
        <p:spPr bwMode="auto">
          <a:xfrm rot="16199998">
            <a:off x="29845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3" name="Oval 65"/>
          <p:cNvSpPr>
            <a:spLocks noChangeArrowheads="1"/>
          </p:cNvSpPr>
          <p:nvPr/>
        </p:nvSpPr>
        <p:spPr bwMode="auto">
          <a:xfrm rot="16199998">
            <a:off x="2984500" y="28416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14" name="Oval 66"/>
          <p:cNvSpPr>
            <a:spLocks noChangeArrowheads="1"/>
          </p:cNvSpPr>
          <p:nvPr/>
        </p:nvSpPr>
        <p:spPr bwMode="auto">
          <a:xfrm rot="16199998">
            <a:off x="3009900" y="33909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15" name="Oval 67"/>
          <p:cNvSpPr>
            <a:spLocks noChangeArrowheads="1"/>
          </p:cNvSpPr>
          <p:nvPr/>
        </p:nvSpPr>
        <p:spPr bwMode="auto">
          <a:xfrm rot="16199998">
            <a:off x="3527425" y="28765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16" name="Oval 68"/>
          <p:cNvSpPr>
            <a:spLocks noChangeArrowheads="1"/>
          </p:cNvSpPr>
          <p:nvPr/>
        </p:nvSpPr>
        <p:spPr bwMode="auto">
          <a:xfrm rot="16199998">
            <a:off x="35528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17" name="Oval 69"/>
          <p:cNvSpPr>
            <a:spLocks noChangeArrowheads="1"/>
          </p:cNvSpPr>
          <p:nvPr/>
        </p:nvSpPr>
        <p:spPr bwMode="auto">
          <a:xfrm rot="16199998">
            <a:off x="3165475" y="219710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8" name="Oval 70"/>
          <p:cNvSpPr>
            <a:spLocks noChangeArrowheads="1"/>
          </p:cNvSpPr>
          <p:nvPr/>
        </p:nvSpPr>
        <p:spPr bwMode="auto">
          <a:xfrm rot="16199998">
            <a:off x="2974975" y="20034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9" name="Oval 71"/>
          <p:cNvSpPr>
            <a:spLocks noChangeArrowheads="1"/>
          </p:cNvSpPr>
          <p:nvPr/>
        </p:nvSpPr>
        <p:spPr bwMode="auto">
          <a:xfrm rot="16199998">
            <a:off x="2943225" y="20415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20" name="Oval 72"/>
          <p:cNvSpPr>
            <a:spLocks noChangeArrowheads="1"/>
          </p:cNvSpPr>
          <p:nvPr/>
        </p:nvSpPr>
        <p:spPr bwMode="auto">
          <a:xfrm rot="16199998">
            <a:off x="2968625" y="2543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21" name="Oval 73"/>
          <p:cNvSpPr>
            <a:spLocks noChangeArrowheads="1"/>
          </p:cNvSpPr>
          <p:nvPr/>
        </p:nvSpPr>
        <p:spPr bwMode="auto">
          <a:xfrm rot="16199998">
            <a:off x="3517900" y="20447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322" name="Group 74"/>
          <p:cNvGrpSpPr>
            <a:grpSpLocks/>
          </p:cNvGrpSpPr>
          <p:nvPr/>
        </p:nvGrpSpPr>
        <p:grpSpPr bwMode="auto">
          <a:xfrm>
            <a:off x="3784600" y="1155700"/>
            <a:ext cx="812800" cy="771525"/>
            <a:chOff x="2384" y="728"/>
            <a:chExt cx="512" cy="486"/>
          </a:xfrm>
        </p:grpSpPr>
        <p:sp>
          <p:nvSpPr>
            <p:cNvPr id="323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4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5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6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7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8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29" name="Oval 81"/>
          <p:cNvSpPr>
            <a:spLocks noChangeArrowheads="1"/>
          </p:cNvSpPr>
          <p:nvPr/>
        </p:nvSpPr>
        <p:spPr bwMode="auto">
          <a:xfrm rot="16199998">
            <a:off x="4010025" y="30257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0" name="Oval 82"/>
          <p:cNvSpPr>
            <a:spLocks noChangeArrowheads="1"/>
          </p:cNvSpPr>
          <p:nvPr/>
        </p:nvSpPr>
        <p:spPr bwMode="auto">
          <a:xfrm rot="16199998">
            <a:off x="3819525" y="28289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1" name="Oval 83"/>
          <p:cNvSpPr>
            <a:spLocks noChangeArrowheads="1"/>
          </p:cNvSpPr>
          <p:nvPr/>
        </p:nvSpPr>
        <p:spPr bwMode="auto">
          <a:xfrm rot="16199998">
            <a:off x="3787775" y="2867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32" name="Oval 84"/>
          <p:cNvSpPr>
            <a:spLocks noChangeArrowheads="1"/>
          </p:cNvSpPr>
          <p:nvPr/>
        </p:nvSpPr>
        <p:spPr bwMode="auto">
          <a:xfrm rot="16199998">
            <a:off x="4362450" y="2870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33" name="Oval 85"/>
          <p:cNvSpPr>
            <a:spLocks noChangeArrowheads="1"/>
          </p:cNvSpPr>
          <p:nvPr/>
        </p:nvSpPr>
        <p:spPr bwMode="auto">
          <a:xfrm rot="16199998">
            <a:off x="4387850" y="33718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334" name="Group 86"/>
          <p:cNvGrpSpPr>
            <a:grpSpLocks/>
          </p:cNvGrpSpPr>
          <p:nvPr/>
        </p:nvGrpSpPr>
        <p:grpSpPr bwMode="auto">
          <a:xfrm>
            <a:off x="3778250" y="1997075"/>
            <a:ext cx="812800" cy="771525"/>
            <a:chOff x="2380" y="1258"/>
            <a:chExt cx="512" cy="486"/>
          </a:xfrm>
        </p:grpSpPr>
        <p:sp>
          <p:nvSpPr>
            <p:cNvPr id="335" name="Oval 87"/>
            <p:cNvSpPr>
              <a:spLocks noChangeArrowheads="1"/>
            </p:cNvSpPr>
            <p:nvPr/>
          </p:nvSpPr>
          <p:spPr bwMode="auto">
            <a:xfrm rot="-5400002">
              <a:off x="2519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6" name="Oval 88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7" name="Oval 89"/>
            <p:cNvSpPr>
              <a:spLocks noChangeArrowheads="1"/>
            </p:cNvSpPr>
            <p:nvPr/>
          </p:nvSpPr>
          <p:spPr bwMode="auto">
            <a:xfrm rot="-5400002">
              <a:off x="2379" y="12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38" name="Oval 90"/>
            <p:cNvSpPr>
              <a:spLocks noChangeArrowheads="1"/>
            </p:cNvSpPr>
            <p:nvPr/>
          </p:nvSpPr>
          <p:spPr bwMode="auto">
            <a:xfrm rot="-5400002">
              <a:off x="2395" y="159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39" name="Oval 91"/>
            <p:cNvSpPr>
              <a:spLocks noChangeArrowheads="1"/>
            </p:cNvSpPr>
            <p:nvPr/>
          </p:nvSpPr>
          <p:spPr bwMode="auto">
            <a:xfrm rot="-5400002">
              <a:off x="2741" y="12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40" name="Oval 92"/>
            <p:cNvSpPr>
              <a:spLocks noChangeArrowheads="1"/>
            </p:cNvSpPr>
            <p:nvPr/>
          </p:nvSpPr>
          <p:spPr bwMode="auto">
            <a:xfrm rot="-5400002">
              <a:off x="2757" y="159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341" name="Oval 93"/>
          <p:cNvSpPr>
            <a:spLocks noChangeArrowheads="1"/>
          </p:cNvSpPr>
          <p:nvPr/>
        </p:nvSpPr>
        <p:spPr bwMode="auto">
          <a:xfrm rot="16199998">
            <a:off x="3184525" y="38830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2" name="Oval 94"/>
          <p:cNvSpPr>
            <a:spLocks noChangeArrowheads="1"/>
          </p:cNvSpPr>
          <p:nvPr/>
        </p:nvSpPr>
        <p:spPr bwMode="auto">
          <a:xfrm rot="16199998">
            <a:off x="2994025" y="36861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3" name="Oval 95"/>
          <p:cNvSpPr>
            <a:spLocks noChangeArrowheads="1"/>
          </p:cNvSpPr>
          <p:nvPr/>
        </p:nvSpPr>
        <p:spPr bwMode="auto">
          <a:xfrm rot="16199998">
            <a:off x="2962275" y="37242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44" name="Oval 96"/>
          <p:cNvSpPr>
            <a:spLocks noChangeArrowheads="1"/>
          </p:cNvSpPr>
          <p:nvPr/>
        </p:nvSpPr>
        <p:spPr bwMode="auto">
          <a:xfrm rot="16199998">
            <a:off x="2987675" y="42259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45" name="Oval 97"/>
          <p:cNvSpPr>
            <a:spLocks noChangeArrowheads="1"/>
          </p:cNvSpPr>
          <p:nvPr/>
        </p:nvSpPr>
        <p:spPr bwMode="auto">
          <a:xfrm rot="16199998">
            <a:off x="3562350" y="42291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346" name="Group 98"/>
          <p:cNvGrpSpPr>
            <a:grpSpLocks/>
          </p:cNvGrpSpPr>
          <p:nvPr/>
        </p:nvGrpSpPr>
        <p:grpSpPr bwMode="auto">
          <a:xfrm>
            <a:off x="3797300" y="3679825"/>
            <a:ext cx="812800" cy="771525"/>
            <a:chOff x="2392" y="2318"/>
            <a:chExt cx="512" cy="486"/>
          </a:xfrm>
        </p:grpSpPr>
        <p:sp>
          <p:nvSpPr>
            <p:cNvPr id="347" name="Oval 99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8" name="Oval 100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49" name="Oval 101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0" name="Oval 102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1" name="Oval 103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2" name="Oval 104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353" name="Group 105"/>
          <p:cNvGrpSpPr>
            <a:grpSpLocks/>
          </p:cNvGrpSpPr>
          <p:nvPr/>
        </p:nvGrpSpPr>
        <p:grpSpPr bwMode="auto">
          <a:xfrm>
            <a:off x="4606925" y="1146175"/>
            <a:ext cx="3327400" cy="3308350"/>
            <a:chOff x="2902" y="722"/>
            <a:chExt cx="2096" cy="2084"/>
          </a:xfrm>
        </p:grpSpPr>
        <p:grpSp>
          <p:nvGrpSpPr>
            <p:cNvPr id="354" name="Group 106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460" name="Oval 107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1" name="Oval 108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2" name="Oval 109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3" name="Oval 110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4" name="Oval 111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5" name="Oval 112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55" name="Group 113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454" name="Oval 114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5" name="Oval 115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6" name="Oval 116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7" name="Oval 117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8" name="Oval 118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9" name="Oval 119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56" name="Group 120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448" name="Oval 121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9" name="Oval 122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50" name="Oval 123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1" name="Oval 124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2" name="Oval 125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3" name="Oval 126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57" name="Group 127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442" name="Oval 128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3" name="Oval 129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4" name="Oval 130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5" name="Oval 131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6" name="Oval 132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7" name="Oval 133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58" name="Group 134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436" name="Oval 135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7" name="Oval 136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8" name="Oval 137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9" name="Oval 138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0" name="Oval 139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1" name="Oval 140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59" name="Group 141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430" name="Oval 142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1" name="Oval 143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2" name="Oval 144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3" name="Oval 145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4" name="Oval 146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5" name="Oval 147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0" name="Group 148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424" name="Oval 149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5" name="Oval 150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6" name="Oval 151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7" name="Oval 152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8" name="Oval 153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9" name="Oval 154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1" name="Group 155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418" name="Oval 156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" name="Oval 157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" name="Oval 158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1" name="Oval 159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2" name="Oval 160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3" name="Oval 161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2" name="Group 162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412" name="Oval 163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" name="Oval 164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4" name="Oval 165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5" name="Oval 166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6" name="Oval 167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7" name="Oval 168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3" name="Group 169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406" name="Oval 170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7" name="Oval 171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8" name="Oval 172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9" name="Oval 173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0" name="Oval 174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1" name="Oval 175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4" name="Group 176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400" name="Oval 177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1" name="Oval 178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2" name="Oval 179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3" name="Oval 180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4" name="Oval 181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5" name="Oval 182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5" name="Group 183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394" name="Oval 184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5" name="Oval 185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6" name="Oval 186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7" name="Oval 187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8" name="Oval 188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9" name="Oval 189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6" name="Group 190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388" name="Oval 191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9" name="Oval 192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0" name="Oval 193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1" name="Oval 194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2" name="Oval 195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3" name="Oval 196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7" name="Group 197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382" name="Oval 198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3" name="Oval 199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4" name="Oval 200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5" name="Oval 201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6" name="Oval 202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7" name="Oval 203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8" name="Group 204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376" name="Oval 205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7" name="Oval 206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8" name="Oval 207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9" name="Oval 208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0" name="Oval 209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1" name="Oval 210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369" name="Group 211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370" name="Oval 212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1" name="Oval 213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2" name="Oval 214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3" name="Oval 215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4" name="Oval 216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5" name="Oval 217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466" name="Group 218"/>
          <p:cNvGrpSpPr>
            <a:grpSpLocks/>
          </p:cNvGrpSpPr>
          <p:nvPr/>
        </p:nvGrpSpPr>
        <p:grpSpPr bwMode="auto">
          <a:xfrm>
            <a:off x="2692400" y="2536825"/>
            <a:ext cx="1384300" cy="1381125"/>
            <a:chOff x="1696" y="1598"/>
            <a:chExt cx="872" cy="870"/>
          </a:xfrm>
        </p:grpSpPr>
        <p:sp>
          <p:nvSpPr>
            <p:cNvPr id="467" name="Oval 219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68" name="Oval 220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69" name="Oval 221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0" name="Oval 222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71" name="Group 223"/>
          <p:cNvGrpSpPr>
            <a:grpSpLocks/>
          </p:cNvGrpSpPr>
          <p:nvPr/>
        </p:nvGrpSpPr>
        <p:grpSpPr bwMode="auto">
          <a:xfrm>
            <a:off x="4803775" y="4965700"/>
            <a:ext cx="812800" cy="873125"/>
            <a:chOff x="3026" y="3128"/>
            <a:chExt cx="512" cy="550"/>
          </a:xfrm>
        </p:grpSpPr>
        <p:sp>
          <p:nvSpPr>
            <p:cNvPr id="472" name="Oval 224"/>
            <p:cNvSpPr>
              <a:spLocks noChangeArrowheads="1"/>
            </p:cNvSpPr>
            <p:nvPr/>
          </p:nvSpPr>
          <p:spPr bwMode="auto">
            <a:xfrm rot="-5400002">
              <a:off x="3166" y="331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3" name="Oval 225"/>
            <p:cNvSpPr>
              <a:spLocks noChangeArrowheads="1"/>
            </p:cNvSpPr>
            <p:nvPr/>
          </p:nvSpPr>
          <p:spPr bwMode="auto">
            <a:xfrm rot="-5400002">
              <a:off x="3046" y="319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4" name="Oval 226"/>
            <p:cNvSpPr>
              <a:spLocks noChangeArrowheads="1"/>
            </p:cNvSpPr>
            <p:nvPr/>
          </p:nvSpPr>
          <p:spPr bwMode="auto">
            <a:xfrm rot="-5400002">
              <a:off x="3026" y="321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5" name="Oval 227"/>
            <p:cNvSpPr>
              <a:spLocks noChangeArrowheads="1"/>
            </p:cNvSpPr>
            <p:nvPr/>
          </p:nvSpPr>
          <p:spPr bwMode="auto">
            <a:xfrm rot="-5400002">
              <a:off x="3042" y="35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6" name="Oval 228"/>
            <p:cNvSpPr>
              <a:spLocks noChangeArrowheads="1"/>
            </p:cNvSpPr>
            <p:nvPr/>
          </p:nvSpPr>
          <p:spPr bwMode="auto">
            <a:xfrm rot="-5400002">
              <a:off x="3388" y="321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7" name="Oval 229"/>
            <p:cNvSpPr>
              <a:spLocks noChangeArrowheads="1"/>
            </p:cNvSpPr>
            <p:nvPr/>
          </p:nvSpPr>
          <p:spPr bwMode="auto">
            <a:xfrm rot="-5400002">
              <a:off x="3404" y="353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78" name="Oval 230"/>
            <p:cNvSpPr>
              <a:spLocks noChangeArrowheads="1"/>
            </p:cNvSpPr>
            <p:nvPr/>
          </p:nvSpPr>
          <p:spPr bwMode="auto">
            <a:xfrm rot="-5400002">
              <a:off x="3214" y="3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479" name="AutoShape 232"/>
          <p:cNvSpPr>
            <a:spLocks noChangeArrowheads="1"/>
          </p:cNvSpPr>
          <p:nvPr/>
        </p:nvSpPr>
        <p:spPr bwMode="auto">
          <a:xfrm>
            <a:off x="3714744" y="5286388"/>
            <a:ext cx="939800" cy="342900"/>
          </a:xfrm>
          <a:prstGeom prst="rightArrow">
            <a:avLst>
              <a:gd name="adj1" fmla="val 33333"/>
              <a:gd name="adj2" fmla="val 68519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0" name="Text Box 234"/>
          <p:cNvSpPr txBox="1">
            <a:spLocks noChangeArrowheads="1"/>
          </p:cNvSpPr>
          <p:nvPr/>
        </p:nvSpPr>
        <p:spPr bwMode="auto">
          <a:xfrm>
            <a:off x="4540250" y="4965700"/>
            <a:ext cx="333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1</a:t>
            </a:r>
          </a:p>
        </p:txBody>
      </p:sp>
      <p:sp>
        <p:nvSpPr>
          <p:cNvPr id="481" name="Text Box 235"/>
          <p:cNvSpPr txBox="1">
            <a:spLocks noChangeArrowheads="1"/>
          </p:cNvSpPr>
          <p:nvPr/>
        </p:nvSpPr>
        <p:spPr bwMode="auto">
          <a:xfrm>
            <a:off x="4549775" y="5629275"/>
            <a:ext cx="333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2</a:t>
            </a:r>
          </a:p>
        </p:txBody>
      </p:sp>
      <p:sp>
        <p:nvSpPr>
          <p:cNvPr id="482" name="Text Box 236"/>
          <p:cNvSpPr txBox="1">
            <a:spLocks noChangeArrowheads="1"/>
          </p:cNvSpPr>
          <p:nvPr/>
        </p:nvSpPr>
        <p:spPr bwMode="auto">
          <a:xfrm>
            <a:off x="5534025" y="5661025"/>
            <a:ext cx="333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/>
              <a:t>3</a:t>
            </a:r>
          </a:p>
        </p:txBody>
      </p:sp>
      <p:sp>
        <p:nvSpPr>
          <p:cNvPr id="483" name="Text Box 237"/>
          <p:cNvSpPr txBox="1">
            <a:spLocks noChangeArrowheads="1"/>
          </p:cNvSpPr>
          <p:nvPr/>
        </p:nvSpPr>
        <p:spPr bwMode="auto">
          <a:xfrm>
            <a:off x="5559425" y="4940300"/>
            <a:ext cx="333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4</a:t>
            </a:r>
          </a:p>
        </p:txBody>
      </p:sp>
      <p:sp>
        <p:nvSpPr>
          <p:cNvPr id="484" name="Text Box 238"/>
          <p:cNvSpPr txBox="1">
            <a:spLocks noChangeArrowheads="1"/>
          </p:cNvSpPr>
          <p:nvPr/>
        </p:nvSpPr>
        <p:spPr bwMode="auto">
          <a:xfrm>
            <a:off x="5057775" y="4594225"/>
            <a:ext cx="333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/>
              <a:t>5</a:t>
            </a:r>
          </a:p>
        </p:txBody>
      </p:sp>
      <p:sp>
        <p:nvSpPr>
          <p:cNvPr id="485" name="Text Box 240"/>
          <p:cNvSpPr txBox="1">
            <a:spLocks noChangeArrowheads="1"/>
          </p:cNvSpPr>
          <p:nvPr/>
        </p:nvSpPr>
        <p:spPr bwMode="auto">
          <a:xfrm>
            <a:off x="857224" y="5988626"/>
            <a:ext cx="81439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doador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adiciona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486" name="Group 241"/>
          <p:cNvGrpSpPr>
            <a:grpSpLocks/>
          </p:cNvGrpSpPr>
          <p:nvPr/>
        </p:nvGrpSpPr>
        <p:grpSpPr bwMode="auto">
          <a:xfrm>
            <a:off x="4629150" y="3581400"/>
            <a:ext cx="812800" cy="873125"/>
            <a:chOff x="2916" y="2256"/>
            <a:chExt cx="512" cy="550"/>
          </a:xfrm>
        </p:grpSpPr>
        <p:sp>
          <p:nvSpPr>
            <p:cNvPr id="487" name="Oval 242"/>
            <p:cNvSpPr>
              <a:spLocks noChangeArrowheads="1"/>
            </p:cNvSpPr>
            <p:nvPr/>
          </p:nvSpPr>
          <p:spPr bwMode="auto">
            <a:xfrm rot="-5400002">
              <a:off x="3055" y="244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8" name="Oval 243"/>
            <p:cNvSpPr>
              <a:spLocks noChangeArrowheads="1"/>
            </p:cNvSpPr>
            <p:nvPr/>
          </p:nvSpPr>
          <p:spPr bwMode="auto">
            <a:xfrm rot="-5400002">
              <a:off x="2936" y="232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9" name="Oval 244"/>
            <p:cNvSpPr>
              <a:spLocks noChangeArrowheads="1"/>
            </p:cNvSpPr>
            <p:nvPr/>
          </p:nvSpPr>
          <p:spPr bwMode="auto">
            <a:xfrm rot="-5400002">
              <a:off x="2915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90" name="Oval 245"/>
            <p:cNvSpPr>
              <a:spLocks noChangeArrowheads="1"/>
            </p:cNvSpPr>
            <p:nvPr/>
          </p:nvSpPr>
          <p:spPr bwMode="auto">
            <a:xfrm rot="-5400002">
              <a:off x="2931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91" name="Oval 246"/>
            <p:cNvSpPr>
              <a:spLocks noChangeArrowheads="1"/>
            </p:cNvSpPr>
            <p:nvPr/>
          </p:nvSpPr>
          <p:spPr bwMode="auto">
            <a:xfrm rot="-5400002">
              <a:off x="3277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92" name="Oval 247"/>
            <p:cNvSpPr>
              <a:spLocks noChangeArrowheads="1"/>
            </p:cNvSpPr>
            <p:nvPr/>
          </p:nvSpPr>
          <p:spPr bwMode="auto">
            <a:xfrm rot="-5400002">
              <a:off x="3293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93" name="Oval 248"/>
            <p:cNvSpPr>
              <a:spLocks noChangeArrowheads="1"/>
            </p:cNvSpPr>
            <p:nvPr/>
          </p:nvSpPr>
          <p:spPr bwMode="auto">
            <a:xfrm rot="-5400002">
              <a:off x="3103" y="225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grpSp>
        <p:nvGrpSpPr>
          <p:cNvPr id="494" name="Group 249"/>
          <p:cNvGrpSpPr>
            <a:grpSpLocks/>
          </p:cNvGrpSpPr>
          <p:nvPr/>
        </p:nvGrpSpPr>
        <p:grpSpPr bwMode="auto">
          <a:xfrm>
            <a:off x="5164138" y="3732213"/>
            <a:ext cx="1851025" cy="1168400"/>
            <a:chOff x="3253" y="2351"/>
            <a:chExt cx="1166" cy="736"/>
          </a:xfrm>
        </p:grpSpPr>
        <p:sp>
          <p:nvSpPr>
            <p:cNvPr id="495" name="AutoShape 250"/>
            <p:cNvSpPr>
              <a:spLocks noChangeArrowheads="1"/>
            </p:cNvSpPr>
            <p:nvPr/>
          </p:nvSpPr>
          <p:spPr bwMode="auto">
            <a:xfrm rot="14504848">
              <a:off x="3022" y="2582"/>
              <a:ext cx="678" cy="216"/>
            </a:xfrm>
            <a:prstGeom prst="rightArrow">
              <a:avLst>
                <a:gd name="adj1" fmla="val 30060"/>
                <a:gd name="adj2" fmla="val 68519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96" name="Text Box 251"/>
            <p:cNvSpPr txBox="1">
              <a:spLocks noChangeArrowheads="1"/>
            </p:cNvSpPr>
            <p:nvPr/>
          </p:nvSpPr>
          <p:spPr bwMode="auto">
            <a:xfrm>
              <a:off x="3510" y="2835"/>
              <a:ext cx="9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Elétron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livre</a:t>
              </a:r>
              <a:endPara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82700" y="1146175"/>
            <a:ext cx="6683375" cy="3317875"/>
            <a:chOff x="808" y="722"/>
            <a:chExt cx="4210" cy="209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808" y="722"/>
              <a:ext cx="4210" cy="209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contrasting" dir="b"/>
            </a:scene3d>
            <a:sp3d extrusionH="1801800" contourW="12700" prstMaterial="legacyMatte">
              <a:bevelT w="13500" h="13500" prst="angle"/>
              <a:bevelB w="13500" h="13500" prst="angle"/>
              <a:extrusionClr>
                <a:schemeClr val="bg1">
                  <a:lumMod val="85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txBody>
            <a:bodyPr wrap="none" anchor="ctr">
              <a:flatTx/>
            </a:bodyPr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-5400002">
              <a:off x="952" y="85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 rot="-5400002">
              <a:off x="832" y="73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 rot="-5400002">
              <a:off x="812" y="76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 rot="-5400002">
              <a:off x="828" y="10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 rot="-5400002">
              <a:off x="1174" y="7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 rot="-5400002">
              <a:off x="1190" y="107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813" y="1790"/>
              <a:ext cx="512" cy="486"/>
              <a:chOff x="813" y="1790"/>
              <a:chExt cx="512" cy="486"/>
            </a:xfrm>
          </p:grpSpPr>
          <p:sp>
            <p:nvSpPr>
              <p:cNvPr id="218" name="Oval 11"/>
              <p:cNvSpPr>
                <a:spLocks noChangeArrowheads="1"/>
              </p:cNvSpPr>
              <p:nvPr/>
            </p:nvSpPr>
            <p:spPr bwMode="auto">
              <a:xfrm rot="-5400002">
                <a:off x="953" y="1913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9" name="Oval 12"/>
              <p:cNvSpPr>
                <a:spLocks noChangeArrowheads="1"/>
              </p:cNvSpPr>
              <p:nvPr/>
            </p:nvSpPr>
            <p:spPr bwMode="auto">
              <a:xfrm rot="-5400002">
                <a:off x="834" y="179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0" name="Oval 13"/>
              <p:cNvSpPr>
                <a:spLocks noChangeArrowheads="1"/>
              </p:cNvSpPr>
              <p:nvPr/>
            </p:nvSpPr>
            <p:spPr bwMode="auto">
              <a:xfrm rot="-5400002">
                <a:off x="813" y="181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1" name="Oval 14"/>
              <p:cNvSpPr>
                <a:spLocks noChangeArrowheads="1"/>
              </p:cNvSpPr>
              <p:nvPr/>
            </p:nvSpPr>
            <p:spPr bwMode="auto">
              <a:xfrm rot="-5400002">
                <a:off x="829" y="212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2" name="Oval 15"/>
              <p:cNvSpPr>
                <a:spLocks noChangeArrowheads="1"/>
              </p:cNvSpPr>
              <p:nvPr/>
            </p:nvSpPr>
            <p:spPr bwMode="auto">
              <a:xfrm rot="-5400002">
                <a:off x="1175" y="181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3" name="Oval 16"/>
              <p:cNvSpPr>
                <a:spLocks noChangeArrowheads="1"/>
              </p:cNvSpPr>
              <p:nvPr/>
            </p:nvSpPr>
            <p:spPr bwMode="auto">
              <a:xfrm rot="-5400002">
                <a:off x="1191" y="213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807" y="1266"/>
              <a:ext cx="512" cy="486"/>
              <a:chOff x="807" y="1266"/>
              <a:chExt cx="512" cy="486"/>
            </a:xfrm>
          </p:grpSpPr>
          <p:sp>
            <p:nvSpPr>
              <p:cNvPr id="212" name="Oval 18"/>
              <p:cNvSpPr>
                <a:spLocks noChangeArrowheads="1"/>
              </p:cNvSpPr>
              <p:nvPr/>
            </p:nvSpPr>
            <p:spPr bwMode="auto">
              <a:xfrm rot="-5400002">
                <a:off x="947" y="138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" name="Oval 19"/>
              <p:cNvSpPr>
                <a:spLocks noChangeArrowheads="1"/>
              </p:cNvSpPr>
              <p:nvPr/>
            </p:nvSpPr>
            <p:spPr bwMode="auto">
              <a:xfrm rot="-5400002">
                <a:off x="828" y="126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20"/>
              <p:cNvSpPr>
                <a:spLocks noChangeArrowheads="1"/>
              </p:cNvSpPr>
              <p:nvPr/>
            </p:nvSpPr>
            <p:spPr bwMode="auto">
              <a:xfrm rot="-5400002">
                <a:off x="807" y="128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21"/>
              <p:cNvSpPr>
                <a:spLocks noChangeArrowheads="1"/>
              </p:cNvSpPr>
              <p:nvPr/>
            </p:nvSpPr>
            <p:spPr bwMode="auto">
              <a:xfrm rot="-5400002">
                <a:off x="823" y="160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22"/>
              <p:cNvSpPr>
                <a:spLocks noChangeArrowheads="1"/>
              </p:cNvSpPr>
              <p:nvPr/>
            </p:nvSpPr>
            <p:spPr bwMode="auto">
              <a:xfrm rot="-5400002">
                <a:off x="1169" y="129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" name="Oval 23"/>
              <p:cNvSpPr>
                <a:spLocks noChangeArrowheads="1"/>
              </p:cNvSpPr>
              <p:nvPr/>
            </p:nvSpPr>
            <p:spPr bwMode="auto">
              <a:xfrm rot="-5400002">
                <a:off x="1185" y="160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1338" y="732"/>
              <a:ext cx="512" cy="486"/>
              <a:chOff x="1338" y="732"/>
              <a:chExt cx="512" cy="486"/>
            </a:xfrm>
          </p:grpSpPr>
          <p:sp>
            <p:nvSpPr>
              <p:cNvPr id="206" name="Oval 25"/>
              <p:cNvSpPr>
                <a:spLocks noChangeArrowheads="1"/>
              </p:cNvSpPr>
              <p:nvPr/>
            </p:nvSpPr>
            <p:spPr bwMode="auto">
              <a:xfrm rot="-5400002">
                <a:off x="1478" y="85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" name="Oval 26"/>
              <p:cNvSpPr>
                <a:spLocks noChangeArrowheads="1"/>
              </p:cNvSpPr>
              <p:nvPr/>
            </p:nvSpPr>
            <p:spPr bwMode="auto">
              <a:xfrm rot="-5400002">
                <a:off x="1358" y="73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27"/>
              <p:cNvSpPr>
                <a:spLocks noChangeArrowheads="1"/>
              </p:cNvSpPr>
              <p:nvPr/>
            </p:nvSpPr>
            <p:spPr bwMode="auto">
              <a:xfrm rot="-5400002">
                <a:off x="1338" y="7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28"/>
              <p:cNvSpPr>
                <a:spLocks noChangeArrowheads="1"/>
              </p:cNvSpPr>
              <p:nvPr/>
            </p:nvSpPr>
            <p:spPr bwMode="auto">
              <a:xfrm rot="-5400002">
                <a:off x="1354" y="107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29"/>
              <p:cNvSpPr>
                <a:spLocks noChangeArrowheads="1"/>
              </p:cNvSpPr>
              <p:nvPr/>
            </p:nvSpPr>
            <p:spPr bwMode="auto">
              <a:xfrm rot="-5400002">
                <a:off x="1700" y="7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" name="Oval 30"/>
              <p:cNvSpPr>
                <a:spLocks noChangeArrowheads="1"/>
              </p:cNvSpPr>
              <p:nvPr/>
            </p:nvSpPr>
            <p:spPr bwMode="auto">
              <a:xfrm rot="-5400002">
                <a:off x="1716" y="107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 rot="-5400002">
              <a:off x="148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rot="-5400002">
              <a:off x="136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 rot="-5400002">
              <a:off x="1340" y="181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 rot="-5400002">
              <a:off x="1356" y="212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 rot="-5400002">
              <a:off x="171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1333" y="1262"/>
              <a:ext cx="512" cy="486"/>
              <a:chOff x="1333" y="1262"/>
              <a:chExt cx="512" cy="486"/>
            </a:xfrm>
          </p:grpSpPr>
          <p:sp>
            <p:nvSpPr>
              <p:cNvPr id="200" name="Oval 37"/>
              <p:cNvSpPr>
                <a:spLocks noChangeArrowheads="1"/>
              </p:cNvSpPr>
              <p:nvPr/>
            </p:nvSpPr>
            <p:spPr bwMode="auto">
              <a:xfrm rot="-5400002">
                <a:off x="1473" y="138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1" name="Oval 38"/>
              <p:cNvSpPr>
                <a:spLocks noChangeArrowheads="1"/>
              </p:cNvSpPr>
              <p:nvPr/>
            </p:nvSpPr>
            <p:spPr bwMode="auto">
              <a:xfrm rot="-5400002">
                <a:off x="1354" y="126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39"/>
              <p:cNvSpPr>
                <a:spLocks noChangeArrowheads="1"/>
              </p:cNvSpPr>
              <p:nvPr/>
            </p:nvSpPr>
            <p:spPr bwMode="auto">
              <a:xfrm rot="-5400002">
                <a:off x="1333" y="128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40"/>
              <p:cNvSpPr>
                <a:spLocks noChangeArrowheads="1"/>
              </p:cNvSpPr>
              <p:nvPr/>
            </p:nvSpPr>
            <p:spPr bwMode="auto">
              <a:xfrm rot="-5400002">
                <a:off x="1349" y="160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41"/>
              <p:cNvSpPr>
                <a:spLocks noChangeArrowheads="1"/>
              </p:cNvSpPr>
              <p:nvPr/>
            </p:nvSpPr>
            <p:spPr bwMode="auto">
              <a:xfrm rot="-5400002">
                <a:off x="1695" y="128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" name="Oval 42"/>
              <p:cNvSpPr>
                <a:spLocks noChangeArrowheads="1"/>
              </p:cNvSpPr>
              <p:nvPr/>
            </p:nvSpPr>
            <p:spPr bwMode="auto">
              <a:xfrm rot="-5400002">
                <a:off x="1711" y="160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819" y="2326"/>
              <a:ext cx="512" cy="486"/>
              <a:chOff x="819" y="2326"/>
              <a:chExt cx="512" cy="486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 rot="-5400002">
                <a:off x="959" y="2449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5" name="Oval 45"/>
              <p:cNvSpPr>
                <a:spLocks noChangeArrowheads="1"/>
              </p:cNvSpPr>
              <p:nvPr/>
            </p:nvSpPr>
            <p:spPr bwMode="auto">
              <a:xfrm rot="-5400002">
                <a:off x="840" y="23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46"/>
              <p:cNvSpPr>
                <a:spLocks noChangeArrowheads="1"/>
              </p:cNvSpPr>
              <p:nvPr/>
            </p:nvSpPr>
            <p:spPr bwMode="auto">
              <a:xfrm rot="-5400002">
                <a:off x="819" y="23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47"/>
              <p:cNvSpPr>
                <a:spLocks noChangeArrowheads="1"/>
              </p:cNvSpPr>
              <p:nvPr/>
            </p:nvSpPr>
            <p:spPr bwMode="auto">
              <a:xfrm rot="-5400002">
                <a:off x="835" y="26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48"/>
              <p:cNvSpPr>
                <a:spLocks noChangeArrowheads="1"/>
              </p:cNvSpPr>
              <p:nvPr/>
            </p:nvSpPr>
            <p:spPr bwMode="auto">
              <a:xfrm rot="-5400002">
                <a:off x="1181" y="23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9" name="Oval 49"/>
              <p:cNvSpPr>
                <a:spLocks noChangeArrowheads="1"/>
              </p:cNvSpPr>
              <p:nvPr/>
            </p:nvSpPr>
            <p:spPr bwMode="auto">
              <a:xfrm rot="-5400002">
                <a:off x="1197" y="26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1345" y="2322"/>
              <a:ext cx="512" cy="486"/>
              <a:chOff x="1345" y="2322"/>
              <a:chExt cx="512" cy="486"/>
            </a:xfrm>
          </p:grpSpPr>
          <p:sp>
            <p:nvSpPr>
              <p:cNvPr id="188" name="Oval 51"/>
              <p:cNvSpPr>
                <a:spLocks noChangeArrowheads="1"/>
              </p:cNvSpPr>
              <p:nvPr/>
            </p:nvSpPr>
            <p:spPr bwMode="auto">
              <a:xfrm rot="-5400002">
                <a:off x="1485" y="2445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Oval 52"/>
              <p:cNvSpPr>
                <a:spLocks noChangeArrowheads="1"/>
              </p:cNvSpPr>
              <p:nvPr/>
            </p:nvSpPr>
            <p:spPr bwMode="auto">
              <a:xfrm rot="-5400002">
                <a:off x="1366" y="23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53"/>
              <p:cNvSpPr>
                <a:spLocks noChangeArrowheads="1"/>
              </p:cNvSpPr>
              <p:nvPr/>
            </p:nvSpPr>
            <p:spPr bwMode="auto">
              <a:xfrm rot="-5400002">
                <a:off x="1345" y="23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54"/>
              <p:cNvSpPr>
                <a:spLocks noChangeArrowheads="1"/>
              </p:cNvSpPr>
              <p:nvPr/>
            </p:nvSpPr>
            <p:spPr bwMode="auto">
              <a:xfrm rot="-5400002">
                <a:off x="1361" y="26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55"/>
              <p:cNvSpPr>
                <a:spLocks noChangeArrowheads="1"/>
              </p:cNvSpPr>
              <p:nvPr/>
            </p:nvSpPr>
            <p:spPr bwMode="auto">
              <a:xfrm rot="-5400002">
                <a:off x="1707" y="23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3" name="Oval 56"/>
              <p:cNvSpPr>
                <a:spLocks noChangeArrowheads="1"/>
              </p:cNvSpPr>
              <p:nvPr/>
            </p:nvSpPr>
            <p:spPr bwMode="auto">
              <a:xfrm rot="-5400002">
                <a:off x="1723" y="26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1858" y="732"/>
              <a:ext cx="512" cy="486"/>
              <a:chOff x="1858" y="732"/>
              <a:chExt cx="512" cy="486"/>
            </a:xfrm>
          </p:grpSpPr>
          <p:sp>
            <p:nvSpPr>
              <p:cNvPr id="182" name="Oval 58"/>
              <p:cNvSpPr>
                <a:spLocks noChangeArrowheads="1"/>
              </p:cNvSpPr>
              <p:nvPr/>
            </p:nvSpPr>
            <p:spPr bwMode="auto">
              <a:xfrm rot="-5400002">
                <a:off x="1998" y="85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Oval 59"/>
              <p:cNvSpPr>
                <a:spLocks noChangeArrowheads="1"/>
              </p:cNvSpPr>
              <p:nvPr/>
            </p:nvSpPr>
            <p:spPr bwMode="auto">
              <a:xfrm rot="-5400002">
                <a:off x="1878" y="73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60"/>
              <p:cNvSpPr>
                <a:spLocks noChangeArrowheads="1"/>
              </p:cNvSpPr>
              <p:nvPr/>
            </p:nvSpPr>
            <p:spPr bwMode="auto">
              <a:xfrm rot="-5400002">
                <a:off x="1858" y="7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61"/>
              <p:cNvSpPr>
                <a:spLocks noChangeArrowheads="1"/>
              </p:cNvSpPr>
              <p:nvPr/>
            </p:nvSpPr>
            <p:spPr bwMode="auto">
              <a:xfrm rot="-5400002">
                <a:off x="1874" y="107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62"/>
              <p:cNvSpPr>
                <a:spLocks noChangeArrowheads="1"/>
              </p:cNvSpPr>
              <p:nvPr/>
            </p:nvSpPr>
            <p:spPr bwMode="auto">
              <a:xfrm rot="-5400002">
                <a:off x="2220" y="7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7" name="Oval 63"/>
              <p:cNvSpPr>
                <a:spLocks noChangeArrowheads="1"/>
              </p:cNvSpPr>
              <p:nvPr/>
            </p:nvSpPr>
            <p:spPr bwMode="auto">
              <a:xfrm rot="-5400002">
                <a:off x="2236" y="107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2" name="Oval 64"/>
            <p:cNvSpPr>
              <a:spLocks noChangeArrowheads="1"/>
            </p:cNvSpPr>
            <p:nvPr/>
          </p:nvSpPr>
          <p:spPr bwMode="auto">
            <a:xfrm rot="-5400002">
              <a:off x="200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Oval 65"/>
            <p:cNvSpPr>
              <a:spLocks noChangeArrowheads="1"/>
            </p:cNvSpPr>
            <p:nvPr/>
          </p:nvSpPr>
          <p:spPr bwMode="auto">
            <a:xfrm rot="-5400002">
              <a:off x="188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Oval 66"/>
            <p:cNvSpPr>
              <a:spLocks noChangeArrowheads="1"/>
            </p:cNvSpPr>
            <p:nvPr/>
          </p:nvSpPr>
          <p:spPr bwMode="auto">
            <a:xfrm rot="-5400002">
              <a:off x="1880" y="179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67"/>
            <p:cNvSpPr>
              <a:spLocks noChangeArrowheads="1"/>
            </p:cNvSpPr>
            <p:nvPr/>
          </p:nvSpPr>
          <p:spPr bwMode="auto">
            <a:xfrm rot="-5400002">
              <a:off x="1896" y="213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68"/>
            <p:cNvSpPr>
              <a:spLocks noChangeArrowheads="1"/>
            </p:cNvSpPr>
            <p:nvPr/>
          </p:nvSpPr>
          <p:spPr bwMode="auto">
            <a:xfrm rot="-5400002">
              <a:off x="2222" y="181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69"/>
            <p:cNvSpPr>
              <a:spLocks noChangeArrowheads="1"/>
            </p:cNvSpPr>
            <p:nvPr/>
          </p:nvSpPr>
          <p:spPr bwMode="auto">
            <a:xfrm rot="-5400002">
              <a:off x="223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70"/>
            <p:cNvSpPr>
              <a:spLocks noChangeArrowheads="1"/>
            </p:cNvSpPr>
            <p:nvPr/>
          </p:nvSpPr>
          <p:spPr bwMode="auto">
            <a:xfrm rot="-5400002">
              <a:off x="1994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71"/>
            <p:cNvSpPr>
              <a:spLocks noChangeArrowheads="1"/>
            </p:cNvSpPr>
            <p:nvPr/>
          </p:nvSpPr>
          <p:spPr bwMode="auto">
            <a:xfrm rot="-5400002">
              <a:off x="1874" y="126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Oval 72"/>
            <p:cNvSpPr>
              <a:spLocks noChangeArrowheads="1"/>
            </p:cNvSpPr>
            <p:nvPr/>
          </p:nvSpPr>
          <p:spPr bwMode="auto">
            <a:xfrm rot="-5400002">
              <a:off x="1854" y="12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Oval 73"/>
            <p:cNvSpPr>
              <a:spLocks noChangeArrowheads="1"/>
            </p:cNvSpPr>
            <p:nvPr/>
          </p:nvSpPr>
          <p:spPr bwMode="auto">
            <a:xfrm rot="-5400002">
              <a:off x="1870" y="16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Oval 74"/>
            <p:cNvSpPr>
              <a:spLocks noChangeArrowheads="1"/>
            </p:cNvSpPr>
            <p:nvPr/>
          </p:nvSpPr>
          <p:spPr bwMode="auto">
            <a:xfrm rot="-5400002">
              <a:off x="2216" y="128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3" name="Group 75"/>
            <p:cNvGrpSpPr>
              <a:grpSpLocks/>
            </p:cNvGrpSpPr>
            <p:nvPr/>
          </p:nvGrpSpPr>
          <p:grpSpPr bwMode="auto">
            <a:xfrm>
              <a:off x="2384" y="728"/>
              <a:ext cx="512" cy="486"/>
              <a:chOff x="2384" y="728"/>
              <a:chExt cx="512" cy="486"/>
            </a:xfrm>
          </p:grpSpPr>
          <p:sp>
            <p:nvSpPr>
              <p:cNvPr id="176" name="Oval 76"/>
              <p:cNvSpPr>
                <a:spLocks noChangeArrowheads="1"/>
              </p:cNvSpPr>
              <p:nvPr/>
            </p:nvSpPr>
            <p:spPr bwMode="auto">
              <a:xfrm rot="-5400002">
                <a:off x="2524" y="85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7" name="Oval 77"/>
              <p:cNvSpPr>
                <a:spLocks noChangeArrowheads="1"/>
              </p:cNvSpPr>
              <p:nvPr/>
            </p:nvSpPr>
            <p:spPr bwMode="auto">
              <a:xfrm rot="-5400002">
                <a:off x="2404" y="728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78"/>
              <p:cNvSpPr>
                <a:spLocks noChangeArrowheads="1"/>
              </p:cNvSpPr>
              <p:nvPr/>
            </p:nvSpPr>
            <p:spPr bwMode="auto">
              <a:xfrm rot="-5400002">
                <a:off x="2384" y="7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79"/>
              <p:cNvSpPr>
                <a:spLocks noChangeArrowheads="1"/>
              </p:cNvSpPr>
              <p:nvPr/>
            </p:nvSpPr>
            <p:spPr bwMode="auto">
              <a:xfrm rot="-5400002">
                <a:off x="2400" y="106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80"/>
              <p:cNvSpPr>
                <a:spLocks noChangeArrowheads="1"/>
              </p:cNvSpPr>
              <p:nvPr/>
            </p:nvSpPr>
            <p:spPr bwMode="auto">
              <a:xfrm rot="-5400002">
                <a:off x="2746" y="7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1" name="Oval 81"/>
              <p:cNvSpPr>
                <a:spLocks noChangeArrowheads="1"/>
              </p:cNvSpPr>
              <p:nvPr/>
            </p:nvSpPr>
            <p:spPr bwMode="auto">
              <a:xfrm rot="-5400002">
                <a:off x="2762" y="107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 rot="-5400002">
              <a:off x="2526" y="190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 rot="-5400002">
              <a:off x="2406" y="178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 rot="-5400002">
              <a:off x="2386" y="18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85"/>
            <p:cNvSpPr>
              <a:spLocks noChangeArrowheads="1"/>
            </p:cNvSpPr>
            <p:nvPr/>
          </p:nvSpPr>
          <p:spPr bwMode="auto">
            <a:xfrm rot="-5400002">
              <a:off x="2748" y="180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86"/>
            <p:cNvSpPr>
              <a:spLocks noChangeArrowheads="1"/>
            </p:cNvSpPr>
            <p:nvPr/>
          </p:nvSpPr>
          <p:spPr bwMode="auto">
            <a:xfrm rot="-5400002">
              <a:off x="2764" y="212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9" name="Group 87"/>
            <p:cNvGrpSpPr>
              <a:grpSpLocks/>
            </p:cNvGrpSpPr>
            <p:nvPr/>
          </p:nvGrpSpPr>
          <p:grpSpPr bwMode="auto">
            <a:xfrm>
              <a:off x="2379" y="1258"/>
              <a:ext cx="512" cy="486"/>
              <a:chOff x="2379" y="1258"/>
              <a:chExt cx="512" cy="486"/>
            </a:xfrm>
          </p:grpSpPr>
          <p:sp>
            <p:nvSpPr>
              <p:cNvPr id="170" name="Oval 88"/>
              <p:cNvSpPr>
                <a:spLocks noChangeArrowheads="1"/>
              </p:cNvSpPr>
              <p:nvPr/>
            </p:nvSpPr>
            <p:spPr bwMode="auto">
              <a:xfrm rot="-5400002">
                <a:off x="2519" y="138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1" name="Oval 89"/>
              <p:cNvSpPr>
                <a:spLocks noChangeArrowheads="1"/>
              </p:cNvSpPr>
              <p:nvPr/>
            </p:nvSpPr>
            <p:spPr bwMode="auto">
              <a:xfrm rot="-5400002">
                <a:off x="2400" y="1258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90"/>
              <p:cNvSpPr>
                <a:spLocks noChangeArrowheads="1"/>
              </p:cNvSpPr>
              <p:nvPr/>
            </p:nvSpPr>
            <p:spPr bwMode="auto">
              <a:xfrm rot="-5400002">
                <a:off x="2379" y="128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91"/>
              <p:cNvSpPr>
                <a:spLocks noChangeArrowheads="1"/>
              </p:cNvSpPr>
              <p:nvPr/>
            </p:nvSpPr>
            <p:spPr bwMode="auto">
              <a:xfrm rot="-5400002">
                <a:off x="2395" y="159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92"/>
              <p:cNvSpPr>
                <a:spLocks noChangeArrowheads="1"/>
              </p:cNvSpPr>
              <p:nvPr/>
            </p:nvSpPr>
            <p:spPr bwMode="auto">
              <a:xfrm rot="-5400002">
                <a:off x="2741" y="128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5" name="Oval 93"/>
              <p:cNvSpPr>
                <a:spLocks noChangeArrowheads="1"/>
              </p:cNvSpPr>
              <p:nvPr/>
            </p:nvSpPr>
            <p:spPr bwMode="auto">
              <a:xfrm rot="-5400002">
                <a:off x="2757" y="159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0" name="Oval 94"/>
            <p:cNvSpPr>
              <a:spLocks noChangeArrowheads="1"/>
            </p:cNvSpPr>
            <p:nvPr/>
          </p:nvSpPr>
          <p:spPr bwMode="auto">
            <a:xfrm rot="-5400002">
              <a:off x="2006" y="244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95"/>
            <p:cNvSpPr>
              <a:spLocks noChangeArrowheads="1"/>
            </p:cNvSpPr>
            <p:nvPr/>
          </p:nvSpPr>
          <p:spPr bwMode="auto">
            <a:xfrm rot="-5400002">
              <a:off x="1886" y="232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Oval 96"/>
            <p:cNvSpPr>
              <a:spLocks noChangeArrowheads="1"/>
            </p:cNvSpPr>
            <p:nvPr/>
          </p:nvSpPr>
          <p:spPr bwMode="auto">
            <a:xfrm rot="-5400002">
              <a:off x="1866" y="23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Oval 97"/>
            <p:cNvSpPr>
              <a:spLocks noChangeArrowheads="1"/>
            </p:cNvSpPr>
            <p:nvPr/>
          </p:nvSpPr>
          <p:spPr bwMode="auto">
            <a:xfrm rot="-5400002">
              <a:off x="1882" y="26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98"/>
            <p:cNvSpPr>
              <a:spLocks noChangeArrowheads="1"/>
            </p:cNvSpPr>
            <p:nvPr/>
          </p:nvSpPr>
          <p:spPr bwMode="auto">
            <a:xfrm rot="-5400002">
              <a:off x="2244" y="266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5" name="Group 99"/>
            <p:cNvGrpSpPr>
              <a:grpSpLocks/>
            </p:cNvGrpSpPr>
            <p:nvPr/>
          </p:nvGrpSpPr>
          <p:grpSpPr bwMode="auto">
            <a:xfrm>
              <a:off x="2391" y="2318"/>
              <a:ext cx="512" cy="486"/>
              <a:chOff x="2391" y="2318"/>
              <a:chExt cx="512" cy="486"/>
            </a:xfrm>
          </p:grpSpPr>
          <p:sp>
            <p:nvSpPr>
              <p:cNvPr id="164" name="Oval 100"/>
              <p:cNvSpPr>
                <a:spLocks noChangeArrowheads="1"/>
              </p:cNvSpPr>
              <p:nvPr/>
            </p:nvSpPr>
            <p:spPr bwMode="auto">
              <a:xfrm rot="-5400002">
                <a:off x="2531" y="2441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Oval 101"/>
              <p:cNvSpPr>
                <a:spLocks noChangeArrowheads="1"/>
              </p:cNvSpPr>
              <p:nvPr/>
            </p:nvSpPr>
            <p:spPr bwMode="auto">
              <a:xfrm rot="-5400002">
                <a:off x="2412" y="2318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02"/>
              <p:cNvSpPr>
                <a:spLocks noChangeArrowheads="1"/>
              </p:cNvSpPr>
              <p:nvPr/>
            </p:nvSpPr>
            <p:spPr bwMode="auto">
              <a:xfrm rot="-5400002">
                <a:off x="2391" y="234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03"/>
              <p:cNvSpPr>
                <a:spLocks noChangeArrowheads="1"/>
              </p:cNvSpPr>
              <p:nvPr/>
            </p:nvSpPr>
            <p:spPr bwMode="auto">
              <a:xfrm rot="-5400002">
                <a:off x="2407" y="265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04"/>
              <p:cNvSpPr>
                <a:spLocks noChangeArrowheads="1"/>
              </p:cNvSpPr>
              <p:nvPr/>
            </p:nvSpPr>
            <p:spPr bwMode="auto">
              <a:xfrm rot="-5400002">
                <a:off x="2753" y="234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9" name="Oval 105"/>
              <p:cNvSpPr>
                <a:spLocks noChangeArrowheads="1"/>
              </p:cNvSpPr>
              <p:nvPr/>
            </p:nvSpPr>
            <p:spPr bwMode="auto">
              <a:xfrm rot="-5400002">
                <a:off x="2769" y="265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6" name="Group 106"/>
            <p:cNvGrpSpPr>
              <a:grpSpLocks/>
            </p:cNvGrpSpPr>
            <p:nvPr/>
          </p:nvGrpSpPr>
          <p:grpSpPr bwMode="auto">
            <a:xfrm>
              <a:off x="2902" y="722"/>
              <a:ext cx="2096" cy="2084"/>
              <a:chOff x="2902" y="722"/>
              <a:chExt cx="2096" cy="2084"/>
            </a:xfrm>
          </p:grpSpPr>
          <p:grpSp>
            <p:nvGrpSpPr>
              <p:cNvPr id="52" name="Group 107"/>
              <p:cNvGrpSpPr>
                <a:grpSpLocks/>
              </p:cNvGrpSpPr>
              <p:nvPr/>
            </p:nvGrpSpPr>
            <p:grpSpPr bwMode="auto">
              <a:xfrm>
                <a:off x="2903" y="730"/>
                <a:ext cx="512" cy="486"/>
                <a:chOff x="2903" y="730"/>
                <a:chExt cx="512" cy="486"/>
              </a:xfrm>
            </p:grpSpPr>
            <p:sp>
              <p:nvSpPr>
                <p:cNvPr id="158" name="Oval 108"/>
                <p:cNvSpPr>
                  <a:spLocks noChangeArrowheads="1"/>
                </p:cNvSpPr>
                <p:nvPr/>
              </p:nvSpPr>
              <p:spPr bwMode="auto">
                <a:xfrm rot="-5400002">
                  <a:off x="3043" y="852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9" name="Oval 109"/>
                <p:cNvSpPr>
                  <a:spLocks noChangeArrowheads="1"/>
                </p:cNvSpPr>
                <p:nvPr/>
              </p:nvSpPr>
              <p:spPr bwMode="auto">
                <a:xfrm rot="-5400002">
                  <a:off x="2924" y="730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0" name="Oval 110"/>
                <p:cNvSpPr>
                  <a:spLocks noChangeArrowheads="1"/>
                </p:cNvSpPr>
                <p:nvPr/>
              </p:nvSpPr>
              <p:spPr bwMode="auto">
                <a:xfrm rot="-5400002">
                  <a:off x="2903" y="753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 rot="-5400002">
                  <a:off x="2919" y="106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 rot="-5400002">
                  <a:off x="3265" y="75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 rot="-5400002">
                  <a:off x="3281" y="107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3" name="Group 114"/>
              <p:cNvGrpSpPr>
                <a:grpSpLocks/>
              </p:cNvGrpSpPr>
              <p:nvPr/>
            </p:nvGrpSpPr>
            <p:grpSpPr bwMode="auto">
              <a:xfrm>
                <a:off x="2908" y="1784"/>
                <a:ext cx="512" cy="486"/>
                <a:chOff x="2908" y="1784"/>
                <a:chExt cx="512" cy="486"/>
              </a:xfrm>
            </p:grpSpPr>
            <p:sp>
              <p:nvSpPr>
                <p:cNvPr id="152" name="Oval 115"/>
                <p:cNvSpPr>
                  <a:spLocks noChangeArrowheads="1"/>
                </p:cNvSpPr>
                <p:nvPr/>
              </p:nvSpPr>
              <p:spPr bwMode="auto">
                <a:xfrm rot="-5400002">
                  <a:off x="3048" y="190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3" name="Oval 116"/>
                <p:cNvSpPr>
                  <a:spLocks noChangeArrowheads="1"/>
                </p:cNvSpPr>
                <p:nvPr/>
              </p:nvSpPr>
              <p:spPr bwMode="auto">
                <a:xfrm rot="-5400002">
                  <a:off x="2928" y="1784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4" name="Oval 117"/>
                <p:cNvSpPr>
                  <a:spLocks noChangeArrowheads="1"/>
                </p:cNvSpPr>
                <p:nvPr/>
              </p:nvSpPr>
              <p:spPr bwMode="auto">
                <a:xfrm rot="-5400002">
                  <a:off x="2908" y="180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5" name="Oval 118"/>
                <p:cNvSpPr>
                  <a:spLocks noChangeArrowheads="1"/>
                </p:cNvSpPr>
                <p:nvPr/>
              </p:nvSpPr>
              <p:spPr bwMode="auto">
                <a:xfrm rot="-5400002">
                  <a:off x="2924" y="212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6" name="Oval 119"/>
                <p:cNvSpPr>
                  <a:spLocks noChangeArrowheads="1"/>
                </p:cNvSpPr>
                <p:nvPr/>
              </p:nvSpPr>
              <p:spPr bwMode="auto">
                <a:xfrm rot="-5400002">
                  <a:off x="3270" y="181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7" name="Oval 120"/>
                <p:cNvSpPr>
                  <a:spLocks noChangeArrowheads="1"/>
                </p:cNvSpPr>
                <p:nvPr/>
              </p:nvSpPr>
              <p:spPr bwMode="auto">
                <a:xfrm rot="-5400002">
                  <a:off x="3286" y="212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4" name="Group 121"/>
              <p:cNvGrpSpPr>
                <a:grpSpLocks/>
              </p:cNvGrpSpPr>
              <p:nvPr/>
            </p:nvGrpSpPr>
            <p:grpSpPr bwMode="auto">
              <a:xfrm>
                <a:off x="2902" y="1260"/>
                <a:ext cx="512" cy="486"/>
                <a:chOff x="2902" y="1260"/>
                <a:chExt cx="512" cy="486"/>
              </a:xfrm>
            </p:grpSpPr>
            <p:sp>
              <p:nvSpPr>
                <p:cNvPr id="146" name="Oval 122"/>
                <p:cNvSpPr>
                  <a:spLocks noChangeArrowheads="1"/>
                </p:cNvSpPr>
                <p:nvPr/>
              </p:nvSpPr>
              <p:spPr bwMode="auto">
                <a:xfrm rot="-5400002">
                  <a:off x="3042" y="1382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7" name="Oval 123"/>
                <p:cNvSpPr>
                  <a:spLocks noChangeArrowheads="1"/>
                </p:cNvSpPr>
                <p:nvPr/>
              </p:nvSpPr>
              <p:spPr bwMode="auto">
                <a:xfrm rot="-5400002">
                  <a:off x="2922" y="126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8" name="Oval 124"/>
                <p:cNvSpPr>
                  <a:spLocks noChangeArrowheads="1"/>
                </p:cNvSpPr>
                <p:nvPr/>
              </p:nvSpPr>
              <p:spPr bwMode="auto">
                <a:xfrm rot="-5400002">
                  <a:off x="2902" y="128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9" name="Oval 125"/>
                <p:cNvSpPr>
                  <a:spLocks noChangeArrowheads="1"/>
                </p:cNvSpPr>
                <p:nvPr/>
              </p:nvSpPr>
              <p:spPr bwMode="auto">
                <a:xfrm rot="-5400002">
                  <a:off x="2918" y="160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0" name="Oval 126"/>
                <p:cNvSpPr>
                  <a:spLocks noChangeArrowheads="1"/>
                </p:cNvSpPr>
                <p:nvPr/>
              </p:nvSpPr>
              <p:spPr bwMode="auto">
                <a:xfrm rot="-5400002">
                  <a:off x="3264" y="128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1" name="Oval 127"/>
                <p:cNvSpPr>
                  <a:spLocks noChangeArrowheads="1"/>
                </p:cNvSpPr>
                <p:nvPr/>
              </p:nvSpPr>
              <p:spPr bwMode="auto">
                <a:xfrm rot="-5400002">
                  <a:off x="3280" y="160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Group 128"/>
              <p:cNvGrpSpPr>
                <a:grpSpLocks/>
              </p:cNvGrpSpPr>
              <p:nvPr/>
            </p:nvGrpSpPr>
            <p:grpSpPr bwMode="auto">
              <a:xfrm>
                <a:off x="3429" y="726"/>
                <a:ext cx="512" cy="486"/>
                <a:chOff x="3429" y="726"/>
                <a:chExt cx="512" cy="486"/>
              </a:xfrm>
            </p:grpSpPr>
            <p:sp>
              <p:nvSpPr>
                <p:cNvPr id="140" name="Oval 129"/>
                <p:cNvSpPr>
                  <a:spLocks noChangeArrowheads="1"/>
                </p:cNvSpPr>
                <p:nvPr/>
              </p:nvSpPr>
              <p:spPr bwMode="auto">
                <a:xfrm rot="-5400002">
                  <a:off x="3569" y="84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1" name="Oval 130"/>
                <p:cNvSpPr>
                  <a:spLocks noChangeArrowheads="1"/>
                </p:cNvSpPr>
                <p:nvPr/>
              </p:nvSpPr>
              <p:spPr bwMode="auto">
                <a:xfrm rot="-5400002">
                  <a:off x="3450" y="726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2" name="Oval 131"/>
                <p:cNvSpPr>
                  <a:spLocks noChangeArrowheads="1"/>
                </p:cNvSpPr>
                <p:nvPr/>
              </p:nvSpPr>
              <p:spPr bwMode="auto">
                <a:xfrm rot="-5400002">
                  <a:off x="3429" y="74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3" name="Oval 132"/>
                <p:cNvSpPr>
                  <a:spLocks noChangeArrowheads="1"/>
                </p:cNvSpPr>
                <p:nvPr/>
              </p:nvSpPr>
              <p:spPr bwMode="auto">
                <a:xfrm rot="-5400002">
                  <a:off x="3445" y="106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4" name="Oval 133"/>
                <p:cNvSpPr>
                  <a:spLocks noChangeArrowheads="1"/>
                </p:cNvSpPr>
                <p:nvPr/>
              </p:nvSpPr>
              <p:spPr bwMode="auto">
                <a:xfrm rot="-5400002">
                  <a:off x="3791" y="75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45" name="Oval 134"/>
                <p:cNvSpPr>
                  <a:spLocks noChangeArrowheads="1"/>
                </p:cNvSpPr>
                <p:nvPr/>
              </p:nvSpPr>
              <p:spPr bwMode="auto">
                <a:xfrm rot="-5400002">
                  <a:off x="3807" y="106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6" name="Group 135"/>
              <p:cNvGrpSpPr>
                <a:grpSpLocks/>
              </p:cNvGrpSpPr>
              <p:nvPr/>
            </p:nvGrpSpPr>
            <p:grpSpPr bwMode="auto">
              <a:xfrm>
                <a:off x="3434" y="1780"/>
                <a:ext cx="512" cy="486"/>
                <a:chOff x="3434" y="1780"/>
                <a:chExt cx="512" cy="486"/>
              </a:xfrm>
            </p:grpSpPr>
            <p:sp>
              <p:nvSpPr>
                <p:cNvPr id="134" name="Oval 136"/>
                <p:cNvSpPr>
                  <a:spLocks noChangeArrowheads="1"/>
                </p:cNvSpPr>
                <p:nvPr/>
              </p:nvSpPr>
              <p:spPr bwMode="auto">
                <a:xfrm rot="-5400002">
                  <a:off x="3574" y="190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5" name="Oval 137"/>
                <p:cNvSpPr>
                  <a:spLocks noChangeArrowheads="1"/>
                </p:cNvSpPr>
                <p:nvPr/>
              </p:nvSpPr>
              <p:spPr bwMode="auto">
                <a:xfrm rot="-5400002">
                  <a:off x="3454" y="178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6" name="Oval 138"/>
                <p:cNvSpPr>
                  <a:spLocks noChangeArrowheads="1"/>
                </p:cNvSpPr>
                <p:nvPr/>
              </p:nvSpPr>
              <p:spPr bwMode="auto">
                <a:xfrm rot="-5400002">
                  <a:off x="3434" y="180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7" name="Oval 139"/>
                <p:cNvSpPr>
                  <a:spLocks noChangeArrowheads="1"/>
                </p:cNvSpPr>
                <p:nvPr/>
              </p:nvSpPr>
              <p:spPr bwMode="auto">
                <a:xfrm rot="-5400002">
                  <a:off x="3450" y="212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Oval 140"/>
                <p:cNvSpPr>
                  <a:spLocks noChangeArrowheads="1"/>
                </p:cNvSpPr>
                <p:nvPr/>
              </p:nvSpPr>
              <p:spPr bwMode="auto">
                <a:xfrm rot="-5400002">
                  <a:off x="3796" y="180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9" name="Oval 141"/>
                <p:cNvSpPr>
                  <a:spLocks noChangeArrowheads="1"/>
                </p:cNvSpPr>
                <p:nvPr/>
              </p:nvSpPr>
              <p:spPr bwMode="auto">
                <a:xfrm rot="-5400002">
                  <a:off x="3812" y="212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7" name="Group 142"/>
              <p:cNvGrpSpPr>
                <a:grpSpLocks/>
              </p:cNvGrpSpPr>
              <p:nvPr/>
            </p:nvGrpSpPr>
            <p:grpSpPr bwMode="auto">
              <a:xfrm>
                <a:off x="3428" y="1256"/>
                <a:ext cx="512" cy="486"/>
                <a:chOff x="3428" y="1256"/>
                <a:chExt cx="512" cy="486"/>
              </a:xfrm>
            </p:grpSpPr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 rot="-5400002">
                  <a:off x="3568" y="137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9" name="Oval 144"/>
                <p:cNvSpPr>
                  <a:spLocks noChangeArrowheads="1"/>
                </p:cNvSpPr>
                <p:nvPr/>
              </p:nvSpPr>
              <p:spPr bwMode="auto">
                <a:xfrm rot="-5400002">
                  <a:off x="3448" y="125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0" name="Oval 145"/>
                <p:cNvSpPr>
                  <a:spLocks noChangeArrowheads="1"/>
                </p:cNvSpPr>
                <p:nvPr/>
              </p:nvSpPr>
              <p:spPr bwMode="auto">
                <a:xfrm rot="-5400002">
                  <a:off x="3428" y="128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1" name="Oval 146"/>
                <p:cNvSpPr>
                  <a:spLocks noChangeArrowheads="1"/>
                </p:cNvSpPr>
                <p:nvPr/>
              </p:nvSpPr>
              <p:spPr bwMode="auto">
                <a:xfrm rot="-5400002">
                  <a:off x="3444" y="159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2" name="Oval 147"/>
                <p:cNvSpPr>
                  <a:spLocks noChangeArrowheads="1"/>
                </p:cNvSpPr>
                <p:nvPr/>
              </p:nvSpPr>
              <p:spPr bwMode="auto">
                <a:xfrm rot="-5400002">
                  <a:off x="3790" y="128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3" name="Oval 148"/>
                <p:cNvSpPr>
                  <a:spLocks noChangeArrowheads="1"/>
                </p:cNvSpPr>
                <p:nvPr/>
              </p:nvSpPr>
              <p:spPr bwMode="auto">
                <a:xfrm rot="-5400002">
                  <a:off x="3806" y="159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149"/>
              <p:cNvGrpSpPr>
                <a:grpSpLocks/>
              </p:cNvGrpSpPr>
              <p:nvPr/>
            </p:nvGrpSpPr>
            <p:grpSpPr bwMode="auto">
              <a:xfrm>
                <a:off x="2914" y="2320"/>
                <a:ext cx="512" cy="486"/>
                <a:chOff x="2914" y="2320"/>
                <a:chExt cx="512" cy="486"/>
              </a:xfrm>
            </p:grpSpPr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 rot="-5400002">
                  <a:off x="3054" y="244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 rot="-5400002">
                  <a:off x="2934" y="232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4" name="Oval 152"/>
                <p:cNvSpPr>
                  <a:spLocks noChangeArrowheads="1"/>
                </p:cNvSpPr>
                <p:nvPr/>
              </p:nvSpPr>
              <p:spPr bwMode="auto">
                <a:xfrm rot="-5400002">
                  <a:off x="2914" y="234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5" name="Oval 153"/>
                <p:cNvSpPr>
                  <a:spLocks noChangeArrowheads="1"/>
                </p:cNvSpPr>
                <p:nvPr/>
              </p:nvSpPr>
              <p:spPr bwMode="auto">
                <a:xfrm rot="-5400002">
                  <a:off x="2930" y="266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6" name="Oval 154"/>
                <p:cNvSpPr>
                  <a:spLocks noChangeArrowheads="1"/>
                </p:cNvSpPr>
                <p:nvPr/>
              </p:nvSpPr>
              <p:spPr bwMode="auto">
                <a:xfrm rot="-5400002">
                  <a:off x="3276" y="234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7" name="Oval 155"/>
                <p:cNvSpPr>
                  <a:spLocks noChangeArrowheads="1"/>
                </p:cNvSpPr>
                <p:nvPr/>
              </p:nvSpPr>
              <p:spPr bwMode="auto">
                <a:xfrm rot="-5400002">
                  <a:off x="3292" y="266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roup 156"/>
              <p:cNvGrpSpPr>
                <a:grpSpLocks/>
              </p:cNvGrpSpPr>
              <p:nvPr/>
            </p:nvGrpSpPr>
            <p:grpSpPr bwMode="auto">
              <a:xfrm>
                <a:off x="3440" y="2316"/>
                <a:ext cx="512" cy="486"/>
                <a:chOff x="3440" y="2316"/>
                <a:chExt cx="512" cy="486"/>
              </a:xfrm>
            </p:grpSpPr>
            <p:sp>
              <p:nvSpPr>
                <p:cNvPr id="116" name="Oval 157"/>
                <p:cNvSpPr>
                  <a:spLocks noChangeArrowheads="1"/>
                </p:cNvSpPr>
                <p:nvPr/>
              </p:nvSpPr>
              <p:spPr bwMode="auto">
                <a:xfrm rot="-5400002">
                  <a:off x="3580" y="244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7" name="Oval 158"/>
                <p:cNvSpPr>
                  <a:spLocks noChangeArrowheads="1"/>
                </p:cNvSpPr>
                <p:nvPr/>
              </p:nvSpPr>
              <p:spPr bwMode="auto">
                <a:xfrm rot="-5400002">
                  <a:off x="3460" y="231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8" name="Oval 159"/>
                <p:cNvSpPr>
                  <a:spLocks noChangeArrowheads="1"/>
                </p:cNvSpPr>
                <p:nvPr/>
              </p:nvSpPr>
              <p:spPr bwMode="auto">
                <a:xfrm rot="-5400002">
                  <a:off x="3440" y="234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9" name="Oval 160"/>
                <p:cNvSpPr>
                  <a:spLocks noChangeArrowheads="1"/>
                </p:cNvSpPr>
                <p:nvPr/>
              </p:nvSpPr>
              <p:spPr bwMode="auto">
                <a:xfrm rot="-5400002">
                  <a:off x="3456" y="265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0" name="Oval 161"/>
                <p:cNvSpPr>
                  <a:spLocks noChangeArrowheads="1"/>
                </p:cNvSpPr>
                <p:nvPr/>
              </p:nvSpPr>
              <p:spPr bwMode="auto">
                <a:xfrm rot="-5400002">
                  <a:off x="3802" y="234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1" name="Oval 162"/>
                <p:cNvSpPr>
                  <a:spLocks noChangeArrowheads="1"/>
                </p:cNvSpPr>
                <p:nvPr/>
              </p:nvSpPr>
              <p:spPr bwMode="auto">
                <a:xfrm rot="-5400002">
                  <a:off x="3818" y="265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0" name="Group 163"/>
              <p:cNvGrpSpPr>
                <a:grpSpLocks/>
              </p:cNvGrpSpPr>
              <p:nvPr/>
            </p:nvGrpSpPr>
            <p:grpSpPr bwMode="auto">
              <a:xfrm>
                <a:off x="3949" y="726"/>
                <a:ext cx="512" cy="486"/>
                <a:chOff x="3949" y="726"/>
                <a:chExt cx="512" cy="486"/>
              </a:xfrm>
            </p:grpSpPr>
            <p:sp>
              <p:nvSpPr>
                <p:cNvPr id="110" name="Oval 164"/>
                <p:cNvSpPr>
                  <a:spLocks noChangeArrowheads="1"/>
                </p:cNvSpPr>
                <p:nvPr/>
              </p:nvSpPr>
              <p:spPr bwMode="auto">
                <a:xfrm rot="-5400002">
                  <a:off x="4089" y="84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Oval 165"/>
                <p:cNvSpPr>
                  <a:spLocks noChangeArrowheads="1"/>
                </p:cNvSpPr>
                <p:nvPr/>
              </p:nvSpPr>
              <p:spPr bwMode="auto">
                <a:xfrm rot="-5400002">
                  <a:off x="3970" y="726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2" name="Oval 166"/>
                <p:cNvSpPr>
                  <a:spLocks noChangeArrowheads="1"/>
                </p:cNvSpPr>
                <p:nvPr/>
              </p:nvSpPr>
              <p:spPr bwMode="auto">
                <a:xfrm rot="-5400002">
                  <a:off x="3949" y="74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3" name="Oval 167"/>
                <p:cNvSpPr>
                  <a:spLocks noChangeArrowheads="1"/>
                </p:cNvSpPr>
                <p:nvPr/>
              </p:nvSpPr>
              <p:spPr bwMode="auto">
                <a:xfrm rot="-5400002">
                  <a:off x="3965" y="106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4" name="Oval 168"/>
                <p:cNvSpPr>
                  <a:spLocks noChangeArrowheads="1"/>
                </p:cNvSpPr>
                <p:nvPr/>
              </p:nvSpPr>
              <p:spPr bwMode="auto">
                <a:xfrm rot="-5400002">
                  <a:off x="4311" y="75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5" name="Oval 169"/>
                <p:cNvSpPr>
                  <a:spLocks noChangeArrowheads="1"/>
                </p:cNvSpPr>
                <p:nvPr/>
              </p:nvSpPr>
              <p:spPr bwMode="auto">
                <a:xfrm rot="-5400002">
                  <a:off x="4327" y="106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1" name="Group 170"/>
              <p:cNvGrpSpPr>
                <a:grpSpLocks/>
              </p:cNvGrpSpPr>
              <p:nvPr/>
            </p:nvGrpSpPr>
            <p:grpSpPr bwMode="auto">
              <a:xfrm>
                <a:off x="3954" y="1780"/>
                <a:ext cx="512" cy="486"/>
                <a:chOff x="3954" y="1780"/>
                <a:chExt cx="512" cy="486"/>
              </a:xfrm>
            </p:grpSpPr>
            <p:sp>
              <p:nvSpPr>
                <p:cNvPr id="104" name="Oval 171"/>
                <p:cNvSpPr>
                  <a:spLocks noChangeArrowheads="1"/>
                </p:cNvSpPr>
                <p:nvPr/>
              </p:nvSpPr>
              <p:spPr bwMode="auto">
                <a:xfrm rot="-5400002">
                  <a:off x="4094" y="190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5" name="Oval 172"/>
                <p:cNvSpPr>
                  <a:spLocks noChangeArrowheads="1"/>
                </p:cNvSpPr>
                <p:nvPr/>
              </p:nvSpPr>
              <p:spPr bwMode="auto">
                <a:xfrm rot="-5400002">
                  <a:off x="3974" y="178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6" name="Oval 173"/>
                <p:cNvSpPr>
                  <a:spLocks noChangeArrowheads="1"/>
                </p:cNvSpPr>
                <p:nvPr/>
              </p:nvSpPr>
              <p:spPr bwMode="auto">
                <a:xfrm rot="-5400002">
                  <a:off x="3954" y="180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Oval 174"/>
                <p:cNvSpPr>
                  <a:spLocks noChangeArrowheads="1"/>
                </p:cNvSpPr>
                <p:nvPr/>
              </p:nvSpPr>
              <p:spPr bwMode="auto">
                <a:xfrm rot="-5400002">
                  <a:off x="3970" y="212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8" name="Oval 175"/>
                <p:cNvSpPr>
                  <a:spLocks noChangeArrowheads="1"/>
                </p:cNvSpPr>
                <p:nvPr/>
              </p:nvSpPr>
              <p:spPr bwMode="auto">
                <a:xfrm rot="-5400002">
                  <a:off x="4316" y="180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9" name="Oval 176"/>
                <p:cNvSpPr>
                  <a:spLocks noChangeArrowheads="1"/>
                </p:cNvSpPr>
                <p:nvPr/>
              </p:nvSpPr>
              <p:spPr bwMode="auto">
                <a:xfrm rot="-5400002">
                  <a:off x="4332" y="212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2" name="Group 177"/>
              <p:cNvGrpSpPr>
                <a:grpSpLocks/>
              </p:cNvGrpSpPr>
              <p:nvPr/>
            </p:nvGrpSpPr>
            <p:grpSpPr bwMode="auto">
              <a:xfrm>
                <a:off x="3948" y="1256"/>
                <a:ext cx="512" cy="486"/>
                <a:chOff x="3948" y="1256"/>
                <a:chExt cx="512" cy="486"/>
              </a:xfrm>
            </p:grpSpPr>
            <p:sp>
              <p:nvSpPr>
                <p:cNvPr id="98" name="Oval 178"/>
                <p:cNvSpPr>
                  <a:spLocks noChangeArrowheads="1"/>
                </p:cNvSpPr>
                <p:nvPr/>
              </p:nvSpPr>
              <p:spPr bwMode="auto">
                <a:xfrm rot="-5400002">
                  <a:off x="4088" y="137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9" name="Oval 179"/>
                <p:cNvSpPr>
                  <a:spLocks noChangeArrowheads="1"/>
                </p:cNvSpPr>
                <p:nvPr/>
              </p:nvSpPr>
              <p:spPr bwMode="auto">
                <a:xfrm rot="-5400002">
                  <a:off x="3968" y="125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0" name="Oval 180"/>
                <p:cNvSpPr>
                  <a:spLocks noChangeArrowheads="1"/>
                </p:cNvSpPr>
                <p:nvPr/>
              </p:nvSpPr>
              <p:spPr bwMode="auto">
                <a:xfrm rot="-5400002">
                  <a:off x="3948" y="128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1" name="Oval 181"/>
                <p:cNvSpPr>
                  <a:spLocks noChangeArrowheads="1"/>
                </p:cNvSpPr>
                <p:nvPr/>
              </p:nvSpPr>
              <p:spPr bwMode="auto">
                <a:xfrm rot="-5400002">
                  <a:off x="3964" y="159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2" name="Oval 182"/>
                <p:cNvSpPr>
                  <a:spLocks noChangeArrowheads="1"/>
                </p:cNvSpPr>
                <p:nvPr/>
              </p:nvSpPr>
              <p:spPr bwMode="auto">
                <a:xfrm rot="-5400002">
                  <a:off x="4310" y="128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3" name="Oval 183"/>
                <p:cNvSpPr>
                  <a:spLocks noChangeArrowheads="1"/>
                </p:cNvSpPr>
                <p:nvPr/>
              </p:nvSpPr>
              <p:spPr bwMode="auto">
                <a:xfrm rot="-5400002">
                  <a:off x="4326" y="159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Group 184"/>
              <p:cNvGrpSpPr>
                <a:grpSpLocks/>
              </p:cNvGrpSpPr>
              <p:nvPr/>
            </p:nvGrpSpPr>
            <p:grpSpPr bwMode="auto">
              <a:xfrm>
                <a:off x="4475" y="722"/>
                <a:ext cx="512" cy="486"/>
                <a:chOff x="4475" y="722"/>
                <a:chExt cx="512" cy="486"/>
              </a:xfrm>
            </p:grpSpPr>
            <p:sp>
              <p:nvSpPr>
                <p:cNvPr id="92" name="Oval 185"/>
                <p:cNvSpPr>
                  <a:spLocks noChangeArrowheads="1"/>
                </p:cNvSpPr>
                <p:nvPr/>
              </p:nvSpPr>
              <p:spPr bwMode="auto">
                <a:xfrm rot="-5400002">
                  <a:off x="4615" y="84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3" name="Oval 186"/>
                <p:cNvSpPr>
                  <a:spLocks noChangeArrowheads="1"/>
                </p:cNvSpPr>
                <p:nvPr/>
              </p:nvSpPr>
              <p:spPr bwMode="auto">
                <a:xfrm rot="-5400002">
                  <a:off x="4496" y="722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4" name="Oval 187"/>
                <p:cNvSpPr>
                  <a:spLocks noChangeArrowheads="1"/>
                </p:cNvSpPr>
                <p:nvPr/>
              </p:nvSpPr>
              <p:spPr bwMode="auto">
                <a:xfrm rot="-5400002">
                  <a:off x="4475" y="74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5" name="Oval 188"/>
                <p:cNvSpPr>
                  <a:spLocks noChangeArrowheads="1"/>
                </p:cNvSpPr>
                <p:nvPr/>
              </p:nvSpPr>
              <p:spPr bwMode="auto">
                <a:xfrm rot="-5400002">
                  <a:off x="4491" y="106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6" name="Oval 189"/>
                <p:cNvSpPr>
                  <a:spLocks noChangeArrowheads="1"/>
                </p:cNvSpPr>
                <p:nvPr/>
              </p:nvSpPr>
              <p:spPr bwMode="auto">
                <a:xfrm rot="-5400002">
                  <a:off x="4837" y="74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7" name="Oval 190"/>
                <p:cNvSpPr>
                  <a:spLocks noChangeArrowheads="1"/>
                </p:cNvSpPr>
                <p:nvPr/>
              </p:nvSpPr>
              <p:spPr bwMode="auto">
                <a:xfrm rot="-5400002">
                  <a:off x="4853" y="1063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191"/>
              <p:cNvGrpSpPr>
                <a:grpSpLocks/>
              </p:cNvGrpSpPr>
              <p:nvPr/>
            </p:nvGrpSpPr>
            <p:grpSpPr bwMode="auto">
              <a:xfrm>
                <a:off x="4480" y="1776"/>
                <a:ext cx="512" cy="486"/>
                <a:chOff x="4480" y="1776"/>
                <a:chExt cx="512" cy="486"/>
              </a:xfrm>
            </p:grpSpPr>
            <p:sp>
              <p:nvSpPr>
                <p:cNvPr id="86" name="Oval 192"/>
                <p:cNvSpPr>
                  <a:spLocks noChangeArrowheads="1"/>
                </p:cNvSpPr>
                <p:nvPr/>
              </p:nvSpPr>
              <p:spPr bwMode="auto">
                <a:xfrm rot="-5400002">
                  <a:off x="4620" y="190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7" name="Oval 193"/>
                <p:cNvSpPr>
                  <a:spLocks noChangeArrowheads="1"/>
                </p:cNvSpPr>
                <p:nvPr/>
              </p:nvSpPr>
              <p:spPr bwMode="auto">
                <a:xfrm rot="-5400002">
                  <a:off x="4500" y="177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8" name="Oval 194"/>
                <p:cNvSpPr>
                  <a:spLocks noChangeArrowheads="1"/>
                </p:cNvSpPr>
                <p:nvPr/>
              </p:nvSpPr>
              <p:spPr bwMode="auto">
                <a:xfrm rot="-5400002">
                  <a:off x="4480" y="180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9" name="Oval 195"/>
                <p:cNvSpPr>
                  <a:spLocks noChangeArrowheads="1"/>
                </p:cNvSpPr>
                <p:nvPr/>
              </p:nvSpPr>
              <p:spPr bwMode="auto">
                <a:xfrm rot="-5400002">
                  <a:off x="4496" y="211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Oval 196"/>
                <p:cNvSpPr>
                  <a:spLocks noChangeArrowheads="1"/>
                </p:cNvSpPr>
                <p:nvPr/>
              </p:nvSpPr>
              <p:spPr bwMode="auto">
                <a:xfrm rot="-5400002">
                  <a:off x="4842" y="180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1" name="Oval 197"/>
                <p:cNvSpPr>
                  <a:spLocks noChangeArrowheads="1"/>
                </p:cNvSpPr>
                <p:nvPr/>
              </p:nvSpPr>
              <p:spPr bwMode="auto">
                <a:xfrm rot="-5400002">
                  <a:off x="4858" y="211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5" name="Group 198"/>
              <p:cNvGrpSpPr>
                <a:grpSpLocks/>
              </p:cNvGrpSpPr>
              <p:nvPr/>
            </p:nvGrpSpPr>
            <p:grpSpPr bwMode="auto">
              <a:xfrm>
                <a:off x="4474" y="1252"/>
                <a:ext cx="512" cy="486"/>
                <a:chOff x="4474" y="1252"/>
                <a:chExt cx="512" cy="486"/>
              </a:xfrm>
            </p:grpSpPr>
            <p:sp>
              <p:nvSpPr>
                <p:cNvPr id="80" name="Oval 199"/>
                <p:cNvSpPr>
                  <a:spLocks noChangeArrowheads="1"/>
                </p:cNvSpPr>
                <p:nvPr/>
              </p:nvSpPr>
              <p:spPr bwMode="auto">
                <a:xfrm rot="-5400002">
                  <a:off x="4614" y="137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1" name="Oval 200"/>
                <p:cNvSpPr>
                  <a:spLocks noChangeArrowheads="1"/>
                </p:cNvSpPr>
                <p:nvPr/>
              </p:nvSpPr>
              <p:spPr bwMode="auto">
                <a:xfrm rot="-5400002">
                  <a:off x="4494" y="1252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2" name="Oval 201"/>
                <p:cNvSpPr>
                  <a:spLocks noChangeArrowheads="1"/>
                </p:cNvSpPr>
                <p:nvPr/>
              </p:nvSpPr>
              <p:spPr bwMode="auto">
                <a:xfrm rot="-5400002">
                  <a:off x="4474" y="127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3" name="Oval 202"/>
                <p:cNvSpPr>
                  <a:spLocks noChangeArrowheads="1"/>
                </p:cNvSpPr>
                <p:nvPr/>
              </p:nvSpPr>
              <p:spPr bwMode="auto">
                <a:xfrm rot="-5400002">
                  <a:off x="4490" y="159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4" name="Oval 203"/>
                <p:cNvSpPr>
                  <a:spLocks noChangeArrowheads="1"/>
                </p:cNvSpPr>
                <p:nvPr/>
              </p:nvSpPr>
              <p:spPr bwMode="auto">
                <a:xfrm rot="-5400002">
                  <a:off x="4836" y="127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5" name="Oval 204"/>
                <p:cNvSpPr>
                  <a:spLocks noChangeArrowheads="1"/>
                </p:cNvSpPr>
                <p:nvPr/>
              </p:nvSpPr>
              <p:spPr bwMode="auto">
                <a:xfrm rot="-5400002">
                  <a:off x="4852" y="159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6" name="Group 205"/>
              <p:cNvGrpSpPr>
                <a:grpSpLocks/>
              </p:cNvGrpSpPr>
              <p:nvPr/>
            </p:nvGrpSpPr>
            <p:grpSpPr bwMode="auto">
              <a:xfrm>
                <a:off x="3960" y="2316"/>
                <a:ext cx="512" cy="486"/>
                <a:chOff x="3960" y="2316"/>
                <a:chExt cx="512" cy="486"/>
              </a:xfrm>
            </p:grpSpPr>
            <p:sp>
              <p:nvSpPr>
                <p:cNvPr id="74" name="Oval 206"/>
                <p:cNvSpPr>
                  <a:spLocks noChangeArrowheads="1"/>
                </p:cNvSpPr>
                <p:nvPr/>
              </p:nvSpPr>
              <p:spPr bwMode="auto">
                <a:xfrm rot="-5400002">
                  <a:off x="4100" y="244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5" name="Oval 207"/>
                <p:cNvSpPr>
                  <a:spLocks noChangeArrowheads="1"/>
                </p:cNvSpPr>
                <p:nvPr/>
              </p:nvSpPr>
              <p:spPr bwMode="auto">
                <a:xfrm rot="-5400002">
                  <a:off x="3980" y="231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6" name="Oval 208"/>
                <p:cNvSpPr>
                  <a:spLocks noChangeArrowheads="1"/>
                </p:cNvSpPr>
                <p:nvPr/>
              </p:nvSpPr>
              <p:spPr bwMode="auto">
                <a:xfrm rot="-5400002">
                  <a:off x="3960" y="234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7" name="Oval 209"/>
                <p:cNvSpPr>
                  <a:spLocks noChangeArrowheads="1"/>
                </p:cNvSpPr>
                <p:nvPr/>
              </p:nvSpPr>
              <p:spPr bwMode="auto">
                <a:xfrm rot="-5400002">
                  <a:off x="3976" y="265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8" name="Oval 210"/>
                <p:cNvSpPr>
                  <a:spLocks noChangeArrowheads="1"/>
                </p:cNvSpPr>
                <p:nvPr/>
              </p:nvSpPr>
              <p:spPr bwMode="auto">
                <a:xfrm rot="-5400002">
                  <a:off x="4322" y="234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9" name="Oval 211"/>
                <p:cNvSpPr>
                  <a:spLocks noChangeArrowheads="1"/>
                </p:cNvSpPr>
                <p:nvPr/>
              </p:nvSpPr>
              <p:spPr bwMode="auto">
                <a:xfrm rot="-5400002">
                  <a:off x="4338" y="265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67" name="Group 212"/>
              <p:cNvGrpSpPr>
                <a:grpSpLocks/>
              </p:cNvGrpSpPr>
              <p:nvPr/>
            </p:nvGrpSpPr>
            <p:grpSpPr bwMode="auto">
              <a:xfrm>
                <a:off x="4486" y="2312"/>
                <a:ext cx="512" cy="486"/>
                <a:chOff x="4486" y="2312"/>
                <a:chExt cx="512" cy="486"/>
              </a:xfrm>
            </p:grpSpPr>
            <p:sp>
              <p:nvSpPr>
                <p:cNvPr id="68" name="Oval 213"/>
                <p:cNvSpPr>
                  <a:spLocks noChangeArrowheads="1"/>
                </p:cNvSpPr>
                <p:nvPr/>
              </p:nvSpPr>
              <p:spPr bwMode="auto">
                <a:xfrm rot="-5400002">
                  <a:off x="4626" y="2436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9" name="Oval 214"/>
                <p:cNvSpPr>
                  <a:spLocks noChangeArrowheads="1"/>
                </p:cNvSpPr>
                <p:nvPr/>
              </p:nvSpPr>
              <p:spPr bwMode="auto">
                <a:xfrm rot="-5400002">
                  <a:off x="4506" y="2312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0" name="Oval 215"/>
                <p:cNvSpPr>
                  <a:spLocks noChangeArrowheads="1"/>
                </p:cNvSpPr>
                <p:nvPr/>
              </p:nvSpPr>
              <p:spPr bwMode="auto">
                <a:xfrm rot="-5400002">
                  <a:off x="4486" y="233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1" name="Oval 216"/>
                <p:cNvSpPr>
                  <a:spLocks noChangeArrowheads="1"/>
                </p:cNvSpPr>
                <p:nvPr/>
              </p:nvSpPr>
              <p:spPr bwMode="auto">
                <a:xfrm rot="-5400002">
                  <a:off x="4502" y="265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2" name="Oval 217"/>
                <p:cNvSpPr>
                  <a:spLocks noChangeArrowheads="1"/>
                </p:cNvSpPr>
                <p:nvPr/>
              </p:nvSpPr>
              <p:spPr bwMode="auto">
                <a:xfrm rot="-5400002">
                  <a:off x="4848" y="233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Oval 218"/>
                <p:cNvSpPr>
                  <a:spLocks noChangeArrowheads="1"/>
                </p:cNvSpPr>
                <p:nvPr/>
              </p:nvSpPr>
              <p:spPr bwMode="auto">
                <a:xfrm rot="-5400002">
                  <a:off x="4864" y="265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7" name="Group 219"/>
            <p:cNvGrpSpPr>
              <a:grpSpLocks/>
            </p:cNvGrpSpPr>
            <p:nvPr/>
          </p:nvGrpSpPr>
          <p:grpSpPr bwMode="auto">
            <a:xfrm>
              <a:off x="1696" y="1598"/>
              <a:ext cx="872" cy="868"/>
              <a:chOff x="1696" y="1598"/>
              <a:chExt cx="872" cy="868"/>
            </a:xfrm>
          </p:grpSpPr>
          <p:sp>
            <p:nvSpPr>
              <p:cNvPr id="48" name="Oval 220"/>
              <p:cNvSpPr>
                <a:spLocks noChangeArrowheads="1"/>
              </p:cNvSpPr>
              <p:nvPr/>
            </p:nvSpPr>
            <p:spPr bwMode="auto">
              <a:xfrm rot="-5400002">
                <a:off x="22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9" name="Oval 221"/>
              <p:cNvSpPr>
                <a:spLocks noChangeArrowheads="1"/>
              </p:cNvSpPr>
              <p:nvPr/>
            </p:nvSpPr>
            <p:spPr bwMode="auto">
              <a:xfrm rot="-5400002">
                <a:off x="2228" y="233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Oval 222"/>
              <p:cNvSpPr>
                <a:spLocks noChangeArrowheads="1"/>
              </p:cNvSpPr>
              <p:nvPr/>
            </p:nvSpPr>
            <p:spPr bwMode="auto">
              <a:xfrm rot="-5400002">
                <a:off x="2434" y="21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1" name="Oval 223"/>
              <p:cNvSpPr>
                <a:spLocks noChangeArrowheads="1"/>
              </p:cNvSpPr>
              <p:nvPr/>
            </p:nvSpPr>
            <p:spPr bwMode="auto">
              <a:xfrm rot="-5400002">
                <a:off x="1696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24" name="Group 224"/>
          <p:cNvGrpSpPr>
            <a:grpSpLocks/>
          </p:cNvGrpSpPr>
          <p:nvPr/>
        </p:nvGrpSpPr>
        <p:grpSpPr bwMode="auto">
          <a:xfrm>
            <a:off x="762000" y="2740025"/>
            <a:ext cx="7826375" cy="2863850"/>
            <a:chOff x="480" y="1726"/>
            <a:chExt cx="4930" cy="1804"/>
          </a:xfrm>
        </p:grpSpPr>
        <p:grpSp>
          <p:nvGrpSpPr>
            <p:cNvPr id="225" name="Group 225"/>
            <p:cNvGrpSpPr>
              <a:grpSpLocks/>
            </p:cNvGrpSpPr>
            <p:nvPr/>
          </p:nvGrpSpPr>
          <p:grpSpPr bwMode="auto">
            <a:xfrm>
              <a:off x="480" y="1726"/>
              <a:ext cx="4930" cy="1803"/>
              <a:chOff x="480" y="1726"/>
              <a:chExt cx="4930" cy="1803"/>
            </a:xfrm>
          </p:grpSpPr>
          <p:sp>
            <p:nvSpPr>
              <p:cNvPr id="227" name="AutoShape 226"/>
              <p:cNvSpPr>
                <a:spLocks noChangeArrowheads="1"/>
              </p:cNvSpPr>
              <p:nvPr/>
            </p:nvSpPr>
            <p:spPr bwMode="auto">
              <a:xfrm>
                <a:off x="1282" y="3044"/>
                <a:ext cx="706" cy="485"/>
              </a:xfrm>
              <a:prstGeom prst="roundRect">
                <a:avLst>
                  <a:gd name="adj" fmla="val 1649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scene3d>
                <a:camera prst="legacyObliqueTopRight"/>
                <a:lightRig rig="legacyHarsh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28" name="Group 227"/>
              <p:cNvGrpSpPr>
                <a:grpSpLocks/>
              </p:cNvGrpSpPr>
              <p:nvPr/>
            </p:nvGrpSpPr>
            <p:grpSpPr bwMode="auto">
              <a:xfrm>
                <a:off x="3398" y="3032"/>
                <a:ext cx="345" cy="381"/>
                <a:chOff x="3398" y="3040"/>
                <a:chExt cx="345" cy="383"/>
              </a:xfrm>
            </p:grpSpPr>
            <p:sp>
              <p:nvSpPr>
                <p:cNvPr id="237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3398" y="3114"/>
                  <a:ext cx="0" cy="2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8" name="Line 229"/>
                <p:cNvSpPr>
                  <a:spLocks noChangeShapeType="1"/>
                </p:cNvSpPr>
                <p:nvPr/>
              </p:nvSpPr>
              <p:spPr bwMode="auto">
                <a:xfrm>
                  <a:off x="3507" y="3044"/>
                  <a:ext cx="0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9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3623" y="3110"/>
                  <a:ext cx="0" cy="2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Line 231"/>
                <p:cNvSpPr>
                  <a:spLocks noChangeShapeType="1"/>
                </p:cNvSpPr>
                <p:nvPr/>
              </p:nvSpPr>
              <p:spPr bwMode="auto">
                <a:xfrm>
                  <a:off x="3743" y="3040"/>
                  <a:ext cx="0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29" name="Line 232"/>
              <p:cNvSpPr>
                <a:spLocks noChangeShapeType="1"/>
              </p:cNvSpPr>
              <p:nvPr/>
            </p:nvSpPr>
            <p:spPr bwMode="auto">
              <a:xfrm>
                <a:off x="2032" y="3214"/>
                <a:ext cx="1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0" name="Line 233"/>
              <p:cNvSpPr>
                <a:spLocks noChangeShapeType="1"/>
              </p:cNvSpPr>
              <p:nvPr/>
            </p:nvSpPr>
            <p:spPr bwMode="auto">
              <a:xfrm flipV="1">
                <a:off x="5136" y="177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1" name="Line 234"/>
              <p:cNvSpPr>
                <a:spLocks noChangeShapeType="1"/>
              </p:cNvSpPr>
              <p:nvPr/>
            </p:nvSpPr>
            <p:spPr bwMode="auto">
              <a:xfrm>
                <a:off x="5410" y="1768"/>
                <a:ext cx="0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2" name="Line 235"/>
              <p:cNvSpPr>
                <a:spLocks noChangeShapeType="1"/>
              </p:cNvSpPr>
              <p:nvPr/>
            </p:nvSpPr>
            <p:spPr bwMode="auto">
              <a:xfrm>
                <a:off x="3744" y="3214"/>
                <a:ext cx="16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3" name="Line 236"/>
              <p:cNvSpPr>
                <a:spLocks noChangeShapeType="1"/>
              </p:cNvSpPr>
              <p:nvPr/>
            </p:nvSpPr>
            <p:spPr bwMode="auto">
              <a:xfrm flipV="1">
                <a:off x="480" y="1728"/>
                <a:ext cx="0" cy="1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4" name="Line 237"/>
              <p:cNvSpPr>
                <a:spLocks noChangeShapeType="1"/>
              </p:cNvSpPr>
              <p:nvPr/>
            </p:nvSpPr>
            <p:spPr bwMode="auto">
              <a:xfrm>
                <a:off x="480" y="1726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Line 238"/>
              <p:cNvSpPr>
                <a:spLocks noChangeShapeType="1"/>
              </p:cNvSpPr>
              <p:nvPr/>
            </p:nvSpPr>
            <p:spPr bwMode="auto">
              <a:xfrm flipH="1">
                <a:off x="480" y="3224"/>
                <a:ext cx="8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6" name="AutoShape 239"/>
              <p:cNvSpPr>
                <a:spLocks noChangeArrowheads="1"/>
              </p:cNvSpPr>
              <p:nvPr/>
            </p:nvSpPr>
            <p:spPr bwMode="auto">
              <a:xfrm>
                <a:off x="1324" y="3094"/>
                <a:ext cx="622" cy="329"/>
              </a:xfrm>
              <a:prstGeom prst="roundRect">
                <a:avLst>
                  <a:gd name="adj" fmla="val 16412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26" name="Freeform 240"/>
            <p:cNvSpPr>
              <a:spLocks noChangeArrowheads="1"/>
            </p:cNvSpPr>
            <p:nvPr/>
          </p:nvSpPr>
          <p:spPr bwMode="auto">
            <a:xfrm>
              <a:off x="1406" y="3137"/>
              <a:ext cx="454" cy="146"/>
            </a:xfrm>
            <a:custGeom>
              <a:avLst/>
              <a:gdLst>
                <a:gd name="T0" fmla="*/ 0 w 455"/>
                <a:gd name="T1" fmla="*/ 146 h 146"/>
                <a:gd name="T2" fmla="*/ 42 w 455"/>
                <a:gd name="T3" fmla="*/ 84 h 146"/>
                <a:gd name="T4" fmla="*/ 104 w 455"/>
                <a:gd name="T5" fmla="*/ 33 h 146"/>
                <a:gd name="T6" fmla="*/ 235 w 455"/>
                <a:gd name="T7" fmla="*/ 2 h 146"/>
                <a:gd name="T8" fmla="*/ 359 w 455"/>
                <a:gd name="T9" fmla="*/ 43 h 146"/>
                <a:gd name="T10" fmla="*/ 421 w 455"/>
                <a:gd name="T11" fmla="*/ 95 h 146"/>
                <a:gd name="T12" fmla="*/ 452 w 455"/>
                <a:gd name="T13" fmla="*/ 146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146"/>
                <a:gd name="T23" fmla="*/ 455 w 455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146">
                  <a:moveTo>
                    <a:pt x="0" y="146"/>
                  </a:moveTo>
                  <a:cubicBezTo>
                    <a:pt x="7" y="136"/>
                    <a:pt x="25" y="103"/>
                    <a:pt x="42" y="84"/>
                  </a:cubicBezTo>
                  <a:cubicBezTo>
                    <a:pt x="59" y="65"/>
                    <a:pt x="71" y="47"/>
                    <a:pt x="104" y="33"/>
                  </a:cubicBezTo>
                  <a:cubicBezTo>
                    <a:pt x="137" y="19"/>
                    <a:pt x="195" y="0"/>
                    <a:pt x="238" y="2"/>
                  </a:cubicBezTo>
                  <a:cubicBezTo>
                    <a:pt x="281" y="4"/>
                    <a:pt x="331" y="28"/>
                    <a:pt x="362" y="43"/>
                  </a:cubicBezTo>
                  <a:cubicBezTo>
                    <a:pt x="393" y="58"/>
                    <a:pt x="408" y="78"/>
                    <a:pt x="424" y="95"/>
                  </a:cubicBezTo>
                  <a:cubicBezTo>
                    <a:pt x="440" y="112"/>
                    <a:pt x="449" y="136"/>
                    <a:pt x="455" y="1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1071538" y="285728"/>
            <a:ext cx="7178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tenha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dopado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arsênico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N.</a:t>
            </a:r>
          </a:p>
        </p:txBody>
      </p:sp>
      <p:sp>
        <p:nvSpPr>
          <p:cNvPr id="242" name="Oval 242"/>
          <p:cNvSpPr>
            <a:spLocks noChangeArrowheads="1"/>
          </p:cNvSpPr>
          <p:nvPr/>
        </p:nvSpPr>
        <p:spPr bwMode="auto">
          <a:xfrm rot="16199998">
            <a:off x="1282700" y="2670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Oval 243"/>
          <p:cNvSpPr>
            <a:spLocks noChangeArrowheads="1"/>
          </p:cNvSpPr>
          <p:nvPr/>
        </p:nvSpPr>
        <p:spPr bwMode="auto">
          <a:xfrm rot="16199998">
            <a:off x="1670050" y="2670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Oval 244"/>
          <p:cNvSpPr>
            <a:spLocks noChangeArrowheads="1"/>
          </p:cNvSpPr>
          <p:nvPr/>
        </p:nvSpPr>
        <p:spPr bwMode="auto">
          <a:xfrm rot="16199998">
            <a:off x="2346325" y="26289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" name="Oval 245"/>
          <p:cNvSpPr>
            <a:spLocks noChangeArrowheads="1"/>
          </p:cNvSpPr>
          <p:nvPr/>
        </p:nvSpPr>
        <p:spPr bwMode="auto">
          <a:xfrm rot="16199998">
            <a:off x="2797175" y="28003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Oval 246"/>
          <p:cNvSpPr>
            <a:spLocks noChangeArrowheads="1"/>
          </p:cNvSpPr>
          <p:nvPr/>
        </p:nvSpPr>
        <p:spPr bwMode="auto">
          <a:xfrm rot="16199998">
            <a:off x="3305175" y="28162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Oval 247"/>
          <p:cNvSpPr>
            <a:spLocks noChangeArrowheads="1"/>
          </p:cNvSpPr>
          <p:nvPr/>
        </p:nvSpPr>
        <p:spPr bwMode="auto">
          <a:xfrm rot="16199998">
            <a:off x="3994150" y="27813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Oval 248"/>
          <p:cNvSpPr>
            <a:spLocks noChangeArrowheads="1"/>
          </p:cNvSpPr>
          <p:nvPr/>
        </p:nvSpPr>
        <p:spPr bwMode="auto">
          <a:xfrm rot="16199998">
            <a:off x="4441825" y="23177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9" name="Oval 249"/>
          <p:cNvSpPr>
            <a:spLocks noChangeArrowheads="1"/>
          </p:cNvSpPr>
          <p:nvPr/>
        </p:nvSpPr>
        <p:spPr bwMode="auto">
          <a:xfrm rot="16199998">
            <a:off x="4819650" y="2670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Oval 250"/>
          <p:cNvSpPr>
            <a:spLocks noChangeArrowheads="1"/>
          </p:cNvSpPr>
          <p:nvPr/>
        </p:nvSpPr>
        <p:spPr bwMode="auto">
          <a:xfrm rot="16199998">
            <a:off x="5276850" y="30988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Oval 251"/>
          <p:cNvSpPr>
            <a:spLocks noChangeArrowheads="1"/>
          </p:cNvSpPr>
          <p:nvPr/>
        </p:nvSpPr>
        <p:spPr bwMode="auto">
          <a:xfrm rot="16199998">
            <a:off x="5699125" y="34798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Oval 252"/>
          <p:cNvSpPr>
            <a:spLocks noChangeArrowheads="1"/>
          </p:cNvSpPr>
          <p:nvPr/>
        </p:nvSpPr>
        <p:spPr bwMode="auto">
          <a:xfrm rot="16199998">
            <a:off x="6092825" y="30988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Oval 253"/>
          <p:cNvSpPr>
            <a:spLocks noChangeArrowheads="1"/>
          </p:cNvSpPr>
          <p:nvPr/>
        </p:nvSpPr>
        <p:spPr bwMode="auto">
          <a:xfrm rot="16199998">
            <a:off x="6524625" y="27622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4" name="Oval 254"/>
          <p:cNvSpPr>
            <a:spLocks noChangeArrowheads="1"/>
          </p:cNvSpPr>
          <p:nvPr/>
        </p:nvSpPr>
        <p:spPr bwMode="auto">
          <a:xfrm rot="16199998">
            <a:off x="6937375" y="2670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5" name="Oval 255"/>
          <p:cNvSpPr>
            <a:spLocks noChangeArrowheads="1"/>
          </p:cNvSpPr>
          <p:nvPr/>
        </p:nvSpPr>
        <p:spPr bwMode="auto">
          <a:xfrm rot="16199998">
            <a:off x="7359650" y="26606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6" name="Oval 256"/>
          <p:cNvSpPr>
            <a:spLocks noChangeArrowheads="1"/>
          </p:cNvSpPr>
          <p:nvPr/>
        </p:nvSpPr>
        <p:spPr bwMode="auto">
          <a:xfrm rot="16199998">
            <a:off x="7889875" y="26511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7" name="Line 257"/>
          <p:cNvSpPr>
            <a:spLocks noChangeShapeType="1"/>
          </p:cNvSpPr>
          <p:nvPr/>
        </p:nvSpPr>
        <p:spPr bwMode="auto">
          <a:xfrm rot="3600000">
            <a:off x="2457450" y="4991100"/>
            <a:ext cx="393700" cy="43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8" name="Text Box 258"/>
          <p:cNvSpPr txBox="1">
            <a:spLocks noChangeArrowheads="1"/>
          </p:cNvSpPr>
          <p:nvPr/>
        </p:nvSpPr>
        <p:spPr bwMode="auto">
          <a:xfrm>
            <a:off x="2071670" y="5786454"/>
            <a:ext cx="5935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Os elétrons em silício de tipo N suportam o fluxo da corrente.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92267" y="1120752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 rot="16199998">
            <a:off x="1620867" y="133665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1430367" y="1142977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1398617" y="11810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1424017" y="16827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1973292" y="11842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1998692" y="16859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401792" y="2816202"/>
            <a:ext cx="812800" cy="771525"/>
            <a:chOff x="814" y="1790"/>
            <a:chExt cx="512" cy="48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392267" y="1984352"/>
            <a:ext cx="812800" cy="771525"/>
            <a:chOff x="808" y="1266"/>
            <a:chExt cx="512" cy="4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233642" y="1136627"/>
            <a:ext cx="812800" cy="771525"/>
            <a:chOff x="1338" y="732"/>
            <a:chExt cx="512" cy="486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Oval 30"/>
          <p:cNvSpPr>
            <a:spLocks noChangeArrowheads="1"/>
          </p:cNvSpPr>
          <p:nvPr/>
        </p:nvSpPr>
        <p:spPr bwMode="auto">
          <a:xfrm rot="16199998">
            <a:off x="2459067" y="300670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6199998">
            <a:off x="2268567" y="280985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6199998">
            <a:off x="2236817" y="28479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6199998">
            <a:off x="2262217" y="33496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6199998">
            <a:off x="2836892" y="33527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227292" y="1978002"/>
            <a:ext cx="812800" cy="771525"/>
            <a:chOff x="1334" y="1262"/>
            <a:chExt cx="512" cy="486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411317" y="3667102"/>
            <a:ext cx="812800" cy="771525"/>
            <a:chOff x="820" y="2326"/>
            <a:chExt cx="512" cy="486"/>
          </a:xfrm>
        </p:grpSpPr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246342" y="3660752"/>
            <a:ext cx="812800" cy="771525"/>
            <a:chOff x="1346" y="2322"/>
            <a:chExt cx="512" cy="486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3059142" y="1136627"/>
            <a:ext cx="812800" cy="771525"/>
            <a:chOff x="1858" y="732"/>
            <a:chExt cx="512" cy="486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Oval 63"/>
          <p:cNvSpPr>
            <a:spLocks noChangeArrowheads="1"/>
          </p:cNvSpPr>
          <p:nvPr/>
        </p:nvSpPr>
        <p:spPr bwMode="auto">
          <a:xfrm rot="16199998">
            <a:off x="3284567" y="300670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16199998">
            <a:off x="3094067" y="280985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16199998">
            <a:off x="3094067" y="28162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16199998">
            <a:off x="3119467" y="33654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16199998">
            <a:off x="3636992" y="28511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16199998">
            <a:off x="3662392" y="33527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16199998">
            <a:off x="3275042" y="2171677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16199998">
            <a:off x="3084542" y="197800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6199998">
            <a:off x="3052792" y="20161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16199998">
            <a:off x="3078192" y="25177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rot="16199998">
            <a:off x="3627467" y="20192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3894167" y="1130277"/>
            <a:ext cx="812800" cy="771525"/>
            <a:chOff x="2384" y="728"/>
            <a:chExt cx="512" cy="486"/>
          </a:xfrm>
        </p:grpSpPr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1" name="Oval 81"/>
          <p:cNvSpPr>
            <a:spLocks noChangeArrowheads="1"/>
          </p:cNvSpPr>
          <p:nvPr/>
        </p:nvSpPr>
        <p:spPr bwMode="auto">
          <a:xfrm rot="16199998">
            <a:off x="4119592" y="300035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rot="16199998">
            <a:off x="3929092" y="280350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rot="16199998">
            <a:off x="3897342" y="28416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rot="16199998">
            <a:off x="4472017" y="28447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 rot="16199998">
            <a:off x="4497417" y="334642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6" name="Group 86"/>
          <p:cNvGrpSpPr>
            <a:grpSpLocks/>
          </p:cNvGrpSpPr>
          <p:nvPr/>
        </p:nvGrpSpPr>
        <p:grpSpPr bwMode="auto">
          <a:xfrm>
            <a:off x="3887817" y="1971652"/>
            <a:ext cx="812800" cy="771525"/>
            <a:chOff x="2380" y="1258"/>
            <a:chExt cx="512" cy="486"/>
          </a:xfrm>
        </p:grpSpPr>
        <p:sp>
          <p:nvSpPr>
            <p:cNvPr id="87" name="Oval 87"/>
            <p:cNvSpPr>
              <a:spLocks noChangeArrowheads="1"/>
            </p:cNvSpPr>
            <p:nvPr/>
          </p:nvSpPr>
          <p:spPr bwMode="auto">
            <a:xfrm rot="-5400002">
              <a:off x="2519" y="138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 rot="-5400002">
              <a:off x="2400" y="125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9" name="Oval 89"/>
            <p:cNvSpPr>
              <a:spLocks noChangeArrowheads="1"/>
            </p:cNvSpPr>
            <p:nvPr/>
          </p:nvSpPr>
          <p:spPr bwMode="auto">
            <a:xfrm rot="-5400002">
              <a:off x="2379" y="128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0" name="Oval 90"/>
            <p:cNvSpPr>
              <a:spLocks noChangeArrowheads="1"/>
            </p:cNvSpPr>
            <p:nvPr/>
          </p:nvSpPr>
          <p:spPr bwMode="auto">
            <a:xfrm rot="-5400002">
              <a:off x="2395" y="159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1" name="Oval 91"/>
            <p:cNvSpPr>
              <a:spLocks noChangeArrowheads="1"/>
            </p:cNvSpPr>
            <p:nvPr/>
          </p:nvSpPr>
          <p:spPr bwMode="auto">
            <a:xfrm rot="-5400002">
              <a:off x="2741" y="128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Oval 92"/>
            <p:cNvSpPr>
              <a:spLocks noChangeArrowheads="1"/>
            </p:cNvSpPr>
            <p:nvPr/>
          </p:nvSpPr>
          <p:spPr bwMode="auto">
            <a:xfrm rot="-5400002">
              <a:off x="2757" y="159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3" name="Oval 93"/>
          <p:cNvSpPr>
            <a:spLocks noChangeArrowheads="1"/>
          </p:cNvSpPr>
          <p:nvPr/>
        </p:nvSpPr>
        <p:spPr bwMode="auto">
          <a:xfrm rot="16199998">
            <a:off x="3294092" y="3857602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rot="16199998">
            <a:off x="3103592" y="3660752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rot="16199998">
            <a:off x="3071842" y="369885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rot="16199998">
            <a:off x="3097242" y="4200502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Oval 97"/>
          <p:cNvSpPr>
            <a:spLocks noChangeArrowheads="1"/>
          </p:cNvSpPr>
          <p:nvPr/>
        </p:nvSpPr>
        <p:spPr bwMode="auto">
          <a:xfrm rot="16199998">
            <a:off x="3671917" y="4203677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8"/>
          <p:cNvGrpSpPr>
            <a:grpSpLocks/>
          </p:cNvGrpSpPr>
          <p:nvPr/>
        </p:nvGrpSpPr>
        <p:grpSpPr bwMode="auto">
          <a:xfrm>
            <a:off x="3906867" y="3654402"/>
            <a:ext cx="812800" cy="771525"/>
            <a:chOff x="2392" y="2318"/>
            <a:chExt cx="512" cy="486"/>
          </a:xfrm>
        </p:grpSpPr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" name="Group 105"/>
          <p:cNvGrpSpPr>
            <a:grpSpLocks/>
          </p:cNvGrpSpPr>
          <p:nvPr/>
        </p:nvGrpSpPr>
        <p:grpSpPr bwMode="auto">
          <a:xfrm>
            <a:off x="4716492" y="1120752"/>
            <a:ext cx="3327400" cy="3308350"/>
            <a:chOff x="2902" y="722"/>
            <a:chExt cx="2096" cy="2084"/>
          </a:xfrm>
        </p:grpSpPr>
        <p:grpSp>
          <p:nvGrpSpPr>
            <p:cNvPr id="106" name="Group 106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2" name="Oval 107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" name="Oval 108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109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110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111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7" name="Oval 112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7" name="Group 113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06" name="Oval 114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" name="Oval 115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116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117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118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1" name="Oval 119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8" name="Group 120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200" name="Oval 121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1" name="Oval 122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123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124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125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5" name="Oval 126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9" name="Group 127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4" name="Oval 128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5" name="Oval 129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130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131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9" name="Oval 133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Group 134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88" name="Oval 135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Oval 136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137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138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139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3" name="Oval 140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1" name="Group 141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2" name="Oval 142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Oval 143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144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145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146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7" name="Oval 147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48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76" name="Oval 149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7" name="Oval 150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151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153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1" name="Oval 154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55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70" name="Oval 156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1" name="Oval 157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158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159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5" name="Oval 161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4" name="Group 162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4" name="Oval 163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67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9" name="Oval 168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5" name="Group 169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58" name="Oval 170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9" name="Oval 171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Oval 172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Oval 173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2" name="Oval 174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3" name="Oval 175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Group 176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2" name="Oval 177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3" name="Oval 178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4" name="Oval 179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5" name="Oval 180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6" name="Oval 181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Oval 182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7" name="Group 183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46" name="Oval 184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7" name="Oval 185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Oval 186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9" name="Oval 187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Oval 188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1" name="Oval 189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8" name="Group 190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40" name="Oval 191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Oval 192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2" name="Oval 193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3" name="Oval 194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Oval 195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5" name="Oval 196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9" name="Group 197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4" name="Oval 198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5" name="Oval 199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Oval 200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Oval 201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Oval 202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Oval 203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0" name="Group 204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28" name="Oval 205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9" name="Oval 206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Oval 207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1" name="Oval 208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2" name="Oval 209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3" name="Oval 210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1" name="Group 211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2" name="Oval 212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Oval 213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Oval 214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Oval 215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Oval 216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7" name="Oval 217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8" name="Group 218"/>
          <p:cNvGrpSpPr>
            <a:grpSpLocks/>
          </p:cNvGrpSpPr>
          <p:nvPr/>
        </p:nvGrpSpPr>
        <p:grpSpPr bwMode="auto">
          <a:xfrm>
            <a:off x="2801967" y="2511402"/>
            <a:ext cx="1384300" cy="1381125"/>
            <a:chOff x="1696" y="1598"/>
            <a:chExt cx="872" cy="870"/>
          </a:xfrm>
        </p:grpSpPr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2" name="Oval 222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3" name="Text Box 223"/>
          <p:cNvSpPr txBox="1">
            <a:spLocks noChangeArrowheads="1"/>
          </p:cNvSpPr>
          <p:nvPr/>
        </p:nvSpPr>
        <p:spPr bwMode="auto">
          <a:xfrm>
            <a:off x="1357290" y="5214950"/>
            <a:ext cx="2560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24" name="AutoShape 224"/>
          <p:cNvSpPr>
            <a:spLocks noChangeArrowheads="1"/>
          </p:cNvSpPr>
          <p:nvPr/>
        </p:nvSpPr>
        <p:spPr bwMode="auto">
          <a:xfrm>
            <a:off x="3857620" y="5229240"/>
            <a:ext cx="939800" cy="342900"/>
          </a:xfrm>
          <a:prstGeom prst="rightArrow">
            <a:avLst>
              <a:gd name="adj1" fmla="val 33334"/>
              <a:gd name="adj2" fmla="val 68519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Text Box 225"/>
          <p:cNvSpPr txBox="1">
            <a:spLocks noChangeArrowheads="1"/>
          </p:cNvSpPr>
          <p:nvPr/>
        </p:nvSpPr>
        <p:spPr bwMode="auto">
          <a:xfrm>
            <a:off x="1000100" y="214290"/>
            <a:ext cx="72913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dopado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impureza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aceitadora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26" name="Text Box 226"/>
          <p:cNvSpPr txBox="1">
            <a:spLocks noChangeArrowheads="1"/>
          </p:cNvSpPr>
          <p:nvPr/>
        </p:nvSpPr>
        <p:spPr bwMode="auto">
          <a:xfrm>
            <a:off x="4649817" y="4940277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27" name="Text Box 227"/>
          <p:cNvSpPr txBox="1">
            <a:spLocks noChangeArrowheads="1"/>
          </p:cNvSpPr>
          <p:nvPr/>
        </p:nvSpPr>
        <p:spPr bwMode="auto">
          <a:xfrm>
            <a:off x="4659342" y="5603852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8" name="Text Box 228"/>
          <p:cNvSpPr txBox="1">
            <a:spLocks noChangeArrowheads="1"/>
          </p:cNvSpPr>
          <p:nvPr/>
        </p:nvSpPr>
        <p:spPr bwMode="auto">
          <a:xfrm>
            <a:off x="5643592" y="5635602"/>
            <a:ext cx="314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grpSp>
        <p:nvGrpSpPr>
          <p:cNvPr id="229" name="Group 229"/>
          <p:cNvGrpSpPr>
            <a:grpSpLocks/>
          </p:cNvGrpSpPr>
          <p:nvPr/>
        </p:nvGrpSpPr>
        <p:grpSpPr bwMode="auto">
          <a:xfrm>
            <a:off x="4913342" y="5041877"/>
            <a:ext cx="812800" cy="771525"/>
            <a:chOff x="3026" y="3192"/>
            <a:chExt cx="512" cy="486"/>
          </a:xfrm>
        </p:grpSpPr>
        <p:sp>
          <p:nvSpPr>
            <p:cNvPr id="230" name="Oval 230"/>
            <p:cNvSpPr>
              <a:spLocks noChangeArrowheads="1"/>
            </p:cNvSpPr>
            <p:nvPr/>
          </p:nvSpPr>
          <p:spPr bwMode="auto">
            <a:xfrm rot="-5400002">
              <a:off x="3392" y="3212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Oval 231"/>
            <p:cNvSpPr>
              <a:spLocks noChangeArrowheads="1"/>
            </p:cNvSpPr>
            <p:nvPr/>
          </p:nvSpPr>
          <p:spPr bwMode="auto">
            <a:xfrm rot="-5400002">
              <a:off x="3166" y="331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Oval 232"/>
            <p:cNvSpPr>
              <a:spLocks noChangeArrowheads="1"/>
            </p:cNvSpPr>
            <p:nvPr/>
          </p:nvSpPr>
          <p:spPr bwMode="auto">
            <a:xfrm rot="-5400002">
              <a:off x="3046" y="319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3" name="Oval 233"/>
            <p:cNvSpPr>
              <a:spLocks noChangeArrowheads="1"/>
            </p:cNvSpPr>
            <p:nvPr/>
          </p:nvSpPr>
          <p:spPr bwMode="auto">
            <a:xfrm rot="-5400002">
              <a:off x="3026" y="321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4" name="Oval 234"/>
            <p:cNvSpPr>
              <a:spLocks noChangeArrowheads="1"/>
            </p:cNvSpPr>
            <p:nvPr/>
          </p:nvSpPr>
          <p:spPr bwMode="auto">
            <a:xfrm rot="-5400002">
              <a:off x="3042" y="35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5" name="Oval 235"/>
            <p:cNvSpPr>
              <a:spLocks noChangeArrowheads="1"/>
            </p:cNvSpPr>
            <p:nvPr/>
          </p:nvSpPr>
          <p:spPr bwMode="auto">
            <a:xfrm rot="-5400002">
              <a:off x="3404" y="353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6" name="Rectangle 236"/>
          <p:cNvSpPr>
            <a:spLocks noChangeArrowheads="1"/>
          </p:cNvSpPr>
          <p:nvPr/>
        </p:nvSpPr>
        <p:spPr bwMode="auto">
          <a:xfrm>
            <a:off x="311180" y="4830740"/>
            <a:ext cx="8332786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0"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7" name="Text Box 237"/>
          <p:cNvSpPr txBox="1">
            <a:spLocks noChangeArrowheads="1"/>
          </p:cNvSpPr>
          <p:nvPr/>
        </p:nvSpPr>
        <p:spPr bwMode="auto">
          <a:xfrm>
            <a:off x="1428728" y="5988626"/>
            <a:ext cx="7286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aceitador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buraco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38" name="Group 238"/>
          <p:cNvGrpSpPr>
            <a:grpSpLocks/>
          </p:cNvGrpSpPr>
          <p:nvPr/>
        </p:nvGrpSpPr>
        <p:grpSpPr bwMode="auto">
          <a:xfrm>
            <a:off x="4735542" y="3667102"/>
            <a:ext cx="812800" cy="771525"/>
            <a:chOff x="2914" y="2326"/>
            <a:chExt cx="512" cy="486"/>
          </a:xfrm>
        </p:grpSpPr>
        <p:sp>
          <p:nvSpPr>
            <p:cNvPr id="239" name="Oval 239"/>
            <p:cNvSpPr>
              <a:spLocks noChangeArrowheads="1"/>
            </p:cNvSpPr>
            <p:nvPr/>
          </p:nvSpPr>
          <p:spPr bwMode="auto">
            <a:xfrm rot="-5400002">
              <a:off x="3279" y="2345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0" name="Oval 240"/>
            <p:cNvSpPr>
              <a:spLocks noChangeArrowheads="1"/>
            </p:cNvSpPr>
            <p:nvPr/>
          </p:nvSpPr>
          <p:spPr bwMode="auto">
            <a:xfrm rot="-5400002">
              <a:off x="3053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1" name="Oval 241"/>
            <p:cNvSpPr>
              <a:spLocks noChangeArrowheads="1"/>
            </p:cNvSpPr>
            <p:nvPr/>
          </p:nvSpPr>
          <p:spPr bwMode="auto">
            <a:xfrm rot="-5400002">
              <a:off x="2934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2" name="Oval 242"/>
            <p:cNvSpPr>
              <a:spLocks noChangeArrowheads="1"/>
            </p:cNvSpPr>
            <p:nvPr/>
          </p:nvSpPr>
          <p:spPr bwMode="auto">
            <a:xfrm rot="-5400002">
              <a:off x="2913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3" name="Oval 243"/>
            <p:cNvSpPr>
              <a:spLocks noChangeArrowheads="1"/>
            </p:cNvSpPr>
            <p:nvPr/>
          </p:nvSpPr>
          <p:spPr bwMode="auto">
            <a:xfrm rot="-5400002">
              <a:off x="2929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4" name="Oval 244"/>
            <p:cNvSpPr>
              <a:spLocks noChangeArrowheads="1"/>
            </p:cNvSpPr>
            <p:nvPr/>
          </p:nvSpPr>
          <p:spPr bwMode="auto">
            <a:xfrm rot="-5400002">
              <a:off x="3291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5" name="Group 245"/>
          <p:cNvGrpSpPr>
            <a:grpSpLocks/>
          </p:cNvGrpSpPr>
          <p:nvPr/>
        </p:nvGrpSpPr>
        <p:grpSpPr bwMode="auto">
          <a:xfrm>
            <a:off x="5375307" y="3862366"/>
            <a:ext cx="1198563" cy="1109663"/>
            <a:chOff x="3317" y="2449"/>
            <a:chExt cx="755" cy="699"/>
          </a:xfrm>
        </p:grpSpPr>
        <p:sp>
          <p:nvSpPr>
            <p:cNvPr id="246" name="AutoShape 246"/>
            <p:cNvSpPr>
              <a:spLocks noChangeArrowheads="1"/>
            </p:cNvSpPr>
            <p:nvPr/>
          </p:nvSpPr>
          <p:spPr bwMode="auto">
            <a:xfrm rot="15276898">
              <a:off x="3129" y="2637"/>
              <a:ext cx="592" cy="216"/>
            </a:xfrm>
            <a:prstGeom prst="rightArrow">
              <a:avLst>
                <a:gd name="adj1" fmla="val 23218"/>
                <a:gd name="adj2" fmla="val 68519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7" name="Text Box 247"/>
            <p:cNvSpPr txBox="1">
              <a:spLocks noChangeArrowheads="1"/>
            </p:cNvSpPr>
            <p:nvPr/>
          </p:nvSpPr>
          <p:spPr bwMode="auto">
            <a:xfrm>
              <a:off x="3486" y="2896"/>
              <a:ext cx="5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Lacuna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82700" y="1146175"/>
            <a:ext cx="6683375" cy="3317875"/>
            <a:chOff x="808" y="722"/>
            <a:chExt cx="4210" cy="209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808" y="722"/>
              <a:ext cx="4210" cy="209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1801800" prstMaterial="legacyMatte">
              <a:bevelT w="13970" h="13970"/>
              <a:bevelB w="13970" h="1397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-5400002">
              <a:off x="952" y="85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 rot="-5400002">
              <a:off x="832" y="73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 rot="-5400002">
              <a:off x="812" y="76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 rot="-5400002">
              <a:off x="828" y="10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 rot="-5400002">
              <a:off x="1174" y="7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 rot="-5400002">
              <a:off x="1190" y="107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813" y="1790"/>
              <a:ext cx="512" cy="486"/>
              <a:chOff x="813" y="1790"/>
              <a:chExt cx="512" cy="486"/>
            </a:xfrm>
          </p:grpSpPr>
          <p:sp>
            <p:nvSpPr>
              <p:cNvPr id="218" name="Oval 11"/>
              <p:cNvSpPr>
                <a:spLocks noChangeArrowheads="1"/>
              </p:cNvSpPr>
              <p:nvPr/>
            </p:nvSpPr>
            <p:spPr bwMode="auto">
              <a:xfrm rot="-5400002">
                <a:off x="953" y="1913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9" name="Oval 12"/>
              <p:cNvSpPr>
                <a:spLocks noChangeArrowheads="1"/>
              </p:cNvSpPr>
              <p:nvPr/>
            </p:nvSpPr>
            <p:spPr bwMode="auto">
              <a:xfrm rot="-5400002">
                <a:off x="834" y="179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" name="Oval 13"/>
              <p:cNvSpPr>
                <a:spLocks noChangeArrowheads="1"/>
              </p:cNvSpPr>
              <p:nvPr/>
            </p:nvSpPr>
            <p:spPr bwMode="auto">
              <a:xfrm rot="-5400002">
                <a:off x="813" y="181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1" name="Oval 14"/>
              <p:cNvSpPr>
                <a:spLocks noChangeArrowheads="1"/>
              </p:cNvSpPr>
              <p:nvPr/>
            </p:nvSpPr>
            <p:spPr bwMode="auto">
              <a:xfrm rot="-5400002">
                <a:off x="829" y="212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2" name="Oval 15"/>
              <p:cNvSpPr>
                <a:spLocks noChangeArrowheads="1"/>
              </p:cNvSpPr>
              <p:nvPr/>
            </p:nvSpPr>
            <p:spPr bwMode="auto">
              <a:xfrm rot="-5400002">
                <a:off x="1175" y="181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3" name="Oval 16"/>
              <p:cNvSpPr>
                <a:spLocks noChangeArrowheads="1"/>
              </p:cNvSpPr>
              <p:nvPr/>
            </p:nvSpPr>
            <p:spPr bwMode="auto">
              <a:xfrm rot="-5400002">
                <a:off x="1191" y="213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807" y="1266"/>
              <a:ext cx="512" cy="486"/>
              <a:chOff x="807" y="1266"/>
              <a:chExt cx="512" cy="486"/>
            </a:xfrm>
          </p:grpSpPr>
          <p:sp>
            <p:nvSpPr>
              <p:cNvPr id="212" name="Oval 18"/>
              <p:cNvSpPr>
                <a:spLocks noChangeArrowheads="1"/>
              </p:cNvSpPr>
              <p:nvPr/>
            </p:nvSpPr>
            <p:spPr bwMode="auto">
              <a:xfrm rot="-5400002">
                <a:off x="947" y="138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" name="Oval 19"/>
              <p:cNvSpPr>
                <a:spLocks noChangeArrowheads="1"/>
              </p:cNvSpPr>
              <p:nvPr/>
            </p:nvSpPr>
            <p:spPr bwMode="auto">
              <a:xfrm rot="-5400002">
                <a:off x="828" y="126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" name="Oval 20"/>
              <p:cNvSpPr>
                <a:spLocks noChangeArrowheads="1"/>
              </p:cNvSpPr>
              <p:nvPr/>
            </p:nvSpPr>
            <p:spPr bwMode="auto">
              <a:xfrm rot="-5400002">
                <a:off x="807" y="128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5" name="Oval 21"/>
              <p:cNvSpPr>
                <a:spLocks noChangeArrowheads="1"/>
              </p:cNvSpPr>
              <p:nvPr/>
            </p:nvSpPr>
            <p:spPr bwMode="auto">
              <a:xfrm rot="-5400002">
                <a:off x="823" y="160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6" name="Oval 22"/>
              <p:cNvSpPr>
                <a:spLocks noChangeArrowheads="1"/>
              </p:cNvSpPr>
              <p:nvPr/>
            </p:nvSpPr>
            <p:spPr bwMode="auto">
              <a:xfrm rot="-5400002">
                <a:off x="1169" y="129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7" name="Oval 23"/>
              <p:cNvSpPr>
                <a:spLocks noChangeArrowheads="1"/>
              </p:cNvSpPr>
              <p:nvPr/>
            </p:nvSpPr>
            <p:spPr bwMode="auto">
              <a:xfrm rot="-5400002">
                <a:off x="1185" y="160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1338" y="732"/>
              <a:ext cx="512" cy="486"/>
              <a:chOff x="1338" y="732"/>
              <a:chExt cx="512" cy="486"/>
            </a:xfrm>
          </p:grpSpPr>
          <p:sp>
            <p:nvSpPr>
              <p:cNvPr id="206" name="Oval 25"/>
              <p:cNvSpPr>
                <a:spLocks noChangeArrowheads="1"/>
              </p:cNvSpPr>
              <p:nvPr/>
            </p:nvSpPr>
            <p:spPr bwMode="auto">
              <a:xfrm rot="-5400002">
                <a:off x="1478" y="85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7" name="Oval 26"/>
              <p:cNvSpPr>
                <a:spLocks noChangeArrowheads="1"/>
              </p:cNvSpPr>
              <p:nvPr/>
            </p:nvSpPr>
            <p:spPr bwMode="auto">
              <a:xfrm rot="-5400002">
                <a:off x="1358" y="73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8" name="Oval 27"/>
              <p:cNvSpPr>
                <a:spLocks noChangeArrowheads="1"/>
              </p:cNvSpPr>
              <p:nvPr/>
            </p:nvSpPr>
            <p:spPr bwMode="auto">
              <a:xfrm rot="-5400002">
                <a:off x="1338" y="7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9" name="Oval 28"/>
              <p:cNvSpPr>
                <a:spLocks noChangeArrowheads="1"/>
              </p:cNvSpPr>
              <p:nvPr/>
            </p:nvSpPr>
            <p:spPr bwMode="auto">
              <a:xfrm rot="-5400002">
                <a:off x="1354" y="107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0" name="Oval 29"/>
              <p:cNvSpPr>
                <a:spLocks noChangeArrowheads="1"/>
              </p:cNvSpPr>
              <p:nvPr/>
            </p:nvSpPr>
            <p:spPr bwMode="auto">
              <a:xfrm rot="-5400002">
                <a:off x="1700" y="7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1" name="Oval 30"/>
              <p:cNvSpPr>
                <a:spLocks noChangeArrowheads="1"/>
              </p:cNvSpPr>
              <p:nvPr/>
            </p:nvSpPr>
            <p:spPr bwMode="auto">
              <a:xfrm rot="-5400002">
                <a:off x="1716" y="107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 rot="-5400002">
              <a:off x="148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rot="-5400002">
              <a:off x="136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 rot="-5400002">
              <a:off x="1340" y="181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6" name="Oval 34"/>
            <p:cNvSpPr>
              <a:spLocks noChangeArrowheads="1"/>
            </p:cNvSpPr>
            <p:nvPr/>
          </p:nvSpPr>
          <p:spPr bwMode="auto">
            <a:xfrm rot="-5400002">
              <a:off x="1356" y="212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7" name="Oval 35"/>
            <p:cNvSpPr>
              <a:spLocks noChangeArrowheads="1"/>
            </p:cNvSpPr>
            <p:nvPr/>
          </p:nvSpPr>
          <p:spPr bwMode="auto">
            <a:xfrm rot="-5400002">
              <a:off x="171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1333" y="1262"/>
              <a:ext cx="512" cy="486"/>
              <a:chOff x="1333" y="1262"/>
              <a:chExt cx="512" cy="486"/>
            </a:xfrm>
          </p:grpSpPr>
          <p:sp>
            <p:nvSpPr>
              <p:cNvPr id="200" name="Oval 37"/>
              <p:cNvSpPr>
                <a:spLocks noChangeArrowheads="1"/>
              </p:cNvSpPr>
              <p:nvPr/>
            </p:nvSpPr>
            <p:spPr bwMode="auto">
              <a:xfrm rot="-5400002">
                <a:off x="1473" y="138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1" name="Oval 38"/>
              <p:cNvSpPr>
                <a:spLocks noChangeArrowheads="1"/>
              </p:cNvSpPr>
              <p:nvPr/>
            </p:nvSpPr>
            <p:spPr bwMode="auto">
              <a:xfrm rot="-5400002">
                <a:off x="1354" y="126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2" name="Oval 39"/>
              <p:cNvSpPr>
                <a:spLocks noChangeArrowheads="1"/>
              </p:cNvSpPr>
              <p:nvPr/>
            </p:nvSpPr>
            <p:spPr bwMode="auto">
              <a:xfrm rot="-5400002">
                <a:off x="1333" y="128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3" name="Oval 40"/>
              <p:cNvSpPr>
                <a:spLocks noChangeArrowheads="1"/>
              </p:cNvSpPr>
              <p:nvPr/>
            </p:nvSpPr>
            <p:spPr bwMode="auto">
              <a:xfrm rot="-5400002">
                <a:off x="1349" y="160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4" name="Oval 41"/>
              <p:cNvSpPr>
                <a:spLocks noChangeArrowheads="1"/>
              </p:cNvSpPr>
              <p:nvPr/>
            </p:nvSpPr>
            <p:spPr bwMode="auto">
              <a:xfrm rot="-5400002">
                <a:off x="1695" y="128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5" name="Oval 42"/>
              <p:cNvSpPr>
                <a:spLocks noChangeArrowheads="1"/>
              </p:cNvSpPr>
              <p:nvPr/>
            </p:nvSpPr>
            <p:spPr bwMode="auto">
              <a:xfrm rot="-5400002">
                <a:off x="1711" y="160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19" name="Group 43"/>
            <p:cNvGrpSpPr>
              <a:grpSpLocks/>
            </p:cNvGrpSpPr>
            <p:nvPr/>
          </p:nvGrpSpPr>
          <p:grpSpPr bwMode="auto">
            <a:xfrm>
              <a:off x="819" y="2326"/>
              <a:ext cx="512" cy="486"/>
              <a:chOff x="819" y="2326"/>
              <a:chExt cx="512" cy="486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 rot="-5400002">
                <a:off x="959" y="2449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5" name="Oval 45"/>
              <p:cNvSpPr>
                <a:spLocks noChangeArrowheads="1"/>
              </p:cNvSpPr>
              <p:nvPr/>
            </p:nvSpPr>
            <p:spPr bwMode="auto">
              <a:xfrm rot="-5400002">
                <a:off x="840" y="23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6" name="Oval 46"/>
              <p:cNvSpPr>
                <a:spLocks noChangeArrowheads="1"/>
              </p:cNvSpPr>
              <p:nvPr/>
            </p:nvSpPr>
            <p:spPr bwMode="auto">
              <a:xfrm rot="-5400002">
                <a:off x="819" y="23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7" name="Oval 47"/>
              <p:cNvSpPr>
                <a:spLocks noChangeArrowheads="1"/>
              </p:cNvSpPr>
              <p:nvPr/>
            </p:nvSpPr>
            <p:spPr bwMode="auto">
              <a:xfrm rot="-5400002">
                <a:off x="835" y="26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8" name="Oval 48"/>
              <p:cNvSpPr>
                <a:spLocks noChangeArrowheads="1"/>
              </p:cNvSpPr>
              <p:nvPr/>
            </p:nvSpPr>
            <p:spPr bwMode="auto">
              <a:xfrm rot="-5400002">
                <a:off x="1181" y="23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9" name="Oval 49"/>
              <p:cNvSpPr>
                <a:spLocks noChangeArrowheads="1"/>
              </p:cNvSpPr>
              <p:nvPr/>
            </p:nvSpPr>
            <p:spPr bwMode="auto">
              <a:xfrm rot="-5400002">
                <a:off x="1197" y="26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1345" y="2322"/>
              <a:ext cx="512" cy="486"/>
              <a:chOff x="1345" y="2322"/>
              <a:chExt cx="512" cy="486"/>
            </a:xfrm>
          </p:grpSpPr>
          <p:sp>
            <p:nvSpPr>
              <p:cNvPr id="188" name="Oval 51"/>
              <p:cNvSpPr>
                <a:spLocks noChangeArrowheads="1"/>
              </p:cNvSpPr>
              <p:nvPr/>
            </p:nvSpPr>
            <p:spPr bwMode="auto">
              <a:xfrm rot="-5400002">
                <a:off x="1485" y="2445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9" name="Oval 52"/>
              <p:cNvSpPr>
                <a:spLocks noChangeArrowheads="1"/>
              </p:cNvSpPr>
              <p:nvPr/>
            </p:nvSpPr>
            <p:spPr bwMode="auto">
              <a:xfrm rot="-5400002">
                <a:off x="1366" y="23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0" name="Oval 53"/>
              <p:cNvSpPr>
                <a:spLocks noChangeArrowheads="1"/>
              </p:cNvSpPr>
              <p:nvPr/>
            </p:nvSpPr>
            <p:spPr bwMode="auto">
              <a:xfrm rot="-5400002">
                <a:off x="1345" y="23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1" name="Oval 54"/>
              <p:cNvSpPr>
                <a:spLocks noChangeArrowheads="1"/>
              </p:cNvSpPr>
              <p:nvPr/>
            </p:nvSpPr>
            <p:spPr bwMode="auto">
              <a:xfrm rot="-5400002">
                <a:off x="1361" y="26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2" name="Oval 55"/>
              <p:cNvSpPr>
                <a:spLocks noChangeArrowheads="1"/>
              </p:cNvSpPr>
              <p:nvPr/>
            </p:nvSpPr>
            <p:spPr bwMode="auto">
              <a:xfrm rot="-5400002">
                <a:off x="1707" y="23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3" name="Oval 56"/>
              <p:cNvSpPr>
                <a:spLocks noChangeArrowheads="1"/>
              </p:cNvSpPr>
              <p:nvPr/>
            </p:nvSpPr>
            <p:spPr bwMode="auto">
              <a:xfrm rot="-5400002">
                <a:off x="1723" y="26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1858" y="732"/>
              <a:ext cx="512" cy="486"/>
              <a:chOff x="1858" y="732"/>
              <a:chExt cx="512" cy="486"/>
            </a:xfrm>
          </p:grpSpPr>
          <p:sp>
            <p:nvSpPr>
              <p:cNvPr id="182" name="Oval 58"/>
              <p:cNvSpPr>
                <a:spLocks noChangeArrowheads="1"/>
              </p:cNvSpPr>
              <p:nvPr/>
            </p:nvSpPr>
            <p:spPr bwMode="auto">
              <a:xfrm rot="-5400002">
                <a:off x="1998" y="85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" name="Oval 59"/>
              <p:cNvSpPr>
                <a:spLocks noChangeArrowheads="1"/>
              </p:cNvSpPr>
              <p:nvPr/>
            </p:nvSpPr>
            <p:spPr bwMode="auto">
              <a:xfrm rot="-5400002">
                <a:off x="1878" y="73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" name="Oval 60"/>
              <p:cNvSpPr>
                <a:spLocks noChangeArrowheads="1"/>
              </p:cNvSpPr>
              <p:nvPr/>
            </p:nvSpPr>
            <p:spPr bwMode="auto">
              <a:xfrm rot="-5400002">
                <a:off x="1858" y="7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5" name="Oval 61"/>
              <p:cNvSpPr>
                <a:spLocks noChangeArrowheads="1"/>
              </p:cNvSpPr>
              <p:nvPr/>
            </p:nvSpPr>
            <p:spPr bwMode="auto">
              <a:xfrm rot="-5400002">
                <a:off x="1874" y="107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6" name="Oval 62"/>
              <p:cNvSpPr>
                <a:spLocks noChangeArrowheads="1"/>
              </p:cNvSpPr>
              <p:nvPr/>
            </p:nvSpPr>
            <p:spPr bwMode="auto">
              <a:xfrm rot="-5400002">
                <a:off x="2220" y="7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7" name="Oval 63"/>
              <p:cNvSpPr>
                <a:spLocks noChangeArrowheads="1"/>
              </p:cNvSpPr>
              <p:nvPr/>
            </p:nvSpPr>
            <p:spPr bwMode="auto">
              <a:xfrm rot="-5400002">
                <a:off x="2236" y="107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22" name="Oval 64"/>
            <p:cNvSpPr>
              <a:spLocks noChangeArrowheads="1"/>
            </p:cNvSpPr>
            <p:nvPr/>
          </p:nvSpPr>
          <p:spPr bwMode="auto">
            <a:xfrm rot="-5400002">
              <a:off x="2000" y="191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" name="Oval 65"/>
            <p:cNvSpPr>
              <a:spLocks noChangeArrowheads="1"/>
            </p:cNvSpPr>
            <p:nvPr/>
          </p:nvSpPr>
          <p:spPr bwMode="auto">
            <a:xfrm rot="-5400002">
              <a:off x="1880" y="1786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" name="Oval 66"/>
            <p:cNvSpPr>
              <a:spLocks noChangeArrowheads="1"/>
            </p:cNvSpPr>
            <p:nvPr/>
          </p:nvSpPr>
          <p:spPr bwMode="auto">
            <a:xfrm rot="-5400002">
              <a:off x="1880" y="179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5" name="Oval 67"/>
            <p:cNvSpPr>
              <a:spLocks noChangeArrowheads="1"/>
            </p:cNvSpPr>
            <p:nvPr/>
          </p:nvSpPr>
          <p:spPr bwMode="auto">
            <a:xfrm rot="-5400002">
              <a:off x="1896" y="213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6" name="Oval 68"/>
            <p:cNvSpPr>
              <a:spLocks noChangeArrowheads="1"/>
            </p:cNvSpPr>
            <p:nvPr/>
          </p:nvSpPr>
          <p:spPr bwMode="auto">
            <a:xfrm rot="-5400002">
              <a:off x="2222" y="181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7" name="Oval 69"/>
            <p:cNvSpPr>
              <a:spLocks noChangeArrowheads="1"/>
            </p:cNvSpPr>
            <p:nvPr/>
          </p:nvSpPr>
          <p:spPr bwMode="auto">
            <a:xfrm rot="-5400002">
              <a:off x="2238" y="212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8" name="Oval 70"/>
            <p:cNvSpPr>
              <a:spLocks noChangeArrowheads="1"/>
            </p:cNvSpPr>
            <p:nvPr/>
          </p:nvSpPr>
          <p:spPr bwMode="auto">
            <a:xfrm rot="-5400002">
              <a:off x="1994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9" name="Oval 71"/>
            <p:cNvSpPr>
              <a:spLocks noChangeArrowheads="1"/>
            </p:cNvSpPr>
            <p:nvPr/>
          </p:nvSpPr>
          <p:spPr bwMode="auto">
            <a:xfrm rot="-5400002">
              <a:off x="1874" y="126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" name="Oval 72"/>
            <p:cNvSpPr>
              <a:spLocks noChangeArrowheads="1"/>
            </p:cNvSpPr>
            <p:nvPr/>
          </p:nvSpPr>
          <p:spPr bwMode="auto">
            <a:xfrm rot="-5400002">
              <a:off x="1854" y="128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1" name="Oval 73"/>
            <p:cNvSpPr>
              <a:spLocks noChangeArrowheads="1"/>
            </p:cNvSpPr>
            <p:nvPr/>
          </p:nvSpPr>
          <p:spPr bwMode="auto">
            <a:xfrm rot="-5400002">
              <a:off x="1870" y="160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2" name="Oval 74"/>
            <p:cNvSpPr>
              <a:spLocks noChangeArrowheads="1"/>
            </p:cNvSpPr>
            <p:nvPr/>
          </p:nvSpPr>
          <p:spPr bwMode="auto">
            <a:xfrm rot="-5400002">
              <a:off x="2216" y="128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33" name="Group 75"/>
            <p:cNvGrpSpPr>
              <a:grpSpLocks/>
            </p:cNvGrpSpPr>
            <p:nvPr/>
          </p:nvGrpSpPr>
          <p:grpSpPr bwMode="auto">
            <a:xfrm>
              <a:off x="2384" y="728"/>
              <a:ext cx="512" cy="486"/>
              <a:chOff x="2384" y="728"/>
              <a:chExt cx="512" cy="486"/>
            </a:xfrm>
          </p:grpSpPr>
          <p:sp>
            <p:nvSpPr>
              <p:cNvPr id="176" name="Oval 76"/>
              <p:cNvSpPr>
                <a:spLocks noChangeArrowheads="1"/>
              </p:cNvSpPr>
              <p:nvPr/>
            </p:nvSpPr>
            <p:spPr bwMode="auto">
              <a:xfrm rot="-5400002">
                <a:off x="2524" y="85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7" name="Oval 77"/>
              <p:cNvSpPr>
                <a:spLocks noChangeArrowheads="1"/>
              </p:cNvSpPr>
              <p:nvPr/>
            </p:nvSpPr>
            <p:spPr bwMode="auto">
              <a:xfrm rot="-5400002">
                <a:off x="2404" y="728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8" name="Oval 78"/>
              <p:cNvSpPr>
                <a:spLocks noChangeArrowheads="1"/>
              </p:cNvSpPr>
              <p:nvPr/>
            </p:nvSpPr>
            <p:spPr bwMode="auto">
              <a:xfrm rot="-5400002">
                <a:off x="2384" y="7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9" name="Oval 79"/>
              <p:cNvSpPr>
                <a:spLocks noChangeArrowheads="1"/>
              </p:cNvSpPr>
              <p:nvPr/>
            </p:nvSpPr>
            <p:spPr bwMode="auto">
              <a:xfrm rot="-5400002">
                <a:off x="2400" y="106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0" name="Oval 80"/>
              <p:cNvSpPr>
                <a:spLocks noChangeArrowheads="1"/>
              </p:cNvSpPr>
              <p:nvPr/>
            </p:nvSpPr>
            <p:spPr bwMode="auto">
              <a:xfrm rot="-5400002">
                <a:off x="2746" y="7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1" name="Oval 81"/>
              <p:cNvSpPr>
                <a:spLocks noChangeArrowheads="1"/>
              </p:cNvSpPr>
              <p:nvPr/>
            </p:nvSpPr>
            <p:spPr bwMode="auto">
              <a:xfrm rot="-5400002">
                <a:off x="2762" y="107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34" name="Oval 82"/>
            <p:cNvSpPr>
              <a:spLocks noChangeArrowheads="1"/>
            </p:cNvSpPr>
            <p:nvPr/>
          </p:nvSpPr>
          <p:spPr bwMode="auto">
            <a:xfrm rot="-5400002">
              <a:off x="2526" y="190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5" name="Oval 83"/>
            <p:cNvSpPr>
              <a:spLocks noChangeArrowheads="1"/>
            </p:cNvSpPr>
            <p:nvPr/>
          </p:nvSpPr>
          <p:spPr bwMode="auto">
            <a:xfrm rot="-5400002">
              <a:off x="2406" y="178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Oval 84"/>
            <p:cNvSpPr>
              <a:spLocks noChangeArrowheads="1"/>
            </p:cNvSpPr>
            <p:nvPr/>
          </p:nvSpPr>
          <p:spPr bwMode="auto">
            <a:xfrm rot="-5400002">
              <a:off x="2386" y="180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7" name="Oval 85"/>
            <p:cNvSpPr>
              <a:spLocks noChangeArrowheads="1"/>
            </p:cNvSpPr>
            <p:nvPr/>
          </p:nvSpPr>
          <p:spPr bwMode="auto">
            <a:xfrm rot="-5400002">
              <a:off x="2748" y="180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8" name="Oval 86"/>
            <p:cNvSpPr>
              <a:spLocks noChangeArrowheads="1"/>
            </p:cNvSpPr>
            <p:nvPr/>
          </p:nvSpPr>
          <p:spPr bwMode="auto">
            <a:xfrm rot="-5400002">
              <a:off x="2764" y="212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39" name="Group 87"/>
            <p:cNvGrpSpPr>
              <a:grpSpLocks/>
            </p:cNvGrpSpPr>
            <p:nvPr/>
          </p:nvGrpSpPr>
          <p:grpSpPr bwMode="auto">
            <a:xfrm>
              <a:off x="2379" y="1258"/>
              <a:ext cx="512" cy="486"/>
              <a:chOff x="2379" y="1258"/>
              <a:chExt cx="512" cy="486"/>
            </a:xfrm>
          </p:grpSpPr>
          <p:sp>
            <p:nvSpPr>
              <p:cNvPr id="170" name="Oval 88"/>
              <p:cNvSpPr>
                <a:spLocks noChangeArrowheads="1"/>
              </p:cNvSpPr>
              <p:nvPr/>
            </p:nvSpPr>
            <p:spPr bwMode="auto">
              <a:xfrm rot="-5400002">
                <a:off x="2519" y="138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1" name="Oval 89"/>
              <p:cNvSpPr>
                <a:spLocks noChangeArrowheads="1"/>
              </p:cNvSpPr>
              <p:nvPr/>
            </p:nvSpPr>
            <p:spPr bwMode="auto">
              <a:xfrm rot="-5400002">
                <a:off x="2400" y="1258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2" name="Oval 90"/>
              <p:cNvSpPr>
                <a:spLocks noChangeArrowheads="1"/>
              </p:cNvSpPr>
              <p:nvPr/>
            </p:nvSpPr>
            <p:spPr bwMode="auto">
              <a:xfrm rot="-5400002">
                <a:off x="2379" y="128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3" name="Oval 91"/>
              <p:cNvSpPr>
                <a:spLocks noChangeArrowheads="1"/>
              </p:cNvSpPr>
              <p:nvPr/>
            </p:nvSpPr>
            <p:spPr bwMode="auto">
              <a:xfrm rot="-5400002">
                <a:off x="2395" y="159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4" name="Oval 92"/>
              <p:cNvSpPr>
                <a:spLocks noChangeArrowheads="1"/>
              </p:cNvSpPr>
              <p:nvPr/>
            </p:nvSpPr>
            <p:spPr bwMode="auto">
              <a:xfrm rot="-5400002">
                <a:off x="2741" y="128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5" name="Oval 93"/>
              <p:cNvSpPr>
                <a:spLocks noChangeArrowheads="1"/>
              </p:cNvSpPr>
              <p:nvPr/>
            </p:nvSpPr>
            <p:spPr bwMode="auto">
              <a:xfrm rot="-5400002">
                <a:off x="2757" y="159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40" name="Oval 94"/>
            <p:cNvSpPr>
              <a:spLocks noChangeArrowheads="1"/>
            </p:cNvSpPr>
            <p:nvPr/>
          </p:nvSpPr>
          <p:spPr bwMode="auto">
            <a:xfrm rot="-5400002">
              <a:off x="2006" y="2446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Oval 95"/>
            <p:cNvSpPr>
              <a:spLocks noChangeArrowheads="1"/>
            </p:cNvSpPr>
            <p:nvPr/>
          </p:nvSpPr>
          <p:spPr bwMode="auto">
            <a:xfrm rot="-5400002">
              <a:off x="1886" y="232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" name="Oval 96"/>
            <p:cNvSpPr>
              <a:spLocks noChangeArrowheads="1"/>
            </p:cNvSpPr>
            <p:nvPr/>
          </p:nvSpPr>
          <p:spPr bwMode="auto">
            <a:xfrm rot="-5400002">
              <a:off x="1866" y="234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3" name="Oval 97"/>
            <p:cNvSpPr>
              <a:spLocks noChangeArrowheads="1"/>
            </p:cNvSpPr>
            <p:nvPr/>
          </p:nvSpPr>
          <p:spPr bwMode="auto">
            <a:xfrm rot="-5400002">
              <a:off x="1882" y="266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44" name="Oval 98"/>
            <p:cNvSpPr>
              <a:spLocks noChangeArrowheads="1"/>
            </p:cNvSpPr>
            <p:nvPr/>
          </p:nvSpPr>
          <p:spPr bwMode="auto">
            <a:xfrm rot="-5400002">
              <a:off x="2244" y="266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 w="13970" h="13970"/>
              <a:bevelB w="13970" h="13970"/>
            </a:sp3d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grpSp>
          <p:nvGrpSpPr>
            <p:cNvPr id="45" name="Group 99"/>
            <p:cNvGrpSpPr>
              <a:grpSpLocks/>
            </p:cNvGrpSpPr>
            <p:nvPr/>
          </p:nvGrpSpPr>
          <p:grpSpPr bwMode="auto">
            <a:xfrm>
              <a:off x="2391" y="2318"/>
              <a:ext cx="512" cy="486"/>
              <a:chOff x="2391" y="2318"/>
              <a:chExt cx="512" cy="486"/>
            </a:xfrm>
          </p:grpSpPr>
          <p:sp>
            <p:nvSpPr>
              <p:cNvPr id="164" name="Oval 100"/>
              <p:cNvSpPr>
                <a:spLocks noChangeArrowheads="1"/>
              </p:cNvSpPr>
              <p:nvPr/>
            </p:nvSpPr>
            <p:spPr bwMode="auto">
              <a:xfrm rot="-5400002">
                <a:off x="2531" y="2441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5" name="Oval 101"/>
              <p:cNvSpPr>
                <a:spLocks noChangeArrowheads="1"/>
              </p:cNvSpPr>
              <p:nvPr/>
            </p:nvSpPr>
            <p:spPr bwMode="auto">
              <a:xfrm rot="-5400002">
                <a:off x="2412" y="2318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6" name="Oval 102"/>
              <p:cNvSpPr>
                <a:spLocks noChangeArrowheads="1"/>
              </p:cNvSpPr>
              <p:nvPr/>
            </p:nvSpPr>
            <p:spPr bwMode="auto">
              <a:xfrm rot="-5400002">
                <a:off x="2391" y="234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7" name="Oval 103"/>
              <p:cNvSpPr>
                <a:spLocks noChangeArrowheads="1"/>
              </p:cNvSpPr>
              <p:nvPr/>
            </p:nvSpPr>
            <p:spPr bwMode="auto">
              <a:xfrm rot="-5400002">
                <a:off x="2407" y="265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8" name="Oval 104"/>
              <p:cNvSpPr>
                <a:spLocks noChangeArrowheads="1"/>
              </p:cNvSpPr>
              <p:nvPr/>
            </p:nvSpPr>
            <p:spPr bwMode="auto">
              <a:xfrm rot="-5400002">
                <a:off x="2753" y="234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9" name="Oval 105"/>
              <p:cNvSpPr>
                <a:spLocks noChangeArrowheads="1"/>
              </p:cNvSpPr>
              <p:nvPr/>
            </p:nvSpPr>
            <p:spPr bwMode="auto">
              <a:xfrm rot="-5400002">
                <a:off x="2769" y="265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46" name="Group 106"/>
            <p:cNvGrpSpPr>
              <a:grpSpLocks/>
            </p:cNvGrpSpPr>
            <p:nvPr/>
          </p:nvGrpSpPr>
          <p:grpSpPr bwMode="auto">
            <a:xfrm>
              <a:off x="2902" y="722"/>
              <a:ext cx="2096" cy="2084"/>
              <a:chOff x="2902" y="722"/>
              <a:chExt cx="2096" cy="2084"/>
            </a:xfrm>
          </p:grpSpPr>
          <p:grpSp>
            <p:nvGrpSpPr>
              <p:cNvPr id="52" name="Group 107"/>
              <p:cNvGrpSpPr>
                <a:grpSpLocks/>
              </p:cNvGrpSpPr>
              <p:nvPr/>
            </p:nvGrpSpPr>
            <p:grpSpPr bwMode="auto">
              <a:xfrm>
                <a:off x="2903" y="730"/>
                <a:ext cx="512" cy="486"/>
                <a:chOff x="2903" y="730"/>
                <a:chExt cx="512" cy="486"/>
              </a:xfrm>
            </p:grpSpPr>
            <p:sp>
              <p:nvSpPr>
                <p:cNvPr id="158" name="Oval 108"/>
                <p:cNvSpPr>
                  <a:spLocks noChangeArrowheads="1"/>
                </p:cNvSpPr>
                <p:nvPr/>
              </p:nvSpPr>
              <p:spPr bwMode="auto">
                <a:xfrm rot="-5400002">
                  <a:off x="3043" y="852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9" name="Oval 109"/>
                <p:cNvSpPr>
                  <a:spLocks noChangeArrowheads="1"/>
                </p:cNvSpPr>
                <p:nvPr/>
              </p:nvSpPr>
              <p:spPr bwMode="auto">
                <a:xfrm rot="-5400002">
                  <a:off x="2924" y="730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60" name="Oval 110"/>
                <p:cNvSpPr>
                  <a:spLocks noChangeArrowheads="1"/>
                </p:cNvSpPr>
                <p:nvPr/>
              </p:nvSpPr>
              <p:spPr bwMode="auto">
                <a:xfrm rot="-5400002">
                  <a:off x="2903" y="753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61" name="Oval 111"/>
                <p:cNvSpPr>
                  <a:spLocks noChangeArrowheads="1"/>
                </p:cNvSpPr>
                <p:nvPr/>
              </p:nvSpPr>
              <p:spPr bwMode="auto">
                <a:xfrm rot="-5400002">
                  <a:off x="2919" y="106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62" name="Oval 112"/>
                <p:cNvSpPr>
                  <a:spLocks noChangeArrowheads="1"/>
                </p:cNvSpPr>
                <p:nvPr/>
              </p:nvSpPr>
              <p:spPr bwMode="auto">
                <a:xfrm rot="-5400002">
                  <a:off x="3265" y="75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63" name="Oval 113"/>
                <p:cNvSpPr>
                  <a:spLocks noChangeArrowheads="1"/>
                </p:cNvSpPr>
                <p:nvPr/>
              </p:nvSpPr>
              <p:spPr bwMode="auto">
                <a:xfrm rot="-5400002">
                  <a:off x="3281" y="107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3" name="Group 114"/>
              <p:cNvGrpSpPr>
                <a:grpSpLocks/>
              </p:cNvGrpSpPr>
              <p:nvPr/>
            </p:nvGrpSpPr>
            <p:grpSpPr bwMode="auto">
              <a:xfrm>
                <a:off x="2908" y="1784"/>
                <a:ext cx="512" cy="486"/>
                <a:chOff x="2908" y="1784"/>
                <a:chExt cx="512" cy="486"/>
              </a:xfrm>
            </p:grpSpPr>
            <p:sp>
              <p:nvSpPr>
                <p:cNvPr id="152" name="Oval 115"/>
                <p:cNvSpPr>
                  <a:spLocks noChangeArrowheads="1"/>
                </p:cNvSpPr>
                <p:nvPr/>
              </p:nvSpPr>
              <p:spPr bwMode="auto">
                <a:xfrm rot="-5400002">
                  <a:off x="3048" y="190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3" name="Oval 116"/>
                <p:cNvSpPr>
                  <a:spLocks noChangeArrowheads="1"/>
                </p:cNvSpPr>
                <p:nvPr/>
              </p:nvSpPr>
              <p:spPr bwMode="auto">
                <a:xfrm rot="-5400002">
                  <a:off x="2928" y="1784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54" name="Oval 117"/>
                <p:cNvSpPr>
                  <a:spLocks noChangeArrowheads="1"/>
                </p:cNvSpPr>
                <p:nvPr/>
              </p:nvSpPr>
              <p:spPr bwMode="auto">
                <a:xfrm rot="-5400002">
                  <a:off x="2908" y="180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5" name="Oval 118"/>
                <p:cNvSpPr>
                  <a:spLocks noChangeArrowheads="1"/>
                </p:cNvSpPr>
                <p:nvPr/>
              </p:nvSpPr>
              <p:spPr bwMode="auto">
                <a:xfrm rot="-5400002">
                  <a:off x="2924" y="212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6" name="Oval 119"/>
                <p:cNvSpPr>
                  <a:spLocks noChangeArrowheads="1"/>
                </p:cNvSpPr>
                <p:nvPr/>
              </p:nvSpPr>
              <p:spPr bwMode="auto">
                <a:xfrm rot="-5400002">
                  <a:off x="3270" y="181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7" name="Oval 120"/>
                <p:cNvSpPr>
                  <a:spLocks noChangeArrowheads="1"/>
                </p:cNvSpPr>
                <p:nvPr/>
              </p:nvSpPr>
              <p:spPr bwMode="auto">
                <a:xfrm rot="-5400002">
                  <a:off x="3286" y="212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4" name="Group 121"/>
              <p:cNvGrpSpPr>
                <a:grpSpLocks/>
              </p:cNvGrpSpPr>
              <p:nvPr/>
            </p:nvGrpSpPr>
            <p:grpSpPr bwMode="auto">
              <a:xfrm>
                <a:off x="2902" y="1260"/>
                <a:ext cx="512" cy="486"/>
                <a:chOff x="2902" y="1260"/>
                <a:chExt cx="512" cy="486"/>
              </a:xfrm>
            </p:grpSpPr>
            <p:sp>
              <p:nvSpPr>
                <p:cNvPr id="146" name="Oval 122"/>
                <p:cNvSpPr>
                  <a:spLocks noChangeArrowheads="1"/>
                </p:cNvSpPr>
                <p:nvPr/>
              </p:nvSpPr>
              <p:spPr bwMode="auto">
                <a:xfrm rot="-5400002">
                  <a:off x="3042" y="1382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7" name="Oval 123"/>
                <p:cNvSpPr>
                  <a:spLocks noChangeArrowheads="1"/>
                </p:cNvSpPr>
                <p:nvPr/>
              </p:nvSpPr>
              <p:spPr bwMode="auto">
                <a:xfrm rot="-5400002">
                  <a:off x="2922" y="126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8" name="Oval 124"/>
                <p:cNvSpPr>
                  <a:spLocks noChangeArrowheads="1"/>
                </p:cNvSpPr>
                <p:nvPr/>
              </p:nvSpPr>
              <p:spPr bwMode="auto">
                <a:xfrm rot="-5400002">
                  <a:off x="2902" y="128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49" name="Oval 125"/>
                <p:cNvSpPr>
                  <a:spLocks noChangeArrowheads="1"/>
                </p:cNvSpPr>
                <p:nvPr/>
              </p:nvSpPr>
              <p:spPr bwMode="auto">
                <a:xfrm rot="-5400002">
                  <a:off x="2918" y="160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0" name="Oval 126"/>
                <p:cNvSpPr>
                  <a:spLocks noChangeArrowheads="1"/>
                </p:cNvSpPr>
                <p:nvPr/>
              </p:nvSpPr>
              <p:spPr bwMode="auto">
                <a:xfrm rot="-5400002">
                  <a:off x="3264" y="128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51" name="Oval 127"/>
                <p:cNvSpPr>
                  <a:spLocks noChangeArrowheads="1"/>
                </p:cNvSpPr>
                <p:nvPr/>
              </p:nvSpPr>
              <p:spPr bwMode="auto">
                <a:xfrm rot="-5400002">
                  <a:off x="3280" y="160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5" name="Group 128"/>
              <p:cNvGrpSpPr>
                <a:grpSpLocks/>
              </p:cNvGrpSpPr>
              <p:nvPr/>
            </p:nvGrpSpPr>
            <p:grpSpPr bwMode="auto">
              <a:xfrm>
                <a:off x="3429" y="726"/>
                <a:ext cx="512" cy="486"/>
                <a:chOff x="3429" y="726"/>
                <a:chExt cx="512" cy="486"/>
              </a:xfrm>
            </p:grpSpPr>
            <p:sp>
              <p:nvSpPr>
                <p:cNvPr id="140" name="Oval 129"/>
                <p:cNvSpPr>
                  <a:spLocks noChangeArrowheads="1"/>
                </p:cNvSpPr>
                <p:nvPr/>
              </p:nvSpPr>
              <p:spPr bwMode="auto">
                <a:xfrm rot="-5400002">
                  <a:off x="3569" y="84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" name="Oval 130"/>
                <p:cNvSpPr>
                  <a:spLocks noChangeArrowheads="1"/>
                </p:cNvSpPr>
                <p:nvPr/>
              </p:nvSpPr>
              <p:spPr bwMode="auto">
                <a:xfrm rot="-5400002">
                  <a:off x="3450" y="726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2" name="Oval 131"/>
                <p:cNvSpPr>
                  <a:spLocks noChangeArrowheads="1"/>
                </p:cNvSpPr>
                <p:nvPr/>
              </p:nvSpPr>
              <p:spPr bwMode="auto">
                <a:xfrm rot="-5400002">
                  <a:off x="3429" y="74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43" name="Oval 132"/>
                <p:cNvSpPr>
                  <a:spLocks noChangeArrowheads="1"/>
                </p:cNvSpPr>
                <p:nvPr/>
              </p:nvSpPr>
              <p:spPr bwMode="auto">
                <a:xfrm rot="-5400002">
                  <a:off x="3445" y="106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44" name="Oval 133"/>
                <p:cNvSpPr>
                  <a:spLocks noChangeArrowheads="1"/>
                </p:cNvSpPr>
                <p:nvPr/>
              </p:nvSpPr>
              <p:spPr bwMode="auto">
                <a:xfrm rot="-5400002">
                  <a:off x="3791" y="75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45" name="Oval 134"/>
                <p:cNvSpPr>
                  <a:spLocks noChangeArrowheads="1"/>
                </p:cNvSpPr>
                <p:nvPr/>
              </p:nvSpPr>
              <p:spPr bwMode="auto">
                <a:xfrm rot="-5400002">
                  <a:off x="3807" y="106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6" name="Group 135"/>
              <p:cNvGrpSpPr>
                <a:grpSpLocks/>
              </p:cNvGrpSpPr>
              <p:nvPr/>
            </p:nvGrpSpPr>
            <p:grpSpPr bwMode="auto">
              <a:xfrm>
                <a:off x="3434" y="1780"/>
                <a:ext cx="512" cy="486"/>
                <a:chOff x="3434" y="1780"/>
                <a:chExt cx="512" cy="486"/>
              </a:xfrm>
            </p:grpSpPr>
            <p:sp>
              <p:nvSpPr>
                <p:cNvPr id="134" name="Oval 136"/>
                <p:cNvSpPr>
                  <a:spLocks noChangeArrowheads="1"/>
                </p:cNvSpPr>
                <p:nvPr/>
              </p:nvSpPr>
              <p:spPr bwMode="auto">
                <a:xfrm rot="-5400002">
                  <a:off x="3574" y="190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5" name="Oval 137"/>
                <p:cNvSpPr>
                  <a:spLocks noChangeArrowheads="1"/>
                </p:cNvSpPr>
                <p:nvPr/>
              </p:nvSpPr>
              <p:spPr bwMode="auto">
                <a:xfrm rot="-5400002">
                  <a:off x="3454" y="178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6" name="Oval 138"/>
                <p:cNvSpPr>
                  <a:spLocks noChangeArrowheads="1"/>
                </p:cNvSpPr>
                <p:nvPr/>
              </p:nvSpPr>
              <p:spPr bwMode="auto">
                <a:xfrm rot="-5400002">
                  <a:off x="3434" y="180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7" name="Oval 139"/>
                <p:cNvSpPr>
                  <a:spLocks noChangeArrowheads="1"/>
                </p:cNvSpPr>
                <p:nvPr/>
              </p:nvSpPr>
              <p:spPr bwMode="auto">
                <a:xfrm rot="-5400002">
                  <a:off x="3450" y="212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8" name="Oval 140"/>
                <p:cNvSpPr>
                  <a:spLocks noChangeArrowheads="1"/>
                </p:cNvSpPr>
                <p:nvPr/>
              </p:nvSpPr>
              <p:spPr bwMode="auto">
                <a:xfrm rot="-5400002">
                  <a:off x="3796" y="180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9" name="Oval 141"/>
                <p:cNvSpPr>
                  <a:spLocks noChangeArrowheads="1"/>
                </p:cNvSpPr>
                <p:nvPr/>
              </p:nvSpPr>
              <p:spPr bwMode="auto">
                <a:xfrm rot="-5400002">
                  <a:off x="3812" y="212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7" name="Group 142"/>
              <p:cNvGrpSpPr>
                <a:grpSpLocks/>
              </p:cNvGrpSpPr>
              <p:nvPr/>
            </p:nvGrpSpPr>
            <p:grpSpPr bwMode="auto">
              <a:xfrm>
                <a:off x="3428" y="1256"/>
                <a:ext cx="512" cy="486"/>
                <a:chOff x="3428" y="1256"/>
                <a:chExt cx="512" cy="486"/>
              </a:xfrm>
            </p:grpSpPr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 rot="-5400002">
                  <a:off x="3568" y="137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9" name="Oval 144"/>
                <p:cNvSpPr>
                  <a:spLocks noChangeArrowheads="1"/>
                </p:cNvSpPr>
                <p:nvPr/>
              </p:nvSpPr>
              <p:spPr bwMode="auto">
                <a:xfrm rot="-5400002">
                  <a:off x="3448" y="125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0" name="Oval 145"/>
                <p:cNvSpPr>
                  <a:spLocks noChangeArrowheads="1"/>
                </p:cNvSpPr>
                <p:nvPr/>
              </p:nvSpPr>
              <p:spPr bwMode="auto">
                <a:xfrm rot="-5400002">
                  <a:off x="3428" y="128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1" name="Oval 146"/>
                <p:cNvSpPr>
                  <a:spLocks noChangeArrowheads="1"/>
                </p:cNvSpPr>
                <p:nvPr/>
              </p:nvSpPr>
              <p:spPr bwMode="auto">
                <a:xfrm rot="-5400002">
                  <a:off x="3444" y="159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2" name="Oval 147"/>
                <p:cNvSpPr>
                  <a:spLocks noChangeArrowheads="1"/>
                </p:cNvSpPr>
                <p:nvPr/>
              </p:nvSpPr>
              <p:spPr bwMode="auto">
                <a:xfrm rot="-5400002">
                  <a:off x="3790" y="128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33" name="Oval 148"/>
                <p:cNvSpPr>
                  <a:spLocks noChangeArrowheads="1"/>
                </p:cNvSpPr>
                <p:nvPr/>
              </p:nvSpPr>
              <p:spPr bwMode="auto">
                <a:xfrm rot="-5400002">
                  <a:off x="3806" y="159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8" name="Group 149"/>
              <p:cNvGrpSpPr>
                <a:grpSpLocks/>
              </p:cNvGrpSpPr>
              <p:nvPr/>
            </p:nvGrpSpPr>
            <p:grpSpPr bwMode="auto">
              <a:xfrm>
                <a:off x="2914" y="2320"/>
                <a:ext cx="512" cy="486"/>
                <a:chOff x="2914" y="2320"/>
                <a:chExt cx="512" cy="486"/>
              </a:xfrm>
            </p:grpSpPr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 rot="-5400002">
                  <a:off x="3054" y="244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 rot="-5400002">
                  <a:off x="2934" y="232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4" name="Oval 152"/>
                <p:cNvSpPr>
                  <a:spLocks noChangeArrowheads="1"/>
                </p:cNvSpPr>
                <p:nvPr/>
              </p:nvSpPr>
              <p:spPr bwMode="auto">
                <a:xfrm rot="-5400002">
                  <a:off x="2914" y="234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5" name="Oval 153"/>
                <p:cNvSpPr>
                  <a:spLocks noChangeArrowheads="1"/>
                </p:cNvSpPr>
                <p:nvPr/>
              </p:nvSpPr>
              <p:spPr bwMode="auto">
                <a:xfrm rot="-5400002">
                  <a:off x="2930" y="266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6" name="Oval 154"/>
                <p:cNvSpPr>
                  <a:spLocks noChangeArrowheads="1"/>
                </p:cNvSpPr>
                <p:nvPr/>
              </p:nvSpPr>
              <p:spPr bwMode="auto">
                <a:xfrm rot="-5400002">
                  <a:off x="3276" y="234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7" name="Oval 155"/>
                <p:cNvSpPr>
                  <a:spLocks noChangeArrowheads="1"/>
                </p:cNvSpPr>
                <p:nvPr/>
              </p:nvSpPr>
              <p:spPr bwMode="auto">
                <a:xfrm rot="-5400002">
                  <a:off x="3292" y="266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59" name="Group 156"/>
              <p:cNvGrpSpPr>
                <a:grpSpLocks/>
              </p:cNvGrpSpPr>
              <p:nvPr/>
            </p:nvGrpSpPr>
            <p:grpSpPr bwMode="auto">
              <a:xfrm>
                <a:off x="3440" y="2316"/>
                <a:ext cx="512" cy="486"/>
                <a:chOff x="3440" y="2316"/>
                <a:chExt cx="512" cy="486"/>
              </a:xfrm>
            </p:grpSpPr>
            <p:sp>
              <p:nvSpPr>
                <p:cNvPr id="116" name="Oval 157"/>
                <p:cNvSpPr>
                  <a:spLocks noChangeArrowheads="1"/>
                </p:cNvSpPr>
                <p:nvPr/>
              </p:nvSpPr>
              <p:spPr bwMode="auto">
                <a:xfrm rot="-5400002">
                  <a:off x="3580" y="244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7" name="Oval 158"/>
                <p:cNvSpPr>
                  <a:spLocks noChangeArrowheads="1"/>
                </p:cNvSpPr>
                <p:nvPr/>
              </p:nvSpPr>
              <p:spPr bwMode="auto">
                <a:xfrm rot="-5400002">
                  <a:off x="3460" y="231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8" name="Oval 159"/>
                <p:cNvSpPr>
                  <a:spLocks noChangeArrowheads="1"/>
                </p:cNvSpPr>
                <p:nvPr/>
              </p:nvSpPr>
              <p:spPr bwMode="auto">
                <a:xfrm rot="-5400002">
                  <a:off x="3440" y="234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19" name="Oval 160"/>
                <p:cNvSpPr>
                  <a:spLocks noChangeArrowheads="1"/>
                </p:cNvSpPr>
                <p:nvPr/>
              </p:nvSpPr>
              <p:spPr bwMode="auto">
                <a:xfrm rot="-5400002">
                  <a:off x="3456" y="265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0" name="Oval 161"/>
                <p:cNvSpPr>
                  <a:spLocks noChangeArrowheads="1"/>
                </p:cNvSpPr>
                <p:nvPr/>
              </p:nvSpPr>
              <p:spPr bwMode="auto">
                <a:xfrm rot="-5400002">
                  <a:off x="3802" y="234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21" name="Oval 162"/>
                <p:cNvSpPr>
                  <a:spLocks noChangeArrowheads="1"/>
                </p:cNvSpPr>
                <p:nvPr/>
              </p:nvSpPr>
              <p:spPr bwMode="auto">
                <a:xfrm rot="-5400002">
                  <a:off x="3818" y="265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0" name="Group 163"/>
              <p:cNvGrpSpPr>
                <a:grpSpLocks/>
              </p:cNvGrpSpPr>
              <p:nvPr/>
            </p:nvGrpSpPr>
            <p:grpSpPr bwMode="auto">
              <a:xfrm>
                <a:off x="3949" y="726"/>
                <a:ext cx="512" cy="486"/>
                <a:chOff x="3949" y="726"/>
                <a:chExt cx="512" cy="486"/>
              </a:xfrm>
            </p:grpSpPr>
            <p:sp>
              <p:nvSpPr>
                <p:cNvPr id="110" name="Oval 164"/>
                <p:cNvSpPr>
                  <a:spLocks noChangeArrowheads="1"/>
                </p:cNvSpPr>
                <p:nvPr/>
              </p:nvSpPr>
              <p:spPr bwMode="auto">
                <a:xfrm rot="-5400002">
                  <a:off x="4089" y="84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1" name="Oval 165"/>
                <p:cNvSpPr>
                  <a:spLocks noChangeArrowheads="1"/>
                </p:cNvSpPr>
                <p:nvPr/>
              </p:nvSpPr>
              <p:spPr bwMode="auto">
                <a:xfrm rot="-5400002">
                  <a:off x="3970" y="726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2" name="Oval 166"/>
                <p:cNvSpPr>
                  <a:spLocks noChangeArrowheads="1"/>
                </p:cNvSpPr>
                <p:nvPr/>
              </p:nvSpPr>
              <p:spPr bwMode="auto">
                <a:xfrm rot="-5400002">
                  <a:off x="3949" y="749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13" name="Oval 167"/>
                <p:cNvSpPr>
                  <a:spLocks noChangeArrowheads="1"/>
                </p:cNvSpPr>
                <p:nvPr/>
              </p:nvSpPr>
              <p:spPr bwMode="auto">
                <a:xfrm rot="-5400002">
                  <a:off x="3965" y="106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14" name="Oval 168"/>
                <p:cNvSpPr>
                  <a:spLocks noChangeArrowheads="1"/>
                </p:cNvSpPr>
                <p:nvPr/>
              </p:nvSpPr>
              <p:spPr bwMode="auto">
                <a:xfrm rot="-5400002">
                  <a:off x="4311" y="75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15" name="Oval 169"/>
                <p:cNvSpPr>
                  <a:spLocks noChangeArrowheads="1"/>
                </p:cNvSpPr>
                <p:nvPr/>
              </p:nvSpPr>
              <p:spPr bwMode="auto">
                <a:xfrm rot="-5400002">
                  <a:off x="4327" y="106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1" name="Group 170"/>
              <p:cNvGrpSpPr>
                <a:grpSpLocks/>
              </p:cNvGrpSpPr>
              <p:nvPr/>
            </p:nvGrpSpPr>
            <p:grpSpPr bwMode="auto">
              <a:xfrm>
                <a:off x="3954" y="1780"/>
                <a:ext cx="512" cy="486"/>
                <a:chOff x="3954" y="1780"/>
                <a:chExt cx="512" cy="486"/>
              </a:xfrm>
            </p:grpSpPr>
            <p:sp>
              <p:nvSpPr>
                <p:cNvPr id="104" name="Oval 171"/>
                <p:cNvSpPr>
                  <a:spLocks noChangeArrowheads="1"/>
                </p:cNvSpPr>
                <p:nvPr/>
              </p:nvSpPr>
              <p:spPr bwMode="auto">
                <a:xfrm rot="-5400002">
                  <a:off x="4094" y="190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5" name="Oval 172"/>
                <p:cNvSpPr>
                  <a:spLocks noChangeArrowheads="1"/>
                </p:cNvSpPr>
                <p:nvPr/>
              </p:nvSpPr>
              <p:spPr bwMode="auto">
                <a:xfrm rot="-5400002">
                  <a:off x="3974" y="1780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6" name="Oval 173"/>
                <p:cNvSpPr>
                  <a:spLocks noChangeArrowheads="1"/>
                </p:cNvSpPr>
                <p:nvPr/>
              </p:nvSpPr>
              <p:spPr bwMode="auto">
                <a:xfrm rot="-5400002">
                  <a:off x="3954" y="180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7" name="Oval 174"/>
                <p:cNvSpPr>
                  <a:spLocks noChangeArrowheads="1"/>
                </p:cNvSpPr>
                <p:nvPr/>
              </p:nvSpPr>
              <p:spPr bwMode="auto">
                <a:xfrm rot="-5400002">
                  <a:off x="3970" y="212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8" name="Oval 175"/>
                <p:cNvSpPr>
                  <a:spLocks noChangeArrowheads="1"/>
                </p:cNvSpPr>
                <p:nvPr/>
              </p:nvSpPr>
              <p:spPr bwMode="auto">
                <a:xfrm rot="-5400002">
                  <a:off x="4316" y="180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9" name="Oval 176"/>
                <p:cNvSpPr>
                  <a:spLocks noChangeArrowheads="1"/>
                </p:cNvSpPr>
                <p:nvPr/>
              </p:nvSpPr>
              <p:spPr bwMode="auto">
                <a:xfrm rot="-5400002">
                  <a:off x="4332" y="212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2" name="Group 177"/>
              <p:cNvGrpSpPr>
                <a:grpSpLocks/>
              </p:cNvGrpSpPr>
              <p:nvPr/>
            </p:nvGrpSpPr>
            <p:grpSpPr bwMode="auto">
              <a:xfrm>
                <a:off x="3948" y="1256"/>
                <a:ext cx="512" cy="486"/>
                <a:chOff x="3948" y="1256"/>
                <a:chExt cx="512" cy="486"/>
              </a:xfrm>
            </p:grpSpPr>
            <p:sp>
              <p:nvSpPr>
                <p:cNvPr id="98" name="Oval 178"/>
                <p:cNvSpPr>
                  <a:spLocks noChangeArrowheads="1"/>
                </p:cNvSpPr>
                <p:nvPr/>
              </p:nvSpPr>
              <p:spPr bwMode="auto">
                <a:xfrm rot="-5400002">
                  <a:off x="4088" y="1378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9" name="Oval 179"/>
                <p:cNvSpPr>
                  <a:spLocks noChangeArrowheads="1"/>
                </p:cNvSpPr>
                <p:nvPr/>
              </p:nvSpPr>
              <p:spPr bwMode="auto">
                <a:xfrm rot="-5400002">
                  <a:off x="3968" y="125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0" name="Oval 180"/>
                <p:cNvSpPr>
                  <a:spLocks noChangeArrowheads="1"/>
                </p:cNvSpPr>
                <p:nvPr/>
              </p:nvSpPr>
              <p:spPr bwMode="auto">
                <a:xfrm rot="-5400002">
                  <a:off x="3948" y="128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1" name="Oval 181"/>
                <p:cNvSpPr>
                  <a:spLocks noChangeArrowheads="1"/>
                </p:cNvSpPr>
                <p:nvPr/>
              </p:nvSpPr>
              <p:spPr bwMode="auto">
                <a:xfrm rot="-5400002">
                  <a:off x="3964" y="159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2" name="Oval 182"/>
                <p:cNvSpPr>
                  <a:spLocks noChangeArrowheads="1"/>
                </p:cNvSpPr>
                <p:nvPr/>
              </p:nvSpPr>
              <p:spPr bwMode="auto">
                <a:xfrm rot="-5400002">
                  <a:off x="4310" y="128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103" name="Oval 183"/>
                <p:cNvSpPr>
                  <a:spLocks noChangeArrowheads="1"/>
                </p:cNvSpPr>
                <p:nvPr/>
              </p:nvSpPr>
              <p:spPr bwMode="auto">
                <a:xfrm rot="-5400002">
                  <a:off x="4326" y="159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3" name="Group 184"/>
              <p:cNvGrpSpPr>
                <a:grpSpLocks/>
              </p:cNvGrpSpPr>
              <p:nvPr/>
            </p:nvGrpSpPr>
            <p:grpSpPr bwMode="auto">
              <a:xfrm>
                <a:off x="4475" y="722"/>
                <a:ext cx="512" cy="486"/>
                <a:chOff x="4475" y="722"/>
                <a:chExt cx="512" cy="486"/>
              </a:xfrm>
            </p:grpSpPr>
            <p:sp>
              <p:nvSpPr>
                <p:cNvPr id="92" name="Oval 185"/>
                <p:cNvSpPr>
                  <a:spLocks noChangeArrowheads="1"/>
                </p:cNvSpPr>
                <p:nvPr/>
              </p:nvSpPr>
              <p:spPr bwMode="auto">
                <a:xfrm rot="-5400002">
                  <a:off x="4615" y="84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3" name="Oval 186"/>
                <p:cNvSpPr>
                  <a:spLocks noChangeArrowheads="1"/>
                </p:cNvSpPr>
                <p:nvPr/>
              </p:nvSpPr>
              <p:spPr bwMode="auto">
                <a:xfrm rot="-5400002">
                  <a:off x="4496" y="722"/>
                  <a:ext cx="486" cy="48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4" name="Oval 187"/>
                <p:cNvSpPr>
                  <a:spLocks noChangeArrowheads="1"/>
                </p:cNvSpPr>
                <p:nvPr/>
              </p:nvSpPr>
              <p:spPr bwMode="auto">
                <a:xfrm rot="-5400002">
                  <a:off x="4475" y="745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95" name="Oval 188"/>
                <p:cNvSpPr>
                  <a:spLocks noChangeArrowheads="1"/>
                </p:cNvSpPr>
                <p:nvPr/>
              </p:nvSpPr>
              <p:spPr bwMode="auto">
                <a:xfrm rot="-5400002">
                  <a:off x="4491" y="1061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96" name="Oval 189"/>
                <p:cNvSpPr>
                  <a:spLocks noChangeArrowheads="1"/>
                </p:cNvSpPr>
                <p:nvPr/>
              </p:nvSpPr>
              <p:spPr bwMode="auto">
                <a:xfrm rot="-5400002">
                  <a:off x="4837" y="747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97" name="Oval 190"/>
                <p:cNvSpPr>
                  <a:spLocks noChangeArrowheads="1"/>
                </p:cNvSpPr>
                <p:nvPr/>
              </p:nvSpPr>
              <p:spPr bwMode="auto">
                <a:xfrm rot="-5400002">
                  <a:off x="4853" y="1063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4" name="Group 191"/>
              <p:cNvGrpSpPr>
                <a:grpSpLocks/>
              </p:cNvGrpSpPr>
              <p:nvPr/>
            </p:nvGrpSpPr>
            <p:grpSpPr bwMode="auto">
              <a:xfrm>
                <a:off x="4480" y="1776"/>
                <a:ext cx="512" cy="486"/>
                <a:chOff x="4480" y="1776"/>
                <a:chExt cx="512" cy="486"/>
              </a:xfrm>
            </p:grpSpPr>
            <p:sp>
              <p:nvSpPr>
                <p:cNvPr id="86" name="Oval 192"/>
                <p:cNvSpPr>
                  <a:spLocks noChangeArrowheads="1"/>
                </p:cNvSpPr>
                <p:nvPr/>
              </p:nvSpPr>
              <p:spPr bwMode="auto">
                <a:xfrm rot="-5400002">
                  <a:off x="4620" y="190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7" name="Oval 193"/>
                <p:cNvSpPr>
                  <a:spLocks noChangeArrowheads="1"/>
                </p:cNvSpPr>
                <p:nvPr/>
              </p:nvSpPr>
              <p:spPr bwMode="auto">
                <a:xfrm rot="-5400002">
                  <a:off x="4500" y="177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8" name="Oval 194"/>
                <p:cNvSpPr>
                  <a:spLocks noChangeArrowheads="1"/>
                </p:cNvSpPr>
                <p:nvPr/>
              </p:nvSpPr>
              <p:spPr bwMode="auto">
                <a:xfrm rot="-5400002">
                  <a:off x="4480" y="180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89" name="Oval 195"/>
                <p:cNvSpPr>
                  <a:spLocks noChangeArrowheads="1"/>
                </p:cNvSpPr>
                <p:nvPr/>
              </p:nvSpPr>
              <p:spPr bwMode="auto">
                <a:xfrm rot="-5400002">
                  <a:off x="4496" y="211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90" name="Oval 196"/>
                <p:cNvSpPr>
                  <a:spLocks noChangeArrowheads="1"/>
                </p:cNvSpPr>
                <p:nvPr/>
              </p:nvSpPr>
              <p:spPr bwMode="auto">
                <a:xfrm rot="-5400002">
                  <a:off x="4842" y="180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91" name="Oval 197"/>
                <p:cNvSpPr>
                  <a:spLocks noChangeArrowheads="1"/>
                </p:cNvSpPr>
                <p:nvPr/>
              </p:nvSpPr>
              <p:spPr bwMode="auto">
                <a:xfrm rot="-5400002">
                  <a:off x="4858" y="211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5" name="Group 198"/>
              <p:cNvGrpSpPr>
                <a:grpSpLocks/>
              </p:cNvGrpSpPr>
              <p:nvPr/>
            </p:nvGrpSpPr>
            <p:grpSpPr bwMode="auto">
              <a:xfrm>
                <a:off x="4474" y="1252"/>
                <a:ext cx="512" cy="486"/>
                <a:chOff x="4474" y="1252"/>
                <a:chExt cx="512" cy="486"/>
              </a:xfrm>
            </p:grpSpPr>
            <p:sp>
              <p:nvSpPr>
                <p:cNvPr id="80" name="Oval 199"/>
                <p:cNvSpPr>
                  <a:spLocks noChangeArrowheads="1"/>
                </p:cNvSpPr>
                <p:nvPr/>
              </p:nvSpPr>
              <p:spPr bwMode="auto">
                <a:xfrm rot="-5400002">
                  <a:off x="4614" y="1374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" name="Oval 200"/>
                <p:cNvSpPr>
                  <a:spLocks noChangeArrowheads="1"/>
                </p:cNvSpPr>
                <p:nvPr/>
              </p:nvSpPr>
              <p:spPr bwMode="auto">
                <a:xfrm rot="-5400002">
                  <a:off x="4494" y="1252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" name="Oval 201"/>
                <p:cNvSpPr>
                  <a:spLocks noChangeArrowheads="1"/>
                </p:cNvSpPr>
                <p:nvPr/>
              </p:nvSpPr>
              <p:spPr bwMode="auto">
                <a:xfrm rot="-5400002">
                  <a:off x="4474" y="127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83" name="Oval 202"/>
                <p:cNvSpPr>
                  <a:spLocks noChangeArrowheads="1"/>
                </p:cNvSpPr>
                <p:nvPr/>
              </p:nvSpPr>
              <p:spPr bwMode="auto">
                <a:xfrm rot="-5400002">
                  <a:off x="4490" y="159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84" name="Oval 203"/>
                <p:cNvSpPr>
                  <a:spLocks noChangeArrowheads="1"/>
                </p:cNvSpPr>
                <p:nvPr/>
              </p:nvSpPr>
              <p:spPr bwMode="auto">
                <a:xfrm rot="-5400002">
                  <a:off x="4836" y="127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85" name="Oval 204"/>
                <p:cNvSpPr>
                  <a:spLocks noChangeArrowheads="1"/>
                </p:cNvSpPr>
                <p:nvPr/>
              </p:nvSpPr>
              <p:spPr bwMode="auto">
                <a:xfrm rot="-5400002">
                  <a:off x="4852" y="159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6" name="Group 205"/>
              <p:cNvGrpSpPr>
                <a:grpSpLocks/>
              </p:cNvGrpSpPr>
              <p:nvPr/>
            </p:nvGrpSpPr>
            <p:grpSpPr bwMode="auto">
              <a:xfrm>
                <a:off x="3960" y="2316"/>
                <a:ext cx="512" cy="486"/>
                <a:chOff x="3960" y="2316"/>
                <a:chExt cx="512" cy="486"/>
              </a:xfrm>
            </p:grpSpPr>
            <p:sp>
              <p:nvSpPr>
                <p:cNvPr id="74" name="Oval 206"/>
                <p:cNvSpPr>
                  <a:spLocks noChangeArrowheads="1"/>
                </p:cNvSpPr>
                <p:nvPr/>
              </p:nvSpPr>
              <p:spPr bwMode="auto">
                <a:xfrm rot="-5400002">
                  <a:off x="4100" y="2440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5" name="Oval 207"/>
                <p:cNvSpPr>
                  <a:spLocks noChangeArrowheads="1"/>
                </p:cNvSpPr>
                <p:nvPr/>
              </p:nvSpPr>
              <p:spPr bwMode="auto">
                <a:xfrm rot="-5400002">
                  <a:off x="3980" y="2316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6" name="Oval 208"/>
                <p:cNvSpPr>
                  <a:spLocks noChangeArrowheads="1"/>
                </p:cNvSpPr>
                <p:nvPr/>
              </p:nvSpPr>
              <p:spPr bwMode="auto">
                <a:xfrm rot="-5400002">
                  <a:off x="3960" y="2340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7" name="Oval 209"/>
                <p:cNvSpPr>
                  <a:spLocks noChangeArrowheads="1"/>
                </p:cNvSpPr>
                <p:nvPr/>
              </p:nvSpPr>
              <p:spPr bwMode="auto">
                <a:xfrm rot="-5400002">
                  <a:off x="3976" y="265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8" name="Oval 210"/>
                <p:cNvSpPr>
                  <a:spLocks noChangeArrowheads="1"/>
                </p:cNvSpPr>
                <p:nvPr/>
              </p:nvSpPr>
              <p:spPr bwMode="auto">
                <a:xfrm rot="-5400002">
                  <a:off x="4322" y="234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9" name="Oval 211"/>
                <p:cNvSpPr>
                  <a:spLocks noChangeArrowheads="1"/>
                </p:cNvSpPr>
                <p:nvPr/>
              </p:nvSpPr>
              <p:spPr bwMode="auto">
                <a:xfrm rot="-5400002">
                  <a:off x="4338" y="265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  <p:grpSp>
            <p:nvGrpSpPr>
              <p:cNvPr id="67" name="Group 212"/>
              <p:cNvGrpSpPr>
                <a:grpSpLocks/>
              </p:cNvGrpSpPr>
              <p:nvPr/>
            </p:nvGrpSpPr>
            <p:grpSpPr bwMode="auto">
              <a:xfrm>
                <a:off x="4486" y="2312"/>
                <a:ext cx="512" cy="486"/>
                <a:chOff x="4486" y="2312"/>
                <a:chExt cx="512" cy="486"/>
              </a:xfrm>
            </p:grpSpPr>
            <p:sp>
              <p:nvSpPr>
                <p:cNvPr id="68" name="Oval 213"/>
                <p:cNvSpPr>
                  <a:spLocks noChangeArrowheads="1"/>
                </p:cNvSpPr>
                <p:nvPr/>
              </p:nvSpPr>
              <p:spPr bwMode="auto">
                <a:xfrm rot="-5400002">
                  <a:off x="4626" y="2436"/>
                  <a:ext cx="226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0066"/>
                    </a:gs>
                    <a:gs pos="100000">
                      <a:srgbClr val="5E002F"/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9" name="Oval 214"/>
                <p:cNvSpPr>
                  <a:spLocks noChangeArrowheads="1"/>
                </p:cNvSpPr>
                <p:nvPr/>
              </p:nvSpPr>
              <p:spPr bwMode="auto">
                <a:xfrm rot="-5400002">
                  <a:off x="4506" y="2312"/>
                  <a:ext cx="486" cy="48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0" name="Oval 215"/>
                <p:cNvSpPr>
                  <a:spLocks noChangeArrowheads="1"/>
                </p:cNvSpPr>
                <p:nvPr/>
              </p:nvSpPr>
              <p:spPr bwMode="auto">
                <a:xfrm rot="-5400002">
                  <a:off x="4486" y="2336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1" name="Oval 216"/>
                <p:cNvSpPr>
                  <a:spLocks noChangeArrowheads="1"/>
                </p:cNvSpPr>
                <p:nvPr/>
              </p:nvSpPr>
              <p:spPr bwMode="auto">
                <a:xfrm rot="-5400002">
                  <a:off x="4502" y="2652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2" name="Oval 217"/>
                <p:cNvSpPr>
                  <a:spLocks noChangeArrowheads="1"/>
                </p:cNvSpPr>
                <p:nvPr/>
              </p:nvSpPr>
              <p:spPr bwMode="auto">
                <a:xfrm rot="-5400002">
                  <a:off x="4848" y="2338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  <p:sp>
              <p:nvSpPr>
                <p:cNvPr id="73" name="Oval 218"/>
                <p:cNvSpPr>
                  <a:spLocks noChangeArrowheads="1"/>
                </p:cNvSpPr>
                <p:nvPr/>
              </p:nvSpPr>
              <p:spPr bwMode="auto">
                <a:xfrm rot="-5400002">
                  <a:off x="4864" y="2654"/>
                  <a:ext cx="134" cy="13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3970" h="13970"/>
                  <a:bevelB w="13970" h="13970"/>
                </a:sp3d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47" name="Group 219"/>
            <p:cNvGrpSpPr>
              <a:grpSpLocks/>
            </p:cNvGrpSpPr>
            <p:nvPr/>
          </p:nvGrpSpPr>
          <p:grpSpPr bwMode="auto">
            <a:xfrm>
              <a:off x="1696" y="1598"/>
              <a:ext cx="872" cy="868"/>
              <a:chOff x="1696" y="1598"/>
              <a:chExt cx="872" cy="868"/>
            </a:xfrm>
          </p:grpSpPr>
          <p:sp>
            <p:nvSpPr>
              <p:cNvPr id="48" name="Oval 220"/>
              <p:cNvSpPr>
                <a:spLocks noChangeArrowheads="1"/>
              </p:cNvSpPr>
              <p:nvPr/>
            </p:nvSpPr>
            <p:spPr bwMode="auto">
              <a:xfrm rot="-5400002">
                <a:off x="22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Oval 221"/>
              <p:cNvSpPr>
                <a:spLocks noChangeArrowheads="1"/>
              </p:cNvSpPr>
              <p:nvPr/>
            </p:nvSpPr>
            <p:spPr bwMode="auto">
              <a:xfrm rot="-5400002">
                <a:off x="2228" y="233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Oval 222"/>
              <p:cNvSpPr>
                <a:spLocks noChangeArrowheads="1"/>
              </p:cNvSpPr>
              <p:nvPr/>
            </p:nvSpPr>
            <p:spPr bwMode="auto">
              <a:xfrm rot="-5400002">
                <a:off x="2434" y="21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Oval 223"/>
              <p:cNvSpPr>
                <a:spLocks noChangeArrowheads="1"/>
              </p:cNvSpPr>
              <p:nvPr/>
            </p:nvSpPr>
            <p:spPr bwMode="auto">
              <a:xfrm rot="-5400002">
                <a:off x="1696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 w="13970" h="13970"/>
                <a:bevelB w="13970" h="1397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grpSp>
        <p:nvGrpSpPr>
          <p:cNvPr id="224" name="Group 224"/>
          <p:cNvGrpSpPr>
            <a:grpSpLocks/>
          </p:cNvGrpSpPr>
          <p:nvPr/>
        </p:nvGrpSpPr>
        <p:grpSpPr bwMode="auto">
          <a:xfrm>
            <a:off x="762000" y="2740025"/>
            <a:ext cx="7826375" cy="2863850"/>
            <a:chOff x="480" y="1726"/>
            <a:chExt cx="4930" cy="1804"/>
          </a:xfrm>
        </p:grpSpPr>
        <p:grpSp>
          <p:nvGrpSpPr>
            <p:cNvPr id="225" name="Group 225"/>
            <p:cNvGrpSpPr>
              <a:grpSpLocks/>
            </p:cNvGrpSpPr>
            <p:nvPr/>
          </p:nvGrpSpPr>
          <p:grpSpPr bwMode="auto">
            <a:xfrm>
              <a:off x="480" y="1726"/>
              <a:ext cx="4930" cy="1803"/>
              <a:chOff x="480" y="1726"/>
              <a:chExt cx="4930" cy="1803"/>
            </a:xfrm>
          </p:grpSpPr>
          <p:sp>
            <p:nvSpPr>
              <p:cNvPr id="227" name="AutoShape 226"/>
              <p:cNvSpPr>
                <a:spLocks noChangeArrowheads="1"/>
              </p:cNvSpPr>
              <p:nvPr/>
            </p:nvSpPr>
            <p:spPr bwMode="auto">
              <a:xfrm>
                <a:off x="1282" y="3044"/>
                <a:ext cx="706" cy="485"/>
              </a:xfrm>
              <a:prstGeom prst="roundRect">
                <a:avLst>
                  <a:gd name="adj" fmla="val 16495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scene3d>
                <a:camera prst="legacyObliqueTopRight"/>
                <a:lightRig rig="legacyHarsh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228" name="Group 227"/>
              <p:cNvGrpSpPr>
                <a:grpSpLocks/>
              </p:cNvGrpSpPr>
              <p:nvPr/>
            </p:nvGrpSpPr>
            <p:grpSpPr bwMode="auto">
              <a:xfrm>
                <a:off x="3398" y="3032"/>
                <a:ext cx="345" cy="381"/>
                <a:chOff x="3398" y="3040"/>
                <a:chExt cx="345" cy="383"/>
              </a:xfrm>
            </p:grpSpPr>
            <p:sp>
              <p:nvSpPr>
                <p:cNvPr id="237" name="Line 228"/>
                <p:cNvSpPr>
                  <a:spLocks noChangeShapeType="1"/>
                </p:cNvSpPr>
                <p:nvPr/>
              </p:nvSpPr>
              <p:spPr bwMode="auto">
                <a:xfrm flipH="1">
                  <a:off x="3398" y="3114"/>
                  <a:ext cx="0" cy="2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8" name="Line 229"/>
                <p:cNvSpPr>
                  <a:spLocks noChangeShapeType="1"/>
                </p:cNvSpPr>
                <p:nvPr/>
              </p:nvSpPr>
              <p:spPr bwMode="auto">
                <a:xfrm>
                  <a:off x="3507" y="3044"/>
                  <a:ext cx="0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39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3623" y="3110"/>
                  <a:ext cx="0" cy="2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0" name="Line 231"/>
                <p:cNvSpPr>
                  <a:spLocks noChangeShapeType="1"/>
                </p:cNvSpPr>
                <p:nvPr/>
              </p:nvSpPr>
              <p:spPr bwMode="auto">
                <a:xfrm>
                  <a:off x="3743" y="3040"/>
                  <a:ext cx="0" cy="3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 sz="20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229" name="Line 232"/>
              <p:cNvSpPr>
                <a:spLocks noChangeShapeType="1"/>
              </p:cNvSpPr>
              <p:nvPr/>
            </p:nvSpPr>
            <p:spPr bwMode="auto">
              <a:xfrm>
                <a:off x="2032" y="3214"/>
                <a:ext cx="1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0" name="Line 233"/>
              <p:cNvSpPr>
                <a:spLocks noChangeShapeType="1"/>
              </p:cNvSpPr>
              <p:nvPr/>
            </p:nvSpPr>
            <p:spPr bwMode="auto">
              <a:xfrm flipV="1">
                <a:off x="5136" y="1776"/>
                <a:ext cx="2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1" name="Line 234"/>
              <p:cNvSpPr>
                <a:spLocks noChangeShapeType="1"/>
              </p:cNvSpPr>
              <p:nvPr/>
            </p:nvSpPr>
            <p:spPr bwMode="auto">
              <a:xfrm>
                <a:off x="5410" y="1768"/>
                <a:ext cx="0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2" name="Line 235"/>
              <p:cNvSpPr>
                <a:spLocks noChangeShapeType="1"/>
              </p:cNvSpPr>
              <p:nvPr/>
            </p:nvSpPr>
            <p:spPr bwMode="auto">
              <a:xfrm>
                <a:off x="3744" y="3214"/>
                <a:ext cx="16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3" name="Line 236"/>
              <p:cNvSpPr>
                <a:spLocks noChangeShapeType="1"/>
              </p:cNvSpPr>
              <p:nvPr/>
            </p:nvSpPr>
            <p:spPr bwMode="auto">
              <a:xfrm flipV="1">
                <a:off x="480" y="1728"/>
                <a:ext cx="0" cy="1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4" name="Line 237"/>
              <p:cNvSpPr>
                <a:spLocks noChangeShapeType="1"/>
              </p:cNvSpPr>
              <p:nvPr/>
            </p:nvSpPr>
            <p:spPr bwMode="auto">
              <a:xfrm>
                <a:off x="480" y="1726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5" name="Line 238"/>
              <p:cNvSpPr>
                <a:spLocks noChangeShapeType="1"/>
              </p:cNvSpPr>
              <p:nvPr/>
            </p:nvSpPr>
            <p:spPr bwMode="auto">
              <a:xfrm flipH="1">
                <a:off x="480" y="3224"/>
                <a:ext cx="8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6" name="AutoShape 239"/>
              <p:cNvSpPr>
                <a:spLocks noChangeArrowheads="1"/>
              </p:cNvSpPr>
              <p:nvPr/>
            </p:nvSpPr>
            <p:spPr bwMode="auto">
              <a:xfrm>
                <a:off x="1324" y="3094"/>
                <a:ext cx="622" cy="329"/>
              </a:xfrm>
              <a:prstGeom prst="roundRect">
                <a:avLst>
                  <a:gd name="adj" fmla="val 16412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26" name="Freeform 240"/>
            <p:cNvSpPr>
              <a:spLocks noChangeArrowheads="1"/>
            </p:cNvSpPr>
            <p:nvPr/>
          </p:nvSpPr>
          <p:spPr bwMode="auto">
            <a:xfrm>
              <a:off x="1406" y="3137"/>
              <a:ext cx="454" cy="146"/>
            </a:xfrm>
            <a:custGeom>
              <a:avLst/>
              <a:gdLst>
                <a:gd name="T0" fmla="*/ 0 w 455"/>
                <a:gd name="T1" fmla="*/ 146 h 146"/>
                <a:gd name="T2" fmla="*/ 42 w 455"/>
                <a:gd name="T3" fmla="*/ 84 h 146"/>
                <a:gd name="T4" fmla="*/ 104 w 455"/>
                <a:gd name="T5" fmla="*/ 33 h 146"/>
                <a:gd name="T6" fmla="*/ 235 w 455"/>
                <a:gd name="T7" fmla="*/ 2 h 146"/>
                <a:gd name="T8" fmla="*/ 359 w 455"/>
                <a:gd name="T9" fmla="*/ 43 h 146"/>
                <a:gd name="T10" fmla="*/ 421 w 455"/>
                <a:gd name="T11" fmla="*/ 95 h 146"/>
                <a:gd name="T12" fmla="*/ 452 w 455"/>
                <a:gd name="T13" fmla="*/ 146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5"/>
                <a:gd name="T22" fmla="*/ 0 h 146"/>
                <a:gd name="T23" fmla="*/ 455 w 455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5" h="146">
                  <a:moveTo>
                    <a:pt x="0" y="146"/>
                  </a:moveTo>
                  <a:cubicBezTo>
                    <a:pt x="7" y="136"/>
                    <a:pt x="25" y="103"/>
                    <a:pt x="42" y="84"/>
                  </a:cubicBezTo>
                  <a:cubicBezTo>
                    <a:pt x="59" y="65"/>
                    <a:pt x="71" y="47"/>
                    <a:pt x="104" y="33"/>
                  </a:cubicBezTo>
                  <a:cubicBezTo>
                    <a:pt x="137" y="19"/>
                    <a:pt x="195" y="0"/>
                    <a:pt x="238" y="2"/>
                  </a:cubicBezTo>
                  <a:cubicBezTo>
                    <a:pt x="281" y="4"/>
                    <a:pt x="331" y="28"/>
                    <a:pt x="362" y="43"/>
                  </a:cubicBezTo>
                  <a:cubicBezTo>
                    <a:pt x="393" y="58"/>
                    <a:pt x="408" y="78"/>
                    <a:pt x="424" y="95"/>
                  </a:cubicBezTo>
                  <a:cubicBezTo>
                    <a:pt x="440" y="112"/>
                    <a:pt x="449" y="136"/>
                    <a:pt x="455" y="14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1357290" y="314246"/>
            <a:ext cx="660174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tiver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dopado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P.</a:t>
            </a:r>
          </a:p>
        </p:txBody>
      </p:sp>
      <p:sp>
        <p:nvSpPr>
          <p:cNvPr id="242" name="Line 242"/>
          <p:cNvSpPr>
            <a:spLocks noChangeShapeType="1"/>
          </p:cNvSpPr>
          <p:nvPr/>
        </p:nvSpPr>
        <p:spPr bwMode="auto">
          <a:xfrm rot="3600000">
            <a:off x="2457450" y="4991100"/>
            <a:ext cx="393700" cy="43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3" name="Text Box 243"/>
          <p:cNvSpPr txBox="1">
            <a:spLocks noChangeArrowheads="1"/>
          </p:cNvSpPr>
          <p:nvPr/>
        </p:nvSpPr>
        <p:spPr bwMode="auto">
          <a:xfrm>
            <a:off x="1500166" y="5786454"/>
            <a:ext cx="6843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lacunas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suportam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fluxo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44" name="Group 244"/>
          <p:cNvGrpSpPr>
            <a:grpSpLocks/>
          </p:cNvGrpSpPr>
          <p:nvPr/>
        </p:nvGrpSpPr>
        <p:grpSpPr bwMode="auto">
          <a:xfrm>
            <a:off x="7696200" y="2527300"/>
            <a:ext cx="409575" cy="355600"/>
            <a:chOff x="4848" y="1592"/>
            <a:chExt cx="258" cy="224"/>
          </a:xfrm>
        </p:grpSpPr>
        <p:sp>
          <p:nvSpPr>
            <p:cNvPr id="245" name="Oval 245"/>
            <p:cNvSpPr>
              <a:spLocks noChangeArrowheads="1"/>
            </p:cNvSpPr>
            <p:nvPr/>
          </p:nvSpPr>
          <p:spPr bwMode="auto">
            <a:xfrm rot="-5400002">
              <a:off x="4970" y="168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46" name="Oval 246"/>
            <p:cNvSpPr>
              <a:spLocks noChangeArrowheads="1"/>
            </p:cNvSpPr>
            <p:nvPr/>
          </p:nvSpPr>
          <p:spPr bwMode="auto">
            <a:xfrm rot="-5400002">
              <a:off x="4848" y="1592"/>
              <a:ext cx="134" cy="1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47" name="Oval 247"/>
          <p:cNvSpPr>
            <a:spLocks noChangeArrowheads="1"/>
          </p:cNvSpPr>
          <p:nvPr/>
        </p:nvSpPr>
        <p:spPr bwMode="auto">
          <a:xfrm rot="16199998">
            <a:off x="7121525" y="25336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8" name="Oval 248"/>
          <p:cNvSpPr>
            <a:spLocks noChangeArrowheads="1"/>
          </p:cNvSpPr>
          <p:nvPr/>
        </p:nvSpPr>
        <p:spPr bwMode="auto">
          <a:xfrm rot="16199998">
            <a:off x="6842125" y="2867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9" name="Oval 249"/>
          <p:cNvSpPr>
            <a:spLocks noChangeArrowheads="1"/>
          </p:cNvSpPr>
          <p:nvPr/>
        </p:nvSpPr>
        <p:spPr bwMode="auto">
          <a:xfrm rot="16199998">
            <a:off x="6302375" y="33591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0" name="Oval 250"/>
          <p:cNvSpPr>
            <a:spLocks noChangeArrowheads="1"/>
          </p:cNvSpPr>
          <p:nvPr/>
        </p:nvSpPr>
        <p:spPr bwMode="auto">
          <a:xfrm rot="16199998">
            <a:off x="6054725" y="33591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1" name="Oval 251"/>
          <p:cNvSpPr>
            <a:spLocks noChangeArrowheads="1"/>
          </p:cNvSpPr>
          <p:nvPr/>
        </p:nvSpPr>
        <p:spPr bwMode="auto">
          <a:xfrm rot="16199998">
            <a:off x="5457825" y="28765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2" name="Oval 252"/>
          <p:cNvSpPr>
            <a:spLocks noChangeArrowheads="1"/>
          </p:cNvSpPr>
          <p:nvPr/>
        </p:nvSpPr>
        <p:spPr bwMode="auto">
          <a:xfrm rot="16199998">
            <a:off x="5216525" y="3375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3" name="Oval 253"/>
          <p:cNvSpPr>
            <a:spLocks noChangeArrowheads="1"/>
          </p:cNvSpPr>
          <p:nvPr/>
        </p:nvSpPr>
        <p:spPr bwMode="auto">
          <a:xfrm rot="16199998">
            <a:off x="4645025" y="337820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4" name="Oval 254"/>
          <p:cNvSpPr>
            <a:spLocks noChangeArrowheads="1"/>
          </p:cNvSpPr>
          <p:nvPr/>
        </p:nvSpPr>
        <p:spPr bwMode="auto">
          <a:xfrm rot="16199998">
            <a:off x="4391025" y="33845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5" name="Oval 255"/>
          <p:cNvSpPr>
            <a:spLocks noChangeArrowheads="1"/>
          </p:cNvSpPr>
          <p:nvPr/>
        </p:nvSpPr>
        <p:spPr bwMode="auto">
          <a:xfrm rot="16199998">
            <a:off x="3784600" y="2867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" name="Oval 256"/>
          <p:cNvSpPr>
            <a:spLocks noChangeArrowheads="1"/>
          </p:cNvSpPr>
          <p:nvPr/>
        </p:nvSpPr>
        <p:spPr bwMode="auto">
          <a:xfrm rot="16199998">
            <a:off x="3527425" y="2867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7" name="Oval 257"/>
          <p:cNvSpPr>
            <a:spLocks noChangeArrowheads="1"/>
          </p:cNvSpPr>
          <p:nvPr/>
        </p:nvSpPr>
        <p:spPr bwMode="auto">
          <a:xfrm rot="16199998">
            <a:off x="2987675" y="28384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8" name="Oval 258"/>
          <p:cNvSpPr>
            <a:spLocks noChangeArrowheads="1"/>
          </p:cNvSpPr>
          <p:nvPr/>
        </p:nvSpPr>
        <p:spPr bwMode="auto">
          <a:xfrm rot="16199998">
            <a:off x="2717800" y="33877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9" name="Oval 259"/>
          <p:cNvSpPr>
            <a:spLocks noChangeArrowheads="1"/>
          </p:cNvSpPr>
          <p:nvPr/>
        </p:nvSpPr>
        <p:spPr bwMode="auto">
          <a:xfrm rot="16199998">
            <a:off x="2146300" y="3375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0" name="Oval 260"/>
          <p:cNvSpPr>
            <a:spLocks noChangeArrowheads="1"/>
          </p:cNvSpPr>
          <p:nvPr/>
        </p:nvSpPr>
        <p:spPr bwMode="auto">
          <a:xfrm rot="16199998">
            <a:off x="1870075" y="288290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1" name="Oval 261"/>
          <p:cNvSpPr>
            <a:spLocks noChangeArrowheads="1"/>
          </p:cNvSpPr>
          <p:nvPr/>
        </p:nvSpPr>
        <p:spPr bwMode="auto">
          <a:xfrm rot="16199998">
            <a:off x="1314450" y="25495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5984" y="2257190"/>
            <a:ext cx="4714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Capítulo </a:t>
            </a:r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pt-BR" sz="4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Semicondutores</a:t>
            </a:r>
            <a:endParaRPr lang="pt-BR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 rot="16199998">
            <a:off x="6447968" y="223994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 rot="16199998">
            <a:off x="6470193" y="28050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2114093" y="2395524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1923593" y="2198674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1891843" y="22367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1917243" y="27384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2466518" y="22399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6199998">
            <a:off x="2491918" y="27415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6199998">
            <a:off x="2968168" y="2389174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6199998">
            <a:off x="2777668" y="2192324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6199998">
            <a:off x="2745918" y="22304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6199998">
            <a:off x="2593518" y="24907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 rot="16199998">
            <a:off x="3320593" y="22335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 rot="16199998">
            <a:off x="3345993" y="27352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rot="16199998">
            <a:off x="1256843" y="240504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 rot="16199998">
            <a:off x="1066343" y="220819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 rot="16199998">
            <a:off x="1034593" y="22462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 rot="16199998">
            <a:off x="1059993" y="27479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 rot="16199998">
            <a:off x="1609268" y="22494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 rot="16199998">
            <a:off x="1825168" y="24971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 rot="16199998">
            <a:off x="2145843" y="322419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rot="16199998">
            <a:off x="1955343" y="302734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rot="16199998">
            <a:off x="2215693" y="28622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 rot="16199998">
            <a:off x="1948993" y="35670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 rot="16199998">
            <a:off x="2498268" y="30686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 rot="16199998">
            <a:off x="2523668" y="35702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 rot="16199998">
            <a:off x="2098218" y="1550974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 rot="16199998">
            <a:off x="1907718" y="135729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 rot="16199998">
            <a:off x="1875968" y="13953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6199998">
            <a:off x="1901368" y="18970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6199998">
            <a:off x="2450643" y="13985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6199998">
            <a:off x="2183943" y="20780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857356" y="214290"/>
            <a:ext cx="54153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Quais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dois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métodos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práticos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</a:p>
          <a:p>
            <a:pPr algn="ctr"/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fazer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 rot="16199998">
            <a:off x="6638468" y="2433624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 rot="16199998">
            <a:off x="6416218" y="22780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 rot="16199998">
            <a:off x="6990893" y="22812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 rot="16199998">
            <a:off x="7016293" y="27828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 rot="16199998">
            <a:off x="7492543" y="2427274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 rot="16199998">
            <a:off x="7302043" y="223359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 rot="16199998">
            <a:off x="7270293" y="22716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 rot="16199998">
            <a:off x="7117893" y="25320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 rot="16199998">
            <a:off x="7844968" y="22748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 rot="16199998">
            <a:off x="7870368" y="27765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 rot="16199998">
            <a:off x="5781218" y="244314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 rot="16199998">
            <a:off x="5590718" y="2249474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 rot="16199998">
            <a:off x="5558968" y="22875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 rot="16199998">
            <a:off x="5584368" y="27892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 rot="16199998">
            <a:off x="6133643" y="22907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 rot="16199998">
            <a:off x="6349543" y="25383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 rot="16199998">
            <a:off x="6670218" y="326229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 rot="16199998">
            <a:off x="6479718" y="3068624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Oval 53"/>
          <p:cNvSpPr>
            <a:spLocks noChangeArrowheads="1"/>
          </p:cNvSpPr>
          <p:nvPr/>
        </p:nvSpPr>
        <p:spPr bwMode="auto">
          <a:xfrm rot="16199998">
            <a:off x="6740068" y="29035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4" name="Oval 54"/>
          <p:cNvSpPr>
            <a:spLocks noChangeArrowheads="1"/>
          </p:cNvSpPr>
          <p:nvPr/>
        </p:nvSpPr>
        <p:spPr bwMode="auto">
          <a:xfrm rot="16199998">
            <a:off x="6473368" y="36083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5" name="Oval 55"/>
          <p:cNvSpPr>
            <a:spLocks noChangeArrowheads="1"/>
          </p:cNvSpPr>
          <p:nvPr/>
        </p:nvSpPr>
        <p:spPr bwMode="auto">
          <a:xfrm rot="16199998">
            <a:off x="7022643" y="31098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6" name="Oval 56"/>
          <p:cNvSpPr>
            <a:spLocks noChangeArrowheads="1"/>
          </p:cNvSpPr>
          <p:nvPr/>
        </p:nvSpPr>
        <p:spPr bwMode="auto">
          <a:xfrm rot="16199998">
            <a:off x="7048043" y="36115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7" name="Oval 57"/>
          <p:cNvSpPr>
            <a:spLocks noChangeArrowheads="1"/>
          </p:cNvSpPr>
          <p:nvPr/>
        </p:nvSpPr>
        <p:spPr bwMode="auto">
          <a:xfrm rot="16199998">
            <a:off x="6622593" y="159224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Oval 58"/>
          <p:cNvSpPr>
            <a:spLocks noChangeArrowheads="1"/>
          </p:cNvSpPr>
          <p:nvPr/>
        </p:nvSpPr>
        <p:spPr bwMode="auto">
          <a:xfrm rot="16199998">
            <a:off x="6432093" y="139539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9" name="Oval 59"/>
          <p:cNvSpPr>
            <a:spLocks noChangeArrowheads="1"/>
          </p:cNvSpPr>
          <p:nvPr/>
        </p:nvSpPr>
        <p:spPr bwMode="auto">
          <a:xfrm rot="16199998">
            <a:off x="6400343" y="14334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0" name="Oval 60"/>
          <p:cNvSpPr>
            <a:spLocks noChangeArrowheads="1"/>
          </p:cNvSpPr>
          <p:nvPr/>
        </p:nvSpPr>
        <p:spPr bwMode="auto">
          <a:xfrm rot="16199998">
            <a:off x="6425743" y="19351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1" name="Oval 61"/>
          <p:cNvSpPr>
            <a:spLocks noChangeArrowheads="1"/>
          </p:cNvSpPr>
          <p:nvPr/>
        </p:nvSpPr>
        <p:spPr bwMode="auto">
          <a:xfrm rot="16199998">
            <a:off x="6975018" y="14366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62" name="Oval 62"/>
          <p:cNvSpPr>
            <a:spLocks noChangeArrowheads="1"/>
          </p:cNvSpPr>
          <p:nvPr/>
        </p:nvSpPr>
        <p:spPr bwMode="auto">
          <a:xfrm rot="16199998">
            <a:off x="6708318" y="21161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7422693" y="4468799"/>
            <a:ext cx="974725" cy="854075"/>
            <a:chOff x="4664" y="2958"/>
            <a:chExt cx="614" cy="538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 rot="-5400002">
              <a:off x="4850" y="3133"/>
              <a:ext cx="225" cy="225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 rot="-5400002">
              <a:off x="4730" y="3012"/>
              <a:ext cx="485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 rot="-5400002">
              <a:off x="4664" y="327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 rot="-5400002">
              <a:off x="4899" y="29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 rot="-5400002">
              <a:off x="5143" y="3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6463843" y="2795574"/>
            <a:ext cx="234950" cy="234950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238293" y="3487724"/>
            <a:ext cx="9172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Lacuna</a:t>
            </a: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6199998">
            <a:off x="2730043" y="28654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577393" y="4338624"/>
            <a:ext cx="987425" cy="930275"/>
            <a:chOff x="352" y="2876"/>
            <a:chExt cx="622" cy="586"/>
          </a:xfrm>
        </p:grpSpPr>
        <p:sp>
          <p:nvSpPr>
            <p:cNvPr id="73" name="Oval 73"/>
            <p:cNvSpPr>
              <a:spLocks noChangeArrowheads="1"/>
            </p:cNvSpPr>
            <p:nvPr/>
          </p:nvSpPr>
          <p:spPr bwMode="auto">
            <a:xfrm rot="-5400002">
              <a:off x="545" y="306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 rot="-5400002">
              <a:off x="426" y="2948"/>
              <a:ext cx="485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352" y="303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446" y="330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838" y="302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746" y="332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600" y="287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3022143" y="3478199"/>
            <a:ext cx="14437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livre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1523614" y="4845048"/>
            <a:ext cx="2638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Adicione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impureza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pentavalente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5733593" y="5345114"/>
            <a:ext cx="26960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Adicione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impureza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trivalente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ctr"/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Line 83"/>
          <p:cNvSpPr>
            <a:spLocks noChangeShapeType="1"/>
          </p:cNvSpPr>
          <p:nvPr/>
        </p:nvSpPr>
        <p:spPr bwMode="auto">
          <a:xfrm flipH="1" flipV="1">
            <a:off x="2990393" y="3094024"/>
            <a:ext cx="673100" cy="45085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Line 84"/>
          <p:cNvSpPr>
            <a:spLocks noChangeShapeType="1"/>
          </p:cNvSpPr>
          <p:nvPr/>
        </p:nvSpPr>
        <p:spPr bwMode="auto">
          <a:xfrm flipV="1">
            <a:off x="5838368" y="3033699"/>
            <a:ext cx="600075" cy="473075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3215176" y="3844916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(Tipo N)</a:t>
            </a:r>
          </a:p>
        </p:txBody>
      </p: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5233535" y="3773478"/>
            <a:ext cx="986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P)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V="1">
            <a:off x="1279068" y="3046399"/>
            <a:ext cx="584200" cy="12223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 flipV="1">
            <a:off x="7311568" y="3008299"/>
            <a:ext cx="711200" cy="1298575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83" grpId="0" animBg="1"/>
      <p:bldP spid="84" grpId="0" animBg="1"/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82700" y="1146175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 rot="16199998">
            <a:off x="1511300" y="13620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1320800" y="11684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1289050" y="12065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1314450" y="17081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1863725" y="12096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1889125" y="17113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2225" y="2841625"/>
            <a:ext cx="812800" cy="771525"/>
            <a:chOff x="814" y="1790"/>
            <a:chExt cx="512" cy="48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282700" y="2009775"/>
            <a:ext cx="812800" cy="771525"/>
            <a:chOff x="808" y="1266"/>
            <a:chExt cx="512" cy="4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124075" y="1162050"/>
            <a:ext cx="812800" cy="771525"/>
            <a:chOff x="1338" y="732"/>
            <a:chExt cx="512" cy="486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Oval 30"/>
          <p:cNvSpPr>
            <a:spLocks noChangeArrowheads="1"/>
          </p:cNvSpPr>
          <p:nvPr/>
        </p:nvSpPr>
        <p:spPr bwMode="auto">
          <a:xfrm rot="16199998">
            <a:off x="23495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6199998">
            <a:off x="21590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6199998">
            <a:off x="2127250" y="28733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6199998">
            <a:off x="2152650" y="3375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6199998">
            <a:off x="27273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117725" y="2003425"/>
            <a:ext cx="812800" cy="771525"/>
            <a:chOff x="1334" y="1262"/>
            <a:chExt cx="512" cy="486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301750" y="3692525"/>
            <a:ext cx="812800" cy="771525"/>
            <a:chOff x="820" y="2326"/>
            <a:chExt cx="512" cy="486"/>
          </a:xfrm>
        </p:grpSpPr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136775" y="3686175"/>
            <a:ext cx="812800" cy="771525"/>
            <a:chOff x="1346" y="2322"/>
            <a:chExt cx="512" cy="486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949575" y="1162050"/>
            <a:ext cx="812800" cy="771525"/>
            <a:chOff x="1858" y="732"/>
            <a:chExt cx="512" cy="486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Oval 63"/>
          <p:cNvSpPr>
            <a:spLocks noChangeArrowheads="1"/>
          </p:cNvSpPr>
          <p:nvPr/>
        </p:nvSpPr>
        <p:spPr bwMode="auto">
          <a:xfrm rot="16199998">
            <a:off x="3175000" y="30321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16199998">
            <a:off x="2984500" y="28352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16199998">
            <a:off x="2984500" y="28416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16199998">
            <a:off x="3009900" y="33909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16199998">
            <a:off x="3527425" y="28765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16199998">
            <a:off x="3552825" y="3378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16199998">
            <a:off x="3165475" y="219710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16199998">
            <a:off x="2974975" y="20034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6199998">
            <a:off x="2943225" y="20415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16199998">
            <a:off x="2968625" y="2543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rot="16199998">
            <a:off x="3517900" y="20447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3784600" y="1155700"/>
            <a:ext cx="812800" cy="771525"/>
            <a:chOff x="2384" y="728"/>
            <a:chExt cx="512" cy="486"/>
          </a:xfrm>
        </p:grpSpPr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1" name="Oval 81"/>
          <p:cNvSpPr>
            <a:spLocks noChangeArrowheads="1"/>
          </p:cNvSpPr>
          <p:nvPr/>
        </p:nvSpPr>
        <p:spPr bwMode="auto">
          <a:xfrm rot="16199998">
            <a:off x="4010025" y="302577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rot="16199998">
            <a:off x="3819525" y="28289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rot="16199998">
            <a:off x="3787775" y="28670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rot="16199998">
            <a:off x="4362450" y="28702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 rot="16199998">
            <a:off x="4387850" y="33718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 rot="16199998">
            <a:off x="3984625" y="219075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Oval 87"/>
          <p:cNvSpPr>
            <a:spLocks noChangeArrowheads="1"/>
          </p:cNvSpPr>
          <p:nvPr/>
        </p:nvSpPr>
        <p:spPr bwMode="auto">
          <a:xfrm rot="16199998">
            <a:off x="3794125" y="19970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Oval 88"/>
          <p:cNvSpPr>
            <a:spLocks noChangeArrowheads="1"/>
          </p:cNvSpPr>
          <p:nvPr/>
        </p:nvSpPr>
        <p:spPr bwMode="auto">
          <a:xfrm rot="16199998">
            <a:off x="3762375" y="20351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Oval 89"/>
          <p:cNvSpPr>
            <a:spLocks noChangeArrowheads="1"/>
          </p:cNvSpPr>
          <p:nvPr/>
        </p:nvSpPr>
        <p:spPr bwMode="auto">
          <a:xfrm rot="16199998">
            <a:off x="3787775" y="25368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Oval 90"/>
          <p:cNvSpPr>
            <a:spLocks noChangeArrowheads="1"/>
          </p:cNvSpPr>
          <p:nvPr/>
        </p:nvSpPr>
        <p:spPr bwMode="auto">
          <a:xfrm rot="16199998">
            <a:off x="4337050" y="203835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Oval 91"/>
          <p:cNvSpPr>
            <a:spLocks noChangeArrowheads="1"/>
          </p:cNvSpPr>
          <p:nvPr/>
        </p:nvSpPr>
        <p:spPr bwMode="auto">
          <a:xfrm rot="16199998">
            <a:off x="4362450" y="25400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Oval 92"/>
          <p:cNvSpPr>
            <a:spLocks noChangeArrowheads="1"/>
          </p:cNvSpPr>
          <p:nvPr/>
        </p:nvSpPr>
        <p:spPr bwMode="auto">
          <a:xfrm rot="16199998">
            <a:off x="3184525" y="388302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 rot="16199998">
            <a:off x="2994025" y="36861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rot="16199998">
            <a:off x="2962275" y="372427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rot="16199998">
            <a:off x="2987675" y="422592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rot="16199998">
            <a:off x="3562350" y="42291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7" name="Group 97"/>
          <p:cNvGrpSpPr>
            <a:grpSpLocks/>
          </p:cNvGrpSpPr>
          <p:nvPr/>
        </p:nvGrpSpPr>
        <p:grpSpPr bwMode="auto">
          <a:xfrm>
            <a:off x="3797300" y="3679825"/>
            <a:ext cx="812800" cy="771525"/>
            <a:chOff x="2392" y="2318"/>
            <a:chExt cx="512" cy="486"/>
          </a:xfrm>
        </p:grpSpPr>
        <p:sp>
          <p:nvSpPr>
            <p:cNvPr id="98" name="Oval 98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4"/>
          <p:cNvGrpSpPr>
            <a:grpSpLocks/>
          </p:cNvGrpSpPr>
          <p:nvPr/>
        </p:nvGrpSpPr>
        <p:grpSpPr bwMode="auto">
          <a:xfrm>
            <a:off x="4606925" y="1146175"/>
            <a:ext cx="3327400" cy="3308350"/>
            <a:chOff x="2902" y="722"/>
            <a:chExt cx="2096" cy="2084"/>
          </a:xfrm>
        </p:grpSpPr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1" name="Oval 106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" name="Oval 107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" name="Oval 108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109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110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111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6" name="Group 112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05" name="Oval 113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Oval 114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" name="Oval 115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116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117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118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7" name="Group 119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199" name="Oval 120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0" name="Oval 121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1" name="Oval 122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123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124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125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8" name="Group 126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3" name="Oval 127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4" name="Oval 128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5" name="Oval 129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130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131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9" name="Group 133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87" name="Oval 134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8" name="Oval 135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Oval 136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137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138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139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Group 140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1" name="Oval 141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2" name="Oval 142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Oval 143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144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145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146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1" name="Group 147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75" name="Oval 148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6" name="Oval 149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7" name="Oval 150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151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153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54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69" name="Oval 155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0" name="Oval 156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1" name="Oval 157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158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159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61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3" name="Oval 162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4" name="Oval 163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67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4" name="Group 168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57" name="Oval 169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8" name="Oval 170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9" name="Oval 171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Oval 172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Oval 173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2" name="Oval 174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5" name="Group 175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1" name="Oval 176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2" name="Oval 177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3" name="Oval 178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4" name="Oval 179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5" name="Oval 180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6" name="Oval 181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Group 182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45" name="Oval 183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6" name="Oval 184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7" name="Oval 185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Oval 186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9" name="Oval 187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Oval 188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7" name="Group 189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39" name="Oval 190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Oval 191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Oval 192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2" name="Oval 193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3" name="Oval 194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Oval 195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8" name="Group 196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3" name="Oval 197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Oval 198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5" name="Oval 199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Oval 200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Oval 201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Oval 202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9" name="Group 203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27" name="Oval 204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8" name="Oval 205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9" name="Oval 206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Oval 207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1" name="Oval 208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2" name="Oval 209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0" name="Group 210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1" name="Oval 211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2" name="Oval 212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Oval 213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Oval 214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Oval 215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Oval 216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7" name="Group 217"/>
          <p:cNvGrpSpPr>
            <a:grpSpLocks/>
          </p:cNvGrpSpPr>
          <p:nvPr/>
        </p:nvGrpSpPr>
        <p:grpSpPr bwMode="auto">
          <a:xfrm>
            <a:off x="2692400" y="2536825"/>
            <a:ext cx="1384300" cy="1381125"/>
            <a:chOff x="1696" y="1598"/>
            <a:chExt cx="872" cy="870"/>
          </a:xfrm>
        </p:grpSpPr>
        <p:sp>
          <p:nvSpPr>
            <p:cNvPr id="218" name="Oval 218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2" name="Oval 222"/>
          <p:cNvSpPr>
            <a:spLocks noChangeArrowheads="1"/>
          </p:cNvSpPr>
          <p:nvPr/>
        </p:nvSpPr>
        <p:spPr bwMode="auto">
          <a:xfrm rot="16199998">
            <a:off x="7121525" y="25336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3" name="Oval 223"/>
          <p:cNvSpPr>
            <a:spLocks noChangeArrowheads="1"/>
          </p:cNvSpPr>
          <p:nvPr/>
        </p:nvSpPr>
        <p:spPr bwMode="auto">
          <a:xfrm rot="16199998">
            <a:off x="6054725" y="335915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4" name="Oval 224"/>
          <p:cNvSpPr>
            <a:spLocks noChangeArrowheads="1"/>
          </p:cNvSpPr>
          <p:nvPr/>
        </p:nvSpPr>
        <p:spPr bwMode="auto">
          <a:xfrm rot="16199998">
            <a:off x="5216525" y="3375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Oval 225"/>
          <p:cNvSpPr>
            <a:spLocks noChangeArrowheads="1"/>
          </p:cNvSpPr>
          <p:nvPr/>
        </p:nvSpPr>
        <p:spPr bwMode="auto">
          <a:xfrm rot="16199998">
            <a:off x="3784600" y="2867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6" name="Oval 226"/>
          <p:cNvSpPr>
            <a:spLocks noChangeArrowheads="1"/>
          </p:cNvSpPr>
          <p:nvPr/>
        </p:nvSpPr>
        <p:spPr bwMode="auto">
          <a:xfrm rot="16199998">
            <a:off x="3527425" y="28670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Oval 227"/>
          <p:cNvSpPr>
            <a:spLocks noChangeArrowheads="1"/>
          </p:cNvSpPr>
          <p:nvPr/>
        </p:nvSpPr>
        <p:spPr bwMode="auto">
          <a:xfrm rot="16199998">
            <a:off x="2717800" y="33877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Oval 228"/>
          <p:cNvSpPr>
            <a:spLocks noChangeArrowheads="1"/>
          </p:cNvSpPr>
          <p:nvPr/>
        </p:nvSpPr>
        <p:spPr bwMode="auto">
          <a:xfrm rot="16199998">
            <a:off x="1870075" y="2882900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Oval 229"/>
          <p:cNvSpPr>
            <a:spLocks noChangeArrowheads="1"/>
          </p:cNvSpPr>
          <p:nvPr/>
        </p:nvSpPr>
        <p:spPr bwMode="auto">
          <a:xfrm rot="16199998">
            <a:off x="1314450" y="254952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Text Box 230"/>
          <p:cNvSpPr txBox="1">
            <a:spLocks noChangeArrowheads="1"/>
          </p:cNvSpPr>
          <p:nvPr/>
        </p:nvSpPr>
        <p:spPr bwMode="auto">
          <a:xfrm>
            <a:off x="3643306" y="285728"/>
            <a:ext cx="2628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é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P.</a:t>
            </a:r>
          </a:p>
        </p:txBody>
      </p:sp>
      <p:sp>
        <p:nvSpPr>
          <p:cNvPr id="231" name="Oval 231"/>
          <p:cNvSpPr>
            <a:spLocks noChangeArrowheads="1"/>
          </p:cNvSpPr>
          <p:nvPr/>
        </p:nvSpPr>
        <p:spPr bwMode="auto">
          <a:xfrm rot="16199998">
            <a:off x="4883150" y="351790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2" name="Text Box 232"/>
          <p:cNvSpPr txBox="1">
            <a:spLocks noChangeArrowheads="1"/>
          </p:cNvSpPr>
          <p:nvPr/>
        </p:nvSpPr>
        <p:spPr bwMode="auto">
          <a:xfrm>
            <a:off x="2737516" y="5000636"/>
            <a:ext cx="56921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alguns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33" name="Text Box 233"/>
          <p:cNvSpPr txBox="1">
            <a:spLocks noChangeArrowheads="1"/>
          </p:cNvSpPr>
          <p:nvPr/>
        </p:nvSpPr>
        <p:spPr bwMode="auto">
          <a:xfrm>
            <a:off x="3428992" y="5429264"/>
            <a:ext cx="495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r>
              <a:rPr kumimoji="0"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 flipH="1" flipV="1">
            <a:off x="5111750" y="3670300"/>
            <a:ext cx="2247900" cy="1387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82700" y="1182695"/>
            <a:ext cx="6683375" cy="3317875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scene3d>
            <a:camera prst="legacyPerspectiveTopRight"/>
            <a:lightRig rig="contrasting" dir="b"/>
          </a:scene3d>
          <a:sp3d extrusionH="1801800" contourW="12700" prstMaterial="legacyMatte">
            <a:bevelT w="13500" h="13500" prst="angle"/>
            <a:bevelB w="13500" h="13500" prst="angle"/>
            <a:extrusionClr>
              <a:schemeClr val="bg1">
                <a:lumMod val="85000"/>
              </a:schemeClr>
            </a:extrusionClr>
            <a:contourClr>
              <a:schemeClr val="bg1">
                <a:lumMod val="50000"/>
              </a:schemeClr>
            </a:contourClr>
          </a:sp3d>
        </p:spPr>
        <p:txBody>
          <a:bodyPr wrap="none" anchor="ctr">
            <a:flatTx/>
          </a:bodyPr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 rot="16199998">
            <a:off x="1511300" y="139859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1320800" y="120492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1289050" y="12430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1314450" y="17446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1863725" y="12461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1889125" y="17478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2225" y="2878145"/>
            <a:ext cx="812800" cy="771525"/>
            <a:chOff x="814" y="1790"/>
            <a:chExt cx="512" cy="486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 rot="-5400002">
              <a:off x="953" y="1913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 rot="-5400002">
              <a:off x="834" y="1790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 rot="-5400002">
              <a:off x="813" y="181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 rot="-5400002">
              <a:off x="829" y="212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 rot="-5400002">
              <a:off x="1175" y="181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 rot="-5400002">
              <a:off x="1191" y="213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282700" y="2046295"/>
            <a:ext cx="812800" cy="771525"/>
            <a:chOff x="808" y="1266"/>
            <a:chExt cx="512" cy="4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 rot="-5400002">
              <a:off x="947" y="1388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 rot="-5400002">
              <a:off x="828" y="126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 rot="-5400002">
              <a:off x="807" y="128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 rot="-5400002">
              <a:off x="823" y="160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 rot="-5400002">
              <a:off x="1169" y="129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 rot="-5400002">
              <a:off x="1185" y="160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124075" y="1198570"/>
            <a:ext cx="812800" cy="771525"/>
            <a:chOff x="1338" y="732"/>
            <a:chExt cx="512" cy="486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 rot="-5400002">
              <a:off x="147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2">
              <a:off x="135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2">
              <a:off x="133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2">
              <a:off x="135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2">
              <a:off x="170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 rot="-5400002">
              <a:off x="171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0" name="Oval 30"/>
          <p:cNvSpPr>
            <a:spLocks noChangeArrowheads="1"/>
          </p:cNvSpPr>
          <p:nvPr/>
        </p:nvSpPr>
        <p:spPr bwMode="auto">
          <a:xfrm rot="16199998">
            <a:off x="2349500" y="306864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 rot="16199998">
            <a:off x="2159000" y="287179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 rot="16199998">
            <a:off x="2127250" y="29098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 rot="16199998">
            <a:off x="2152650" y="34115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 rot="16199998">
            <a:off x="2727325" y="34147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117725" y="2039945"/>
            <a:ext cx="812800" cy="771525"/>
            <a:chOff x="1334" y="1262"/>
            <a:chExt cx="512" cy="486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 rot="-5400002">
              <a:off x="1473" y="138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 rot="-5400002">
              <a:off x="1354" y="126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 rot="-5400002">
              <a:off x="1333" y="128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 rot="-5400002">
              <a:off x="1349" y="160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 rot="-5400002">
              <a:off x="1695" y="128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 rot="-5400002">
              <a:off x="1711" y="160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1301750" y="3729045"/>
            <a:ext cx="812800" cy="771525"/>
            <a:chOff x="820" y="2326"/>
            <a:chExt cx="512" cy="486"/>
          </a:xfrm>
        </p:grpSpPr>
        <p:sp>
          <p:nvSpPr>
            <p:cNvPr id="43" name="Oval 43"/>
            <p:cNvSpPr>
              <a:spLocks noChangeArrowheads="1"/>
            </p:cNvSpPr>
            <p:nvPr/>
          </p:nvSpPr>
          <p:spPr bwMode="auto">
            <a:xfrm rot="-5400002">
              <a:off x="959" y="2449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 rot="-5400002">
              <a:off x="840" y="2326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 rot="-5400002">
              <a:off x="819" y="234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 rot="-5400002">
              <a:off x="835" y="266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-5400002">
              <a:off x="1181" y="235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 rot="-5400002">
              <a:off x="1197" y="266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136775" y="3722695"/>
            <a:ext cx="812800" cy="771525"/>
            <a:chOff x="1346" y="2322"/>
            <a:chExt cx="512" cy="486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-5400002">
              <a:off x="1485" y="2445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 rot="-5400002">
              <a:off x="1366" y="2322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 rot="-5400002">
              <a:off x="1345" y="2345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-5400002">
              <a:off x="1361" y="266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 rot="-5400002">
              <a:off x="1707" y="234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 rot="-5400002">
              <a:off x="1723" y="266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949575" y="1198570"/>
            <a:ext cx="812800" cy="771525"/>
            <a:chOff x="1858" y="732"/>
            <a:chExt cx="512" cy="486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 rot="-5400002">
              <a:off x="1998" y="854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 rot="-5400002">
              <a:off x="1878" y="732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 rot="-5400002">
              <a:off x="1858" y="756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 rot="-5400002">
              <a:off x="1874" y="107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 rot="-5400002">
              <a:off x="2220" y="75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 rot="-5400002">
              <a:off x="2236" y="107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3" name="Oval 63"/>
          <p:cNvSpPr>
            <a:spLocks noChangeArrowheads="1"/>
          </p:cNvSpPr>
          <p:nvPr/>
        </p:nvSpPr>
        <p:spPr bwMode="auto">
          <a:xfrm rot="16199998">
            <a:off x="3175000" y="306864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Oval 64"/>
          <p:cNvSpPr>
            <a:spLocks noChangeArrowheads="1"/>
          </p:cNvSpPr>
          <p:nvPr/>
        </p:nvSpPr>
        <p:spPr bwMode="auto">
          <a:xfrm rot="16199998">
            <a:off x="2984500" y="287179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Oval 65"/>
          <p:cNvSpPr>
            <a:spLocks noChangeArrowheads="1"/>
          </p:cNvSpPr>
          <p:nvPr/>
        </p:nvSpPr>
        <p:spPr bwMode="auto">
          <a:xfrm rot="16199998">
            <a:off x="2984500" y="28781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Oval 66"/>
          <p:cNvSpPr>
            <a:spLocks noChangeArrowheads="1"/>
          </p:cNvSpPr>
          <p:nvPr/>
        </p:nvSpPr>
        <p:spPr bwMode="auto">
          <a:xfrm rot="16199998">
            <a:off x="3009900" y="34274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 rot="16199998">
            <a:off x="3527425" y="29130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 rot="16199998">
            <a:off x="3552825" y="34147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 rot="16199998">
            <a:off x="3165475" y="223362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 rot="16199998">
            <a:off x="2974975" y="203994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 rot="16199998">
            <a:off x="2943225" y="20780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Oval 72"/>
          <p:cNvSpPr>
            <a:spLocks noChangeArrowheads="1"/>
          </p:cNvSpPr>
          <p:nvPr/>
        </p:nvSpPr>
        <p:spPr bwMode="auto">
          <a:xfrm rot="16199998">
            <a:off x="2968625" y="25796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Oval 73"/>
          <p:cNvSpPr>
            <a:spLocks noChangeArrowheads="1"/>
          </p:cNvSpPr>
          <p:nvPr/>
        </p:nvSpPr>
        <p:spPr bwMode="auto">
          <a:xfrm rot="16199998">
            <a:off x="3517900" y="20812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4" name="Group 74"/>
          <p:cNvGrpSpPr>
            <a:grpSpLocks/>
          </p:cNvGrpSpPr>
          <p:nvPr/>
        </p:nvGrpSpPr>
        <p:grpSpPr bwMode="auto">
          <a:xfrm>
            <a:off x="3784600" y="1192220"/>
            <a:ext cx="812800" cy="771525"/>
            <a:chOff x="2384" y="728"/>
            <a:chExt cx="512" cy="486"/>
          </a:xfrm>
        </p:grpSpPr>
        <p:sp>
          <p:nvSpPr>
            <p:cNvPr id="75" name="Oval 75"/>
            <p:cNvSpPr>
              <a:spLocks noChangeArrowheads="1"/>
            </p:cNvSpPr>
            <p:nvPr/>
          </p:nvSpPr>
          <p:spPr bwMode="auto">
            <a:xfrm rot="-5400002">
              <a:off x="2524" y="850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Oval 76"/>
            <p:cNvSpPr>
              <a:spLocks noChangeArrowheads="1"/>
            </p:cNvSpPr>
            <p:nvPr/>
          </p:nvSpPr>
          <p:spPr bwMode="auto">
            <a:xfrm rot="-5400002">
              <a:off x="2404" y="72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 rot="-5400002">
              <a:off x="2384" y="75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78"/>
            <p:cNvSpPr>
              <a:spLocks noChangeArrowheads="1"/>
            </p:cNvSpPr>
            <p:nvPr/>
          </p:nvSpPr>
          <p:spPr bwMode="auto">
            <a:xfrm rot="-5400002">
              <a:off x="2400" y="106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Oval 79"/>
            <p:cNvSpPr>
              <a:spLocks noChangeArrowheads="1"/>
            </p:cNvSpPr>
            <p:nvPr/>
          </p:nvSpPr>
          <p:spPr bwMode="auto">
            <a:xfrm rot="-5400002">
              <a:off x="2746" y="754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0" name="Oval 80"/>
            <p:cNvSpPr>
              <a:spLocks noChangeArrowheads="1"/>
            </p:cNvSpPr>
            <p:nvPr/>
          </p:nvSpPr>
          <p:spPr bwMode="auto">
            <a:xfrm rot="-5400002">
              <a:off x="2762" y="107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1" name="Oval 81"/>
          <p:cNvSpPr>
            <a:spLocks noChangeArrowheads="1"/>
          </p:cNvSpPr>
          <p:nvPr/>
        </p:nvSpPr>
        <p:spPr bwMode="auto">
          <a:xfrm rot="16199998">
            <a:off x="4010025" y="306229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 rot="16199998">
            <a:off x="3819525" y="286544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Oval 83"/>
          <p:cNvSpPr>
            <a:spLocks noChangeArrowheads="1"/>
          </p:cNvSpPr>
          <p:nvPr/>
        </p:nvSpPr>
        <p:spPr bwMode="auto">
          <a:xfrm rot="16199998">
            <a:off x="3787775" y="29035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Oval 84"/>
          <p:cNvSpPr>
            <a:spLocks noChangeArrowheads="1"/>
          </p:cNvSpPr>
          <p:nvPr/>
        </p:nvSpPr>
        <p:spPr bwMode="auto">
          <a:xfrm rot="16199998">
            <a:off x="4362450" y="29067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Oval 85"/>
          <p:cNvSpPr>
            <a:spLocks noChangeArrowheads="1"/>
          </p:cNvSpPr>
          <p:nvPr/>
        </p:nvSpPr>
        <p:spPr bwMode="auto">
          <a:xfrm rot="16199998">
            <a:off x="4387850" y="34083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Oval 86"/>
          <p:cNvSpPr>
            <a:spLocks noChangeArrowheads="1"/>
          </p:cNvSpPr>
          <p:nvPr/>
        </p:nvSpPr>
        <p:spPr bwMode="auto">
          <a:xfrm rot="16199998">
            <a:off x="4000500" y="2227270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Oval 87"/>
          <p:cNvSpPr>
            <a:spLocks noChangeArrowheads="1"/>
          </p:cNvSpPr>
          <p:nvPr/>
        </p:nvSpPr>
        <p:spPr bwMode="auto">
          <a:xfrm rot="16199998">
            <a:off x="3810000" y="203359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Oval 88"/>
          <p:cNvSpPr>
            <a:spLocks noChangeArrowheads="1"/>
          </p:cNvSpPr>
          <p:nvPr/>
        </p:nvSpPr>
        <p:spPr bwMode="auto">
          <a:xfrm rot="16199998">
            <a:off x="3778250" y="20716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Oval 89"/>
          <p:cNvSpPr>
            <a:spLocks noChangeArrowheads="1"/>
          </p:cNvSpPr>
          <p:nvPr/>
        </p:nvSpPr>
        <p:spPr bwMode="auto">
          <a:xfrm rot="16199998">
            <a:off x="3803650" y="25733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Oval 90"/>
          <p:cNvSpPr>
            <a:spLocks noChangeArrowheads="1"/>
          </p:cNvSpPr>
          <p:nvPr/>
        </p:nvSpPr>
        <p:spPr bwMode="auto">
          <a:xfrm rot="16199998">
            <a:off x="4352925" y="20748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Oval 91"/>
          <p:cNvSpPr>
            <a:spLocks noChangeArrowheads="1"/>
          </p:cNvSpPr>
          <p:nvPr/>
        </p:nvSpPr>
        <p:spPr bwMode="auto">
          <a:xfrm rot="16199998">
            <a:off x="4378325" y="25765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Oval 92"/>
          <p:cNvSpPr>
            <a:spLocks noChangeArrowheads="1"/>
          </p:cNvSpPr>
          <p:nvPr/>
        </p:nvSpPr>
        <p:spPr bwMode="auto">
          <a:xfrm rot="16199998">
            <a:off x="3184525" y="3919545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Oval 93"/>
          <p:cNvSpPr>
            <a:spLocks noChangeArrowheads="1"/>
          </p:cNvSpPr>
          <p:nvPr/>
        </p:nvSpPr>
        <p:spPr bwMode="auto">
          <a:xfrm rot="16199998">
            <a:off x="2994025" y="372269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Oval 94"/>
          <p:cNvSpPr>
            <a:spLocks noChangeArrowheads="1"/>
          </p:cNvSpPr>
          <p:nvPr/>
        </p:nvSpPr>
        <p:spPr bwMode="auto">
          <a:xfrm rot="16199998">
            <a:off x="2962275" y="37607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Oval 95"/>
          <p:cNvSpPr>
            <a:spLocks noChangeArrowheads="1"/>
          </p:cNvSpPr>
          <p:nvPr/>
        </p:nvSpPr>
        <p:spPr bwMode="auto">
          <a:xfrm rot="16199998">
            <a:off x="2987675" y="42624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Oval 96"/>
          <p:cNvSpPr>
            <a:spLocks noChangeArrowheads="1"/>
          </p:cNvSpPr>
          <p:nvPr/>
        </p:nvSpPr>
        <p:spPr bwMode="auto">
          <a:xfrm rot="16199998">
            <a:off x="3562350" y="42656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7" name="Group 97"/>
          <p:cNvGrpSpPr>
            <a:grpSpLocks/>
          </p:cNvGrpSpPr>
          <p:nvPr/>
        </p:nvGrpSpPr>
        <p:grpSpPr bwMode="auto">
          <a:xfrm>
            <a:off x="3797300" y="3716345"/>
            <a:ext cx="812800" cy="771525"/>
            <a:chOff x="2392" y="2318"/>
            <a:chExt cx="512" cy="486"/>
          </a:xfrm>
        </p:grpSpPr>
        <p:sp>
          <p:nvSpPr>
            <p:cNvPr id="98" name="Oval 98"/>
            <p:cNvSpPr>
              <a:spLocks noChangeArrowheads="1"/>
            </p:cNvSpPr>
            <p:nvPr/>
          </p:nvSpPr>
          <p:spPr bwMode="auto">
            <a:xfrm rot="-5400002">
              <a:off x="2531" y="2441"/>
              <a:ext cx="226" cy="226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Oval 99"/>
            <p:cNvSpPr>
              <a:spLocks noChangeArrowheads="1"/>
            </p:cNvSpPr>
            <p:nvPr/>
          </p:nvSpPr>
          <p:spPr bwMode="auto">
            <a:xfrm rot="-5400002">
              <a:off x="2412" y="2318"/>
              <a:ext cx="486" cy="4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Oval 100"/>
            <p:cNvSpPr>
              <a:spLocks noChangeArrowheads="1"/>
            </p:cNvSpPr>
            <p:nvPr/>
          </p:nvSpPr>
          <p:spPr bwMode="auto">
            <a:xfrm rot="-5400002">
              <a:off x="2391" y="2341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 rot="-5400002">
              <a:off x="2407" y="2657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 rot="-5400002">
              <a:off x="2753" y="2343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 rot="-5400002">
              <a:off x="2769" y="2659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4" name="Group 104"/>
          <p:cNvGrpSpPr>
            <a:grpSpLocks/>
          </p:cNvGrpSpPr>
          <p:nvPr/>
        </p:nvGrpSpPr>
        <p:grpSpPr bwMode="auto">
          <a:xfrm>
            <a:off x="4606925" y="1182695"/>
            <a:ext cx="3327400" cy="3308350"/>
            <a:chOff x="2902" y="722"/>
            <a:chExt cx="2096" cy="2084"/>
          </a:xfrm>
        </p:grpSpPr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2903" y="730"/>
              <a:ext cx="512" cy="486"/>
              <a:chOff x="2903" y="730"/>
              <a:chExt cx="512" cy="486"/>
            </a:xfrm>
          </p:grpSpPr>
          <p:sp>
            <p:nvSpPr>
              <p:cNvPr id="211" name="Oval 106"/>
              <p:cNvSpPr>
                <a:spLocks noChangeArrowheads="1"/>
              </p:cNvSpPr>
              <p:nvPr/>
            </p:nvSpPr>
            <p:spPr bwMode="auto">
              <a:xfrm rot="-5400002">
                <a:off x="3043" y="85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2" name="Oval 107"/>
              <p:cNvSpPr>
                <a:spLocks noChangeArrowheads="1"/>
              </p:cNvSpPr>
              <p:nvPr/>
            </p:nvSpPr>
            <p:spPr bwMode="auto">
              <a:xfrm rot="-5400002">
                <a:off x="2924" y="730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3" name="Oval 108"/>
              <p:cNvSpPr>
                <a:spLocks noChangeArrowheads="1"/>
              </p:cNvSpPr>
              <p:nvPr/>
            </p:nvSpPr>
            <p:spPr bwMode="auto">
              <a:xfrm rot="-5400002">
                <a:off x="2903" y="75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4" name="Oval 109"/>
              <p:cNvSpPr>
                <a:spLocks noChangeArrowheads="1"/>
              </p:cNvSpPr>
              <p:nvPr/>
            </p:nvSpPr>
            <p:spPr bwMode="auto">
              <a:xfrm rot="-5400002">
                <a:off x="2919" y="106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5" name="Oval 110"/>
              <p:cNvSpPr>
                <a:spLocks noChangeArrowheads="1"/>
              </p:cNvSpPr>
              <p:nvPr/>
            </p:nvSpPr>
            <p:spPr bwMode="auto">
              <a:xfrm rot="-5400002">
                <a:off x="3265" y="75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6" name="Oval 111"/>
              <p:cNvSpPr>
                <a:spLocks noChangeArrowheads="1"/>
              </p:cNvSpPr>
              <p:nvPr/>
            </p:nvSpPr>
            <p:spPr bwMode="auto">
              <a:xfrm rot="-5400002">
                <a:off x="3281" y="107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6" name="Group 112"/>
            <p:cNvGrpSpPr>
              <a:grpSpLocks/>
            </p:cNvGrpSpPr>
            <p:nvPr/>
          </p:nvGrpSpPr>
          <p:grpSpPr bwMode="auto">
            <a:xfrm>
              <a:off x="2908" y="1784"/>
              <a:ext cx="512" cy="486"/>
              <a:chOff x="2908" y="1784"/>
              <a:chExt cx="512" cy="486"/>
            </a:xfrm>
          </p:grpSpPr>
          <p:sp>
            <p:nvSpPr>
              <p:cNvPr id="205" name="Oval 113"/>
              <p:cNvSpPr>
                <a:spLocks noChangeArrowheads="1"/>
              </p:cNvSpPr>
              <p:nvPr/>
            </p:nvSpPr>
            <p:spPr bwMode="auto">
              <a:xfrm rot="-5400002">
                <a:off x="3048" y="190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Oval 114"/>
              <p:cNvSpPr>
                <a:spLocks noChangeArrowheads="1"/>
              </p:cNvSpPr>
              <p:nvPr/>
            </p:nvSpPr>
            <p:spPr bwMode="auto">
              <a:xfrm rot="-5400002">
                <a:off x="2928" y="1784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7" name="Oval 115"/>
              <p:cNvSpPr>
                <a:spLocks noChangeArrowheads="1"/>
              </p:cNvSpPr>
              <p:nvPr/>
            </p:nvSpPr>
            <p:spPr bwMode="auto">
              <a:xfrm rot="-5400002">
                <a:off x="2908" y="180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8" name="Oval 116"/>
              <p:cNvSpPr>
                <a:spLocks noChangeArrowheads="1"/>
              </p:cNvSpPr>
              <p:nvPr/>
            </p:nvSpPr>
            <p:spPr bwMode="auto">
              <a:xfrm rot="-5400002">
                <a:off x="2924" y="212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9" name="Oval 117"/>
              <p:cNvSpPr>
                <a:spLocks noChangeArrowheads="1"/>
              </p:cNvSpPr>
              <p:nvPr/>
            </p:nvSpPr>
            <p:spPr bwMode="auto">
              <a:xfrm rot="-5400002">
                <a:off x="3270" y="181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0" name="Oval 118"/>
              <p:cNvSpPr>
                <a:spLocks noChangeArrowheads="1"/>
              </p:cNvSpPr>
              <p:nvPr/>
            </p:nvSpPr>
            <p:spPr bwMode="auto">
              <a:xfrm rot="-5400002">
                <a:off x="3286" y="212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7" name="Group 119"/>
            <p:cNvGrpSpPr>
              <a:grpSpLocks/>
            </p:cNvGrpSpPr>
            <p:nvPr/>
          </p:nvGrpSpPr>
          <p:grpSpPr bwMode="auto">
            <a:xfrm>
              <a:off x="2902" y="1260"/>
              <a:ext cx="512" cy="486"/>
              <a:chOff x="2902" y="1260"/>
              <a:chExt cx="512" cy="486"/>
            </a:xfrm>
          </p:grpSpPr>
          <p:sp>
            <p:nvSpPr>
              <p:cNvPr id="199" name="Oval 120"/>
              <p:cNvSpPr>
                <a:spLocks noChangeArrowheads="1"/>
              </p:cNvSpPr>
              <p:nvPr/>
            </p:nvSpPr>
            <p:spPr bwMode="auto">
              <a:xfrm rot="-5400002">
                <a:off x="3042" y="1382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0" name="Oval 121"/>
              <p:cNvSpPr>
                <a:spLocks noChangeArrowheads="1"/>
              </p:cNvSpPr>
              <p:nvPr/>
            </p:nvSpPr>
            <p:spPr bwMode="auto">
              <a:xfrm rot="-5400002">
                <a:off x="2922" y="126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1" name="Oval 122"/>
              <p:cNvSpPr>
                <a:spLocks noChangeArrowheads="1"/>
              </p:cNvSpPr>
              <p:nvPr/>
            </p:nvSpPr>
            <p:spPr bwMode="auto">
              <a:xfrm rot="-5400002">
                <a:off x="2902" y="128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2" name="Oval 123"/>
              <p:cNvSpPr>
                <a:spLocks noChangeArrowheads="1"/>
              </p:cNvSpPr>
              <p:nvPr/>
            </p:nvSpPr>
            <p:spPr bwMode="auto">
              <a:xfrm rot="-5400002">
                <a:off x="2918" y="16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3" name="Oval 124"/>
              <p:cNvSpPr>
                <a:spLocks noChangeArrowheads="1"/>
              </p:cNvSpPr>
              <p:nvPr/>
            </p:nvSpPr>
            <p:spPr bwMode="auto">
              <a:xfrm rot="-5400002">
                <a:off x="3264" y="128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4" name="Oval 125"/>
              <p:cNvSpPr>
                <a:spLocks noChangeArrowheads="1"/>
              </p:cNvSpPr>
              <p:nvPr/>
            </p:nvSpPr>
            <p:spPr bwMode="auto">
              <a:xfrm rot="-5400002">
                <a:off x="3280" y="16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8" name="Group 126"/>
            <p:cNvGrpSpPr>
              <a:grpSpLocks/>
            </p:cNvGrpSpPr>
            <p:nvPr/>
          </p:nvGrpSpPr>
          <p:grpSpPr bwMode="auto">
            <a:xfrm>
              <a:off x="3429" y="726"/>
              <a:ext cx="512" cy="486"/>
              <a:chOff x="3429" y="726"/>
              <a:chExt cx="512" cy="486"/>
            </a:xfrm>
          </p:grpSpPr>
          <p:sp>
            <p:nvSpPr>
              <p:cNvPr id="193" name="Oval 127"/>
              <p:cNvSpPr>
                <a:spLocks noChangeArrowheads="1"/>
              </p:cNvSpPr>
              <p:nvPr/>
            </p:nvSpPr>
            <p:spPr bwMode="auto">
              <a:xfrm rot="-5400002">
                <a:off x="356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4" name="Oval 128"/>
              <p:cNvSpPr>
                <a:spLocks noChangeArrowheads="1"/>
              </p:cNvSpPr>
              <p:nvPr/>
            </p:nvSpPr>
            <p:spPr bwMode="auto">
              <a:xfrm rot="-5400002">
                <a:off x="345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5" name="Oval 129"/>
              <p:cNvSpPr>
                <a:spLocks noChangeArrowheads="1"/>
              </p:cNvSpPr>
              <p:nvPr/>
            </p:nvSpPr>
            <p:spPr bwMode="auto">
              <a:xfrm rot="-5400002">
                <a:off x="342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6" name="Oval 130"/>
              <p:cNvSpPr>
                <a:spLocks noChangeArrowheads="1"/>
              </p:cNvSpPr>
              <p:nvPr/>
            </p:nvSpPr>
            <p:spPr bwMode="auto">
              <a:xfrm rot="-5400002">
                <a:off x="344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7" name="Oval 131"/>
              <p:cNvSpPr>
                <a:spLocks noChangeArrowheads="1"/>
              </p:cNvSpPr>
              <p:nvPr/>
            </p:nvSpPr>
            <p:spPr bwMode="auto">
              <a:xfrm rot="-5400002">
                <a:off x="379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8" name="Oval 132"/>
              <p:cNvSpPr>
                <a:spLocks noChangeArrowheads="1"/>
              </p:cNvSpPr>
              <p:nvPr/>
            </p:nvSpPr>
            <p:spPr bwMode="auto">
              <a:xfrm rot="-5400002">
                <a:off x="380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9" name="Group 133"/>
            <p:cNvGrpSpPr>
              <a:grpSpLocks/>
            </p:cNvGrpSpPr>
            <p:nvPr/>
          </p:nvGrpSpPr>
          <p:grpSpPr bwMode="auto">
            <a:xfrm>
              <a:off x="3434" y="1780"/>
              <a:ext cx="512" cy="486"/>
              <a:chOff x="3434" y="1780"/>
              <a:chExt cx="512" cy="486"/>
            </a:xfrm>
          </p:grpSpPr>
          <p:sp>
            <p:nvSpPr>
              <p:cNvPr id="187" name="Oval 134"/>
              <p:cNvSpPr>
                <a:spLocks noChangeArrowheads="1"/>
              </p:cNvSpPr>
              <p:nvPr/>
            </p:nvSpPr>
            <p:spPr bwMode="auto">
              <a:xfrm rot="-5400002">
                <a:off x="357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8" name="Oval 135"/>
              <p:cNvSpPr>
                <a:spLocks noChangeArrowheads="1"/>
              </p:cNvSpPr>
              <p:nvPr/>
            </p:nvSpPr>
            <p:spPr bwMode="auto">
              <a:xfrm rot="-5400002">
                <a:off x="345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9" name="Oval 136"/>
              <p:cNvSpPr>
                <a:spLocks noChangeArrowheads="1"/>
              </p:cNvSpPr>
              <p:nvPr/>
            </p:nvSpPr>
            <p:spPr bwMode="auto">
              <a:xfrm rot="-5400002">
                <a:off x="343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0" name="Oval 137"/>
              <p:cNvSpPr>
                <a:spLocks noChangeArrowheads="1"/>
              </p:cNvSpPr>
              <p:nvPr/>
            </p:nvSpPr>
            <p:spPr bwMode="auto">
              <a:xfrm rot="-5400002">
                <a:off x="345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1" name="Oval 138"/>
              <p:cNvSpPr>
                <a:spLocks noChangeArrowheads="1"/>
              </p:cNvSpPr>
              <p:nvPr/>
            </p:nvSpPr>
            <p:spPr bwMode="auto">
              <a:xfrm rot="-5400002">
                <a:off x="379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2" name="Oval 139"/>
              <p:cNvSpPr>
                <a:spLocks noChangeArrowheads="1"/>
              </p:cNvSpPr>
              <p:nvPr/>
            </p:nvSpPr>
            <p:spPr bwMode="auto">
              <a:xfrm rot="-5400002">
                <a:off x="381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0" name="Group 140"/>
            <p:cNvGrpSpPr>
              <a:grpSpLocks/>
            </p:cNvGrpSpPr>
            <p:nvPr/>
          </p:nvGrpSpPr>
          <p:grpSpPr bwMode="auto">
            <a:xfrm>
              <a:off x="3428" y="1256"/>
              <a:ext cx="512" cy="486"/>
              <a:chOff x="3428" y="1256"/>
              <a:chExt cx="512" cy="486"/>
            </a:xfrm>
          </p:grpSpPr>
          <p:sp>
            <p:nvSpPr>
              <p:cNvPr id="181" name="Oval 141"/>
              <p:cNvSpPr>
                <a:spLocks noChangeArrowheads="1"/>
              </p:cNvSpPr>
              <p:nvPr/>
            </p:nvSpPr>
            <p:spPr bwMode="auto">
              <a:xfrm rot="-5400002">
                <a:off x="356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2" name="Oval 142"/>
              <p:cNvSpPr>
                <a:spLocks noChangeArrowheads="1"/>
              </p:cNvSpPr>
              <p:nvPr/>
            </p:nvSpPr>
            <p:spPr bwMode="auto">
              <a:xfrm rot="-5400002">
                <a:off x="344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Oval 143"/>
              <p:cNvSpPr>
                <a:spLocks noChangeArrowheads="1"/>
              </p:cNvSpPr>
              <p:nvPr/>
            </p:nvSpPr>
            <p:spPr bwMode="auto">
              <a:xfrm rot="-5400002">
                <a:off x="342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Oval 144"/>
              <p:cNvSpPr>
                <a:spLocks noChangeArrowheads="1"/>
              </p:cNvSpPr>
              <p:nvPr/>
            </p:nvSpPr>
            <p:spPr bwMode="auto">
              <a:xfrm rot="-5400002">
                <a:off x="344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Oval 145"/>
              <p:cNvSpPr>
                <a:spLocks noChangeArrowheads="1"/>
              </p:cNvSpPr>
              <p:nvPr/>
            </p:nvSpPr>
            <p:spPr bwMode="auto">
              <a:xfrm rot="-5400002">
                <a:off x="379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6" name="Oval 146"/>
              <p:cNvSpPr>
                <a:spLocks noChangeArrowheads="1"/>
              </p:cNvSpPr>
              <p:nvPr/>
            </p:nvSpPr>
            <p:spPr bwMode="auto">
              <a:xfrm rot="-5400002">
                <a:off x="380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1" name="Group 147"/>
            <p:cNvGrpSpPr>
              <a:grpSpLocks/>
            </p:cNvGrpSpPr>
            <p:nvPr/>
          </p:nvGrpSpPr>
          <p:grpSpPr bwMode="auto">
            <a:xfrm>
              <a:off x="2914" y="2320"/>
              <a:ext cx="512" cy="486"/>
              <a:chOff x="2914" y="2320"/>
              <a:chExt cx="512" cy="486"/>
            </a:xfrm>
          </p:grpSpPr>
          <p:sp>
            <p:nvSpPr>
              <p:cNvPr id="175" name="Oval 148"/>
              <p:cNvSpPr>
                <a:spLocks noChangeArrowheads="1"/>
              </p:cNvSpPr>
              <p:nvPr/>
            </p:nvSpPr>
            <p:spPr bwMode="auto">
              <a:xfrm rot="-5400002">
                <a:off x="3054" y="24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6" name="Oval 149"/>
              <p:cNvSpPr>
                <a:spLocks noChangeArrowheads="1"/>
              </p:cNvSpPr>
              <p:nvPr/>
            </p:nvSpPr>
            <p:spPr bwMode="auto">
              <a:xfrm rot="-5400002">
                <a:off x="2934" y="232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7" name="Oval 150"/>
              <p:cNvSpPr>
                <a:spLocks noChangeArrowheads="1"/>
              </p:cNvSpPr>
              <p:nvPr/>
            </p:nvSpPr>
            <p:spPr bwMode="auto">
              <a:xfrm rot="-5400002">
                <a:off x="2914" y="234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8" name="Oval 151"/>
              <p:cNvSpPr>
                <a:spLocks noChangeArrowheads="1"/>
              </p:cNvSpPr>
              <p:nvPr/>
            </p:nvSpPr>
            <p:spPr bwMode="auto">
              <a:xfrm rot="-5400002">
                <a:off x="2930" y="266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 rot="-5400002">
                <a:off x="3276" y="234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Oval 153"/>
              <p:cNvSpPr>
                <a:spLocks noChangeArrowheads="1"/>
              </p:cNvSpPr>
              <p:nvPr/>
            </p:nvSpPr>
            <p:spPr bwMode="auto">
              <a:xfrm rot="-5400002">
                <a:off x="3292" y="266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2" name="Group 154"/>
            <p:cNvGrpSpPr>
              <a:grpSpLocks/>
            </p:cNvGrpSpPr>
            <p:nvPr/>
          </p:nvGrpSpPr>
          <p:grpSpPr bwMode="auto">
            <a:xfrm>
              <a:off x="3440" y="2316"/>
              <a:ext cx="512" cy="486"/>
              <a:chOff x="3440" y="2316"/>
              <a:chExt cx="512" cy="486"/>
            </a:xfrm>
          </p:grpSpPr>
          <p:sp>
            <p:nvSpPr>
              <p:cNvPr id="169" name="Oval 155"/>
              <p:cNvSpPr>
                <a:spLocks noChangeArrowheads="1"/>
              </p:cNvSpPr>
              <p:nvPr/>
            </p:nvSpPr>
            <p:spPr bwMode="auto">
              <a:xfrm rot="-5400002">
                <a:off x="358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0" name="Oval 156"/>
              <p:cNvSpPr>
                <a:spLocks noChangeArrowheads="1"/>
              </p:cNvSpPr>
              <p:nvPr/>
            </p:nvSpPr>
            <p:spPr bwMode="auto">
              <a:xfrm rot="-5400002">
                <a:off x="346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1" name="Oval 157"/>
              <p:cNvSpPr>
                <a:spLocks noChangeArrowheads="1"/>
              </p:cNvSpPr>
              <p:nvPr/>
            </p:nvSpPr>
            <p:spPr bwMode="auto">
              <a:xfrm rot="-5400002">
                <a:off x="344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2" name="Oval 158"/>
              <p:cNvSpPr>
                <a:spLocks noChangeArrowheads="1"/>
              </p:cNvSpPr>
              <p:nvPr/>
            </p:nvSpPr>
            <p:spPr bwMode="auto">
              <a:xfrm rot="-5400002">
                <a:off x="345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Oval 159"/>
              <p:cNvSpPr>
                <a:spLocks noChangeArrowheads="1"/>
              </p:cNvSpPr>
              <p:nvPr/>
            </p:nvSpPr>
            <p:spPr bwMode="auto">
              <a:xfrm rot="-5400002">
                <a:off x="380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 rot="-5400002">
                <a:off x="381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61"/>
            <p:cNvGrpSpPr>
              <a:grpSpLocks/>
            </p:cNvGrpSpPr>
            <p:nvPr/>
          </p:nvGrpSpPr>
          <p:grpSpPr bwMode="auto">
            <a:xfrm>
              <a:off x="3949" y="726"/>
              <a:ext cx="512" cy="486"/>
              <a:chOff x="3949" y="726"/>
              <a:chExt cx="512" cy="486"/>
            </a:xfrm>
          </p:grpSpPr>
          <p:sp>
            <p:nvSpPr>
              <p:cNvPr id="163" name="Oval 162"/>
              <p:cNvSpPr>
                <a:spLocks noChangeArrowheads="1"/>
              </p:cNvSpPr>
              <p:nvPr/>
            </p:nvSpPr>
            <p:spPr bwMode="auto">
              <a:xfrm rot="-5400002">
                <a:off x="4089" y="84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4" name="Oval 163"/>
              <p:cNvSpPr>
                <a:spLocks noChangeArrowheads="1"/>
              </p:cNvSpPr>
              <p:nvPr/>
            </p:nvSpPr>
            <p:spPr bwMode="auto">
              <a:xfrm rot="-5400002">
                <a:off x="3970" y="726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Oval 164"/>
              <p:cNvSpPr>
                <a:spLocks noChangeArrowheads="1"/>
              </p:cNvSpPr>
              <p:nvPr/>
            </p:nvSpPr>
            <p:spPr bwMode="auto">
              <a:xfrm rot="-5400002">
                <a:off x="3949" y="749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6" name="Oval 165"/>
              <p:cNvSpPr>
                <a:spLocks noChangeArrowheads="1"/>
              </p:cNvSpPr>
              <p:nvPr/>
            </p:nvSpPr>
            <p:spPr bwMode="auto">
              <a:xfrm rot="-5400002">
                <a:off x="3965" y="106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Oval 166"/>
              <p:cNvSpPr>
                <a:spLocks noChangeArrowheads="1"/>
              </p:cNvSpPr>
              <p:nvPr/>
            </p:nvSpPr>
            <p:spPr bwMode="auto">
              <a:xfrm rot="-5400002">
                <a:off x="4311" y="75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Oval 167"/>
              <p:cNvSpPr>
                <a:spLocks noChangeArrowheads="1"/>
              </p:cNvSpPr>
              <p:nvPr/>
            </p:nvSpPr>
            <p:spPr bwMode="auto">
              <a:xfrm rot="-5400002">
                <a:off x="4327" y="106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4" name="Group 168"/>
            <p:cNvGrpSpPr>
              <a:grpSpLocks/>
            </p:cNvGrpSpPr>
            <p:nvPr/>
          </p:nvGrpSpPr>
          <p:grpSpPr bwMode="auto">
            <a:xfrm>
              <a:off x="3954" y="1780"/>
              <a:ext cx="512" cy="486"/>
              <a:chOff x="3954" y="1780"/>
              <a:chExt cx="512" cy="486"/>
            </a:xfrm>
          </p:grpSpPr>
          <p:sp>
            <p:nvSpPr>
              <p:cNvPr id="157" name="Oval 169"/>
              <p:cNvSpPr>
                <a:spLocks noChangeArrowheads="1"/>
              </p:cNvSpPr>
              <p:nvPr/>
            </p:nvSpPr>
            <p:spPr bwMode="auto">
              <a:xfrm rot="-5400002">
                <a:off x="4094" y="190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8" name="Oval 170"/>
              <p:cNvSpPr>
                <a:spLocks noChangeArrowheads="1"/>
              </p:cNvSpPr>
              <p:nvPr/>
            </p:nvSpPr>
            <p:spPr bwMode="auto">
              <a:xfrm rot="-5400002">
                <a:off x="3974" y="1780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9" name="Oval 171"/>
              <p:cNvSpPr>
                <a:spLocks noChangeArrowheads="1"/>
              </p:cNvSpPr>
              <p:nvPr/>
            </p:nvSpPr>
            <p:spPr bwMode="auto">
              <a:xfrm rot="-5400002">
                <a:off x="3954" y="180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0" name="Oval 172"/>
              <p:cNvSpPr>
                <a:spLocks noChangeArrowheads="1"/>
              </p:cNvSpPr>
              <p:nvPr/>
            </p:nvSpPr>
            <p:spPr bwMode="auto">
              <a:xfrm rot="-5400002">
                <a:off x="3970" y="212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1" name="Oval 173"/>
              <p:cNvSpPr>
                <a:spLocks noChangeArrowheads="1"/>
              </p:cNvSpPr>
              <p:nvPr/>
            </p:nvSpPr>
            <p:spPr bwMode="auto">
              <a:xfrm rot="-5400002">
                <a:off x="4316" y="180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2" name="Oval 174"/>
              <p:cNvSpPr>
                <a:spLocks noChangeArrowheads="1"/>
              </p:cNvSpPr>
              <p:nvPr/>
            </p:nvSpPr>
            <p:spPr bwMode="auto">
              <a:xfrm rot="-5400002">
                <a:off x="4332" y="212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5" name="Group 175"/>
            <p:cNvGrpSpPr>
              <a:grpSpLocks/>
            </p:cNvGrpSpPr>
            <p:nvPr/>
          </p:nvGrpSpPr>
          <p:grpSpPr bwMode="auto">
            <a:xfrm>
              <a:off x="3948" y="1256"/>
              <a:ext cx="512" cy="486"/>
              <a:chOff x="3948" y="1256"/>
              <a:chExt cx="512" cy="486"/>
            </a:xfrm>
          </p:grpSpPr>
          <p:sp>
            <p:nvSpPr>
              <p:cNvPr id="151" name="Oval 176"/>
              <p:cNvSpPr>
                <a:spLocks noChangeArrowheads="1"/>
              </p:cNvSpPr>
              <p:nvPr/>
            </p:nvSpPr>
            <p:spPr bwMode="auto">
              <a:xfrm rot="-5400002">
                <a:off x="4088" y="1378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2" name="Oval 177"/>
              <p:cNvSpPr>
                <a:spLocks noChangeArrowheads="1"/>
              </p:cNvSpPr>
              <p:nvPr/>
            </p:nvSpPr>
            <p:spPr bwMode="auto">
              <a:xfrm rot="-5400002">
                <a:off x="3968" y="125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3" name="Oval 178"/>
              <p:cNvSpPr>
                <a:spLocks noChangeArrowheads="1"/>
              </p:cNvSpPr>
              <p:nvPr/>
            </p:nvSpPr>
            <p:spPr bwMode="auto">
              <a:xfrm rot="-5400002">
                <a:off x="3948" y="128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4" name="Oval 179"/>
              <p:cNvSpPr>
                <a:spLocks noChangeArrowheads="1"/>
              </p:cNvSpPr>
              <p:nvPr/>
            </p:nvSpPr>
            <p:spPr bwMode="auto">
              <a:xfrm rot="-5400002">
                <a:off x="3964" y="159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5" name="Oval 180"/>
              <p:cNvSpPr>
                <a:spLocks noChangeArrowheads="1"/>
              </p:cNvSpPr>
              <p:nvPr/>
            </p:nvSpPr>
            <p:spPr bwMode="auto">
              <a:xfrm rot="-5400002">
                <a:off x="4310" y="128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6" name="Oval 181"/>
              <p:cNvSpPr>
                <a:spLocks noChangeArrowheads="1"/>
              </p:cNvSpPr>
              <p:nvPr/>
            </p:nvSpPr>
            <p:spPr bwMode="auto">
              <a:xfrm rot="-5400002">
                <a:off x="4326" y="159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6" name="Group 182"/>
            <p:cNvGrpSpPr>
              <a:grpSpLocks/>
            </p:cNvGrpSpPr>
            <p:nvPr/>
          </p:nvGrpSpPr>
          <p:grpSpPr bwMode="auto">
            <a:xfrm>
              <a:off x="4475" y="722"/>
              <a:ext cx="512" cy="486"/>
              <a:chOff x="4475" y="722"/>
              <a:chExt cx="512" cy="486"/>
            </a:xfrm>
          </p:grpSpPr>
          <p:sp>
            <p:nvSpPr>
              <p:cNvPr id="145" name="Oval 183"/>
              <p:cNvSpPr>
                <a:spLocks noChangeArrowheads="1"/>
              </p:cNvSpPr>
              <p:nvPr/>
            </p:nvSpPr>
            <p:spPr bwMode="auto">
              <a:xfrm rot="-5400002">
                <a:off x="4615" y="84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6" name="Oval 184"/>
              <p:cNvSpPr>
                <a:spLocks noChangeArrowheads="1"/>
              </p:cNvSpPr>
              <p:nvPr/>
            </p:nvSpPr>
            <p:spPr bwMode="auto">
              <a:xfrm rot="-5400002">
                <a:off x="4496" y="722"/>
                <a:ext cx="486" cy="4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7" name="Oval 185"/>
              <p:cNvSpPr>
                <a:spLocks noChangeArrowheads="1"/>
              </p:cNvSpPr>
              <p:nvPr/>
            </p:nvSpPr>
            <p:spPr bwMode="auto">
              <a:xfrm rot="-5400002">
                <a:off x="4475" y="745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8" name="Oval 186"/>
              <p:cNvSpPr>
                <a:spLocks noChangeArrowheads="1"/>
              </p:cNvSpPr>
              <p:nvPr/>
            </p:nvSpPr>
            <p:spPr bwMode="auto">
              <a:xfrm rot="-5400002">
                <a:off x="4491" y="1061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9" name="Oval 187"/>
              <p:cNvSpPr>
                <a:spLocks noChangeArrowheads="1"/>
              </p:cNvSpPr>
              <p:nvPr/>
            </p:nvSpPr>
            <p:spPr bwMode="auto">
              <a:xfrm rot="-5400002">
                <a:off x="4837" y="747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Oval 188"/>
              <p:cNvSpPr>
                <a:spLocks noChangeArrowheads="1"/>
              </p:cNvSpPr>
              <p:nvPr/>
            </p:nvSpPr>
            <p:spPr bwMode="auto">
              <a:xfrm rot="-5400002">
                <a:off x="4853" y="1063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7" name="Group 189"/>
            <p:cNvGrpSpPr>
              <a:grpSpLocks/>
            </p:cNvGrpSpPr>
            <p:nvPr/>
          </p:nvGrpSpPr>
          <p:grpSpPr bwMode="auto">
            <a:xfrm>
              <a:off x="4480" y="1776"/>
              <a:ext cx="512" cy="486"/>
              <a:chOff x="4480" y="1776"/>
              <a:chExt cx="512" cy="486"/>
            </a:xfrm>
          </p:grpSpPr>
          <p:sp>
            <p:nvSpPr>
              <p:cNvPr id="139" name="Oval 190"/>
              <p:cNvSpPr>
                <a:spLocks noChangeArrowheads="1"/>
              </p:cNvSpPr>
              <p:nvPr/>
            </p:nvSpPr>
            <p:spPr bwMode="auto">
              <a:xfrm rot="-5400002">
                <a:off x="4620" y="190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Oval 191"/>
              <p:cNvSpPr>
                <a:spLocks noChangeArrowheads="1"/>
              </p:cNvSpPr>
              <p:nvPr/>
            </p:nvSpPr>
            <p:spPr bwMode="auto">
              <a:xfrm rot="-5400002">
                <a:off x="4500" y="177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Oval 192"/>
              <p:cNvSpPr>
                <a:spLocks noChangeArrowheads="1"/>
              </p:cNvSpPr>
              <p:nvPr/>
            </p:nvSpPr>
            <p:spPr bwMode="auto">
              <a:xfrm rot="-5400002">
                <a:off x="4480" y="180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2" name="Oval 193"/>
              <p:cNvSpPr>
                <a:spLocks noChangeArrowheads="1"/>
              </p:cNvSpPr>
              <p:nvPr/>
            </p:nvSpPr>
            <p:spPr bwMode="auto">
              <a:xfrm rot="-5400002">
                <a:off x="4496" y="211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3" name="Oval 194"/>
              <p:cNvSpPr>
                <a:spLocks noChangeArrowheads="1"/>
              </p:cNvSpPr>
              <p:nvPr/>
            </p:nvSpPr>
            <p:spPr bwMode="auto">
              <a:xfrm rot="-5400002">
                <a:off x="4842" y="180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Oval 195"/>
              <p:cNvSpPr>
                <a:spLocks noChangeArrowheads="1"/>
              </p:cNvSpPr>
              <p:nvPr/>
            </p:nvSpPr>
            <p:spPr bwMode="auto">
              <a:xfrm rot="-5400002">
                <a:off x="4858" y="211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8" name="Group 196"/>
            <p:cNvGrpSpPr>
              <a:grpSpLocks/>
            </p:cNvGrpSpPr>
            <p:nvPr/>
          </p:nvGrpSpPr>
          <p:grpSpPr bwMode="auto">
            <a:xfrm>
              <a:off x="4474" y="1252"/>
              <a:ext cx="512" cy="486"/>
              <a:chOff x="4474" y="1252"/>
              <a:chExt cx="512" cy="486"/>
            </a:xfrm>
          </p:grpSpPr>
          <p:sp>
            <p:nvSpPr>
              <p:cNvPr id="133" name="Oval 197"/>
              <p:cNvSpPr>
                <a:spLocks noChangeArrowheads="1"/>
              </p:cNvSpPr>
              <p:nvPr/>
            </p:nvSpPr>
            <p:spPr bwMode="auto">
              <a:xfrm rot="-5400002">
                <a:off x="4614" y="1374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Oval 198"/>
              <p:cNvSpPr>
                <a:spLocks noChangeArrowheads="1"/>
              </p:cNvSpPr>
              <p:nvPr/>
            </p:nvSpPr>
            <p:spPr bwMode="auto">
              <a:xfrm rot="-5400002">
                <a:off x="4494" y="125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5" name="Oval 199"/>
              <p:cNvSpPr>
                <a:spLocks noChangeArrowheads="1"/>
              </p:cNvSpPr>
              <p:nvPr/>
            </p:nvSpPr>
            <p:spPr bwMode="auto">
              <a:xfrm rot="-5400002">
                <a:off x="4474" y="127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Oval 200"/>
              <p:cNvSpPr>
                <a:spLocks noChangeArrowheads="1"/>
              </p:cNvSpPr>
              <p:nvPr/>
            </p:nvSpPr>
            <p:spPr bwMode="auto">
              <a:xfrm rot="-5400002">
                <a:off x="4490" y="159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Oval 201"/>
              <p:cNvSpPr>
                <a:spLocks noChangeArrowheads="1"/>
              </p:cNvSpPr>
              <p:nvPr/>
            </p:nvSpPr>
            <p:spPr bwMode="auto">
              <a:xfrm rot="-5400002">
                <a:off x="4836" y="127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Oval 202"/>
              <p:cNvSpPr>
                <a:spLocks noChangeArrowheads="1"/>
              </p:cNvSpPr>
              <p:nvPr/>
            </p:nvSpPr>
            <p:spPr bwMode="auto">
              <a:xfrm rot="-5400002">
                <a:off x="4852" y="159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9" name="Group 203"/>
            <p:cNvGrpSpPr>
              <a:grpSpLocks/>
            </p:cNvGrpSpPr>
            <p:nvPr/>
          </p:nvGrpSpPr>
          <p:grpSpPr bwMode="auto">
            <a:xfrm>
              <a:off x="3960" y="2316"/>
              <a:ext cx="512" cy="486"/>
              <a:chOff x="3960" y="2316"/>
              <a:chExt cx="512" cy="486"/>
            </a:xfrm>
          </p:grpSpPr>
          <p:sp>
            <p:nvSpPr>
              <p:cNvPr id="127" name="Oval 204"/>
              <p:cNvSpPr>
                <a:spLocks noChangeArrowheads="1"/>
              </p:cNvSpPr>
              <p:nvPr/>
            </p:nvSpPr>
            <p:spPr bwMode="auto">
              <a:xfrm rot="-5400002">
                <a:off x="4100" y="2440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8" name="Oval 205"/>
              <p:cNvSpPr>
                <a:spLocks noChangeArrowheads="1"/>
              </p:cNvSpPr>
              <p:nvPr/>
            </p:nvSpPr>
            <p:spPr bwMode="auto">
              <a:xfrm rot="-5400002">
                <a:off x="3980" y="2316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9" name="Oval 206"/>
              <p:cNvSpPr>
                <a:spLocks noChangeArrowheads="1"/>
              </p:cNvSpPr>
              <p:nvPr/>
            </p:nvSpPr>
            <p:spPr bwMode="auto">
              <a:xfrm rot="-5400002">
                <a:off x="3960" y="2340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Oval 207"/>
              <p:cNvSpPr>
                <a:spLocks noChangeArrowheads="1"/>
              </p:cNvSpPr>
              <p:nvPr/>
            </p:nvSpPr>
            <p:spPr bwMode="auto">
              <a:xfrm rot="-5400002">
                <a:off x="3976" y="265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1" name="Oval 208"/>
              <p:cNvSpPr>
                <a:spLocks noChangeArrowheads="1"/>
              </p:cNvSpPr>
              <p:nvPr/>
            </p:nvSpPr>
            <p:spPr bwMode="auto">
              <a:xfrm rot="-5400002">
                <a:off x="4322" y="234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2" name="Oval 209"/>
              <p:cNvSpPr>
                <a:spLocks noChangeArrowheads="1"/>
              </p:cNvSpPr>
              <p:nvPr/>
            </p:nvSpPr>
            <p:spPr bwMode="auto">
              <a:xfrm rot="-5400002">
                <a:off x="4338" y="265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0" name="Group 210"/>
            <p:cNvGrpSpPr>
              <a:grpSpLocks/>
            </p:cNvGrpSpPr>
            <p:nvPr/>
          </p:nvGrpSpPr>
          <p:grpSpPr bwMode="auto">
            <a:xfrm>
              <a:off x="4486" y="2312"/>
              <a:ext cx="512" cy="486"/>
              <a:chOff x="4486" y="2312"/>
              <a:chExt cx="512" cy="486"/>
            </a:xfrm>
          </p:grpSpPr>
          <p:sp>
            <p:nvSpPr>
              <p:cNvPr id="121" name="Oval 211"/>
              <p:cNvSpPr>
                <a:spLocks noChangeArrowheads="1"/>
              </p:cNvSpPr>
              <p:nvPr/>
            </p:nvSpPr>
            <p:spPr bwMode="auto">
              <a:xfrm rot="-5400002">
                <a:off x="4626" y="2436"/>
                <a:ext cx="226" cy="226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5E002F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2" name="Oval 212"/>
              <p:cNvSpPr>
                <a:spLocks noChangeArrowheads="1"/>
              </p:cNvSpPr>
              <p:nvPr/>
            </p:nvSpPr>
            <p:spPr bwMode="auto">
              <a:xfrm rot="-5400002">
                <a:off x="4506" y="2312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Oval 213"/>
              <p:cNvSpPr>
                <a:spLocks noChangeArrowheads="1"/>
              </p:cNvSpPr>
              <p:nvPr/>
            </p:nvSpPr>
            <p:spPr bwMode="auto">
              <a:xfrm rot="-5400002">
                <a:off x="4486" y="2336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Oval 214"/>
              <p:cNvSpPr>
                <a:spLocks noChangeArrowheads="1"/>
              </p:cNvSpPr>
              <p:nvPr/>
            </p:nvSpPr>
            <p:spPr bwMode="auto">
              <a:xfrm rot="-5400002">
                <a:off x="4502" y="2652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Oval 215"/>
              <p:cNvSpPr>
                <a:spLocks noChangeArrowheads="1"/>
              </p:cNvSpPr>
              <p:nvPr/>
            </p:nvSpPr>
            <p:spPr bwMode="auto">
              <a:xfrm rot="-5400002">
                <a:off x="4848" y="2338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Oval 216"/>
              <p:cNvSpPr>
                <a:spLocks noChangeArrowheads="1"/>
              </p:cNvSpPr>
              <p:nvPr/>
            </p:nvSpPr>
            <p:spPr bwMode="auto">
              <a:xfrm rot="-5400002">
                <a:off x="4864" y="2654"/>
                <a:ext cx="134" cy="13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 sz="20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17" name="Group 217"/>
          <p:cNvGrpSpPr>
            <a:grpSpLocks/>
          </p:cNvGrpSpPr>
          <p:nvPr/>
        </p:nvGrpSpPr>
        <p:grpSpPr bwMode="auto">
          <a:xfrm>
            <a:off x="2692400" y="2573345"/>
            <a:ext cx="1384300" cy="1381125"/>
            <a:chOff x="1696" y="1598"/>
            <a:chExt cx="872" cy="870"/>
          </a:xfrm>
        </p:grpSpPr>
        <p:sp>
          <p:nvSpPr>
            <p:cNvPr id="218" name="Oval 218"/>
            <p:cNvSpPr>
              <a:spLocks noChangeArrowheads="1"/>
            </p:cNvSpPr>
            <p:nvPr/>
          </p:nvSpPr>
          <p:spPr bwMode="auto">
            <a:xfrm rot="-5400002">
              <a:off x="2226" y="159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Oval 219"/>
            <p:cNvSpPr>
              <a:spLocks noChangeArrowheads="1"/>
            </p:cNvSpPr>
            <p:nvPr/>
          </p:nvSpPr>
          <p:spPr bwMode="auto">
            <a:xfrm rot="-5400002">
              <a:off x="2228" y="2332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Oval 220"/>
            <p:cNvSpPr>
              <a:spLocks noChangeArrowheads="1"/>
            </p:cNvSpPr>
            <p:nvPr/>
          </p:nvSpPr>
          <p:spPr bwMode="auto">
            <a:xfrm rot="-5400002">
              <a:off x="2434" y="2138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Oval 221"/>
            <p:cNvSpPr>
              <a:spLocks noChangeArrowheads="1"/>
            </p:cNvSpPr>
            <p:nvPr/>
          </p:nvSpPr>
          <p:spPr bwMode="auto">
            <a:xfrm rot="-5400002">
              <a:off x="1696" y="1800"/>
              <a:ext cx="134" cy="13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2" name="Oval 222"/>
          <p:cNvSpPr>
            <a:spLocks noChangeArrowheads="1"/>
          </p:cNvSpPr>
          <p:nvPr/>
        </p:nvSpPr>
        <p:spPr bwMode="auto">
          <a:xfrm rot="16199998">
            <a:off x="5216525" y="3411545"/>
            <a:ext cx="212725" cy="212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3" name="Text Box 223"/>
          <p:cNvSpPr txBox="1">
            <a:spLocks noChangeArrowheads="1"/>
          </p:cNvSpPr>
          <p:nvPr/>
        </p:nvSpPr>
        <p:spPr bwMode="auto">
          <a:xfrm>
            <a:off x="3143240" y="357166"/>
            <a:ext cx="2643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 é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N.</a:t>
            </a:r>
          </a:p>
        </p:txBody>
      </p:sp>
      <p:sp>
        <p:nvSpPr>
          <p:cNvPr id="224" name="Oval 224"/>
          <p:cNvSpPr>
            <a:spLocks noChangeArrowheads="1"/>
          </p:cNvSpPr>
          <p:nvPr/>
        </p:nvSpPr>
        <p:spPr bwMode="auto">
          <a:xfrm rot="16199998">
            <a:off x="2057400" y="23320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Text Box 225"/>
          <p:cNvSpPr txBox="1">
            <a:spLocks noChangeArrowheads="1"/>
          </p:cNvSpPr>
          <p:nvPr/>
        </p:nvSpPr>
        <p:spPr bwMode="auto">
          <a:xfrm>
            <a:off x="2786050" y="5000636"/>
            <a:ext cx="5077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algumas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lacunas.</a:t>
            </a:r>
          </a:p>
        </p:txBody>
      </p:sp>
      <p:sp>
        <p:nvSpPr>
          <p:cNvPr id="226" name="Text Box 226"/>
          <p:cNvSpPr txBox="1">
            <a:spLocks noChangeArrowheads="1"/>
          </p:cNvSpPr>
          <p:nvPr/>
        </p:nvSpPr>
        <p:spPr bwMode="auto">
          <a:xfrm>
            <a:off x="3071802" y="5429264"/>
            <a:ext cx="4857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Estes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r>
              <a:rPr kumimoji="0"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7" name="Line 227"/>
          <p:cNvSpPr>
            <a:spLocks noChangeShapeType="1"/>
          </p:cNvSpPr>
          <p:nvPr/>
        </p:nvSpPr>
        <p:spPr bwMode="auto">
          <a:xfrm flipH="1" flipV="1">
            <a:off x="5330825" y="3502025"/>
            <a:ext cx="1965325" cy="1539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8" name="Oval 228"/>
          <p:cNvSpPr>
            <a:spLocks noChangeArrowheads="1"/>
          </p:cNvSpPr>
          <p:nvPr/>
        </p:nvSpPr>
        <p:spPr bwMode="auto">
          <a:xfrm rot="16199998">
            <a:off x="5753100" y="19383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9" name="Oval 229"/>
          <p:cNvSpPr>
            <a:spLocks noChangeArrowheads="1"/>
          </p:cNvSpPr>
          <p:nvPr/>
        </p:nvSpPr>
        <p:spPr bwMode="auto">
          <a:xfrm rot="16199998">
            <a:off x="4108450" y="277654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0" name="Oval 230"/>
          <p:cNvSpPr>
            <a:spLocks noChangeArrowheads="1"/>
          </p:cNvSpPr>
          <p:nvPr/>
        </p:nvSpPr>
        <p:spPr bwMode="auto">
          <a:xfrm rot="16199998">
            <a:off x="4911725" y="19351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1" name="Oval 231"/>
          <p:cNvSpPr>
            <a:spLocks noChangeArrowheads="1"/>
          </p:cNvSpPr>
          <p:nvPr/>
        </p:nvSpPr>
        <p:spPr bwMode="auto">
          <a:xfrm rot="16199998">
            <a:off x="2444750" y="36496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2" name="Oval 232"/>
          <p:cNvSpPr>
            <a:spLocks noChangeArrowheads="1"/>
          </p:cNvSpPr>
          <p:nvPr/>
        </p:nvSpPr>
        <p:spPr bwMode="auto">
          <a:xfrm rot="16199998">
            <a:off x="3267075" y="351632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3" name="Oval 233"/>
          <p:cNvSpPr>
            <a:spLocks noChangeArrowheads="1"/>
          </p:cNvSpPr>
          <p:nvPr/>
        </p:nvSpPr>
        <p:spPr bwMode="auto">
          <a:xfrm rot="16199998">
            <a:off x="7423150" y="2697170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4" name="Oval 234"/>
          <p:cNvSpPr>
            <a:spLocks noChangeArrowheads="1"/>
          </p:cNvSpPr>
          <p:nvPr/>
        </p:nvSpPr>
        <p:spPr bwMode="auto">
          <a:xfrm rot="16199998">
            <a:off x="6229350" y="3151195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929190" y="2428868"/>
          <a:ext cx="3267075" cy="2305050"/>
        </p:xfrm>
        <a:graphic>
          <a:graphicData uri="http://schemas.openxmlformats.org/presentationml/2006/ole">
            <p:oleObj spid="_x0000_s5122" name="Image" r:id="rId3" imgW="1463415" imgH="1033187" progId="">
              <p:embed/>
            </p:oleObj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00100" y="571480"/>
            <a:ext cx="70696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o principal material da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indústria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compostos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contribuem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áreas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específicas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0100" y="2071678"/>
            <a:ext cx="3548728" cy="28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Arsenieto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gálio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Fosfeto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índio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Telureto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mercúrio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cádmio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Carboneto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Sulfureto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cádmio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Telureto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cádmio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604" y="428604"/>
            <a:ext cx="6164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tela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Kodak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emissores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luz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orgânicos</a:t>
            </a:r>
            <a:r>
              <a:rPr kumimoji="0"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357422" y="1000108"/>
          <a:ext cx="4803775" cy="4813300"/>
        </p:xfrm>
        <a:graphic>
          <a:graphicData uri="http://schemas.openxmlformats.org/presentationml/2006/ole">
            <p:oleObj spid="_x0000_s6146" name="Image" r:id="rId3" imgW="3261090" imgH="3267186" progId="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5984" y="285728"/>
            <a:ext cx="472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>
                <a:solidFill>
                  <a:srgbClr val="FF0000"/>
                </a:solidFill>
              </a:rPr>
              <a:t>Quiz </a:t>
            </a:r>
            <a:r>
              <a:rPr kumimoji="0" lang="en-US" sz="3200" dirty="0" err="1">
                <a:solidFill>
                  <a:srgbClr val="FF0000"/>
                </a:solidFill>
              </a:rPr>
              <a:t>sobre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semicondutores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1217514"/>
            <a:ext cx="8572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cristal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puro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temperatura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ambiente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age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________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422966" y="1171502"/>
            <a:ext cx="10066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isolante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6370" y="2338289"/>
            <a:ext cx="81661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N,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37214" y="2289084"/>
            <a:ext cx="1041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elétrons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6846" y="3033668"/>
            <a:ext cx="87471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P,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065776" y="3003464"/>
            <a:ext cx="10044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buracos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12720" y="3797253"/>
            <a:ext cx="815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N,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208652" y="3760764"/>
            <a:ext cx="10044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buracos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1770" y="4529088"/>
            <a:ext cx="8140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P,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chamados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137214" y="4475144"/>
            <a:ext cx="10416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elétrons</a:t>
            </a:r>
            <a:endParaRPr kumimoji="0"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3857620" y="357166"/>
            <a:ext cx="14562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 smtClean="0">
                <a:solidFill>
                  <a:srgbClr val="FF0000"/>
                </a:solidFill>
              </a:rPr>
              <a:t>Revisão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142976" y="1500174"/>
            <a:ext cx="3069686" cy="281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isolantes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majoritários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928662" y="1357298"/>
            <a:ext cx="5591194" cy="235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isolantes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Semicondutores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majoritários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minoritários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3492772" y="304800"/>
            <a:ext cx="20079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3200" dirty="0" err="1" smtClean="0">
                <a:solidFill>
                  <a:srgbClr val="FF0000"/>
                </a:solidFill>
              </a:rPr>
              <a:t>Introdução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33" y="357166"/>
            <a:ext cx="56102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-32" y="500042"/>
            <a:ext cx="3046419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negativos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orbitam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núcleo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33" y="357166"/>
            <a:ext cx="56102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86454"/>
            <a:ext cx="1962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3025" y="6000768"/>
            <a:ext cx="3228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115"/>
          <p:cNvSpPr>
            <a:spLocks noChangeArrowheads="1"/>
          </p:cNvSpPr>
          <p:nvPr/>
        </p:nvSpPr>
        <p:spPr bwMode="auto">
          <a:xfrm rot="18865512">
            <a:off x="4806011" y="1702544"/>
            <a:ext cx="2560847" cy="451058"/>
          </a:xfrm>
          <a:prstGeom prst="leftArrow">
            <a:avLst>
              <a:gd name="adj1" fmla="val 21099"/>
              <a:gd name="adj2" fmla="val 8181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6552240" y="528560"/>
            <a:ext cx="2091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29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prótons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Text Box 117"/>
          <p:cNvSpPr txBox="1">
            <a:spLocks noChangeArrowheads="1"/>
          </p:cNvSpPr>
          <p:nvPr/>
        </p:nvSpPr>
        <p:spPr bwMode="auto">
          <a:xfrm>
            <a:off x="6429388" y="5357826"/>
            <a:ext cx="2139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29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9" name="Group 118"/>
          <p:cNvGrpSpPr>
            <a:grpSpLocks/>
          </p:cNvGrpSpPr>
          <p:nvPr/>
        </p:nvGrpSpPr>
        <p:grpSpPr bwMode="auto">
          <a:xfrm>
            <a:off x="2098675" y="5714646"/>
            <a:ext cx="5638800" cy="849664"/>
            <a:chOff x="1628" y="3547"/>
            <a:chExt cx="2525" cy="576"/>
          </a:xfrm>
          <a:noFill/>
        </p:grpSpPr>
        <p:sp>
          <p:nvSpPr>
            <p:cNvPr id="10" name="Rectangle 119"/>
            <p:cNvSpPr>
              <a:spLocks noChangeArrowheads="1"/>
            </p:cNvSpPr>
            <p:nvPr/>
          </p:nvSpPr>
          <p:spPr bwMode="auto">
            <a:xfrm>
              <a:off x="1628" y="3784"/>
              <a:ext cx="2525" cy="33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 Box 120"/>
            <p:cNvSpPr txBox="1">
              <a:spLocks noChangeArrowheads="1"/>
            </p:cNvSpPr>
            <p:nvPr/>
          </p:nvSpPr>
          <p:spPr bwMode="auto">
            <a:xfrm>
              <a:off x="3261" y="3547"/>
              <a:ext cx="722" cy="27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carga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= 0.</a:t>
              </a:r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142844" y="500063"/>
            <a:ext cx="2165351" cy="1738314"/>
            <a:chOff x="68" y="347"/>
            <a:chExt cx="1364" cy="1095"/>
          </a:xfrm>
          <a:noFill/>
        </p:grpSpPr>
        <p:sp>
          <p:nvSpPr>
            <p:cNvPr id="13" name="Text Box 122"/>
            <p:cNvSpPr txBox="1">
              <a:spLocks noChangeArrowheads="1"/>
            </p:cNvSpPr>
            <p:nvPr/>
          </p:nvSpPr>
          <p:spPr bwMode="auto">
            <a:xfrm>
              <a:off x="68" y="347"/>
              <a:ext cx="1364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Elétron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valência</a:t>
              </a:r>
              <a:endPara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AutoShape 123"/>
            <p:cNvSpPr>
              <a:spLocks noChangeArrowheads="1"/>
            </p:cNvSpPr>
            <p:nvPr/>
          </p:nvSpPr>
          <p:spPr bwMode="auto">
            <a:xfrm rot="3050559">
              <a:off x="485" y="879"/>
              <a:ext cx="900" cy="226"/>
            </a:xfrm>
            <a:prstGeom prst="rightArrow">
              <a:avLst>
                <a:gd name="adj1" fmla="val 23302"/>
                <a:gd name="adj2" fmla="val 76581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33" y="214290"/>
            <a:ext cx="56102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57356" y="5857892"/>
            <a:ext cx="5839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192071" y="404802"/>
            <a:ext cx="2165351" cy="1738314"/>
            <a:chOff x="68" y="347"/>
            <a:chExt cx="1364" cy="1095"/>
          </a:xfrm>
          <a:noFill/>
        </p:grpSpPr>
        <p:sp>
          <p:nvSpPr>
            <p:cNvPr id="5" name="Text Box 122"/>
            <p:cNvSpPr txBox="1">
              <a:spLocks noChangeArrowheads="1"/>
            </p:cNvSpPr>
            <p:nvPr/>
          </p:nvSpPr>
          <p:spPr bwMode="auto">
            <a:xfrm>
              <a:off x="68" y="347"/>
              <a:ext cx="1364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Elétron</a:t>
              </a:r>
              <a:r>
                <a:rPr kumimoji="0"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de </a:t>
              </a:r>
              <a:r>
                <a:rPr kumimoji="0" lang="en-US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valência</a:t>
              </a:r>
              <a:endPara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AutoShape 123"/>
            <p:cNvSpPr>
              <a:spLocks noChangeArrowheads="1"/>
            </p:cNvSpPr>
            <p:nvPr/>
          </p:nvSpPr>
          <p:spPr bwMode="auto">
            <a:xfrm rot="3050559">
              <a:off x="485" y="879"/>
              <a:ext cx="900" cy="226"/>
            </a:xfrm>
            <a:prstGeom prst="rightArrow">
              <a:avLst>
                <a:gd name="adj1" fmla="val 23302"/>
                <a:gd name="adj2" fmla="val 76581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 sz="20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28384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76276" y="1957320"/>
            <a:ext cx="2395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71604" y="5072074"/>
            <a:ext cx="4473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núcleo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órbita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interna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28728" y="428604"/>
            <a:ext cx="63977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simples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cobre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aparência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143240" y="2357430"/>
            <a:ext cx="785819" cy="28575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929058" y="3571876"/>
            <a:ext cx="1071570" cy="150019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73" y="4214818"/>
            <a:ext cx="1476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4000504"/>
            <a:ext cx="1905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107"/>
          <p:cNvSpPr txBox="1">
            <a:spLocks noChangeArrowheads="1"/>
          </p:cNvSpPr>
          <p:nvPr/>
        </p:nvSpPr>
        <p:spPr bwMode="auto">
          <a:xfrm>
            <a:off x="357158" y="4857760"/>
            <a:ext cx="82885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cobre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conduzir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eletricidade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porque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movem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livremente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estrutura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244475" y="528560"/>
            <a:ext cx="8542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Lembre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atração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relação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núcleo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fraca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44" y="500042"/>
            <a:ext cx="8786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Sabemos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único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cobre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faz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condutor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357422" y="4857760"/>
            <a:ext cx="4786346" cy="73183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isolante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elétrico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 rot="16199998">
            <a:off x="4292600" y="2743199"/>
            <a:ext cx="358775" cy="358775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5E002F"/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 rot="16199998">
            <a:off x="4102100" y="2546349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 rot="16199998">
            <a:off x="4070350" y="258444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 rot="16199998">
            <a:off x="4095750" y="3086099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 rot="16199998">
            <a:off x="4645025" y="25876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16199998">
            <a:off x="4670425" y="30892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16199998">
            <a:off x="4010025" y="284162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16199998">
            <a:off x="4765675" y="28352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 rot="16199998">
            <a:off x="4394200" y="32162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16199998">
            <a:off x="4375150" y="2454274"/>
            <a:ext cx="212725" cy="21272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14282" y="1071546"/>
            <a:ext cx="8501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oito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mostra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material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este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poderia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estável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desde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órbita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valência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esteja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V="1">
            <a:off x="4714876" y="3857628"/>
            <a:ext cx="2500330" cy="500066"/>
          </a:xfrm>
          <a:prstGeom prst="wedgeRoundRectCallout">
            <a:avLst>
              <a:gd name="adj1" fmla="val -42787"/>
              <a:gd name="adj2" fmla="val 154425"/>
              <a:gd name="adj3" fmla="val 1666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kumimoji="0" lang="pt-BR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929190" y="3929066"/>
            <a:ext cx="20964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sz="2000" dirty="0" err="1">
                <a:solidFill>
                  <a:schemeClr val="bg1"/>
                </a:solidFill>
              </a:rPr>
              <a:t>Sem</a:t>
            </a:r>
            <a:r>
              <a:rPr kumimoji="0" lang="en-US" sz="2000" dirty="0">
                <a:solidFill>
                  <a:schemeClr val="bg1"/>
                </a:solidFill>
              </a:rPr>
              <a:t> </a:t>
            </a:r>
            <a:r>
              <a:rPr kumimoji="0" lang="en-US" sz="2000" dirty="0" err="1">
                <a:solidFill>
                  <a:schemeClr val="bg1"/>
                </a:solidFill>
              </a:rPr>
              <a:t>espaçamento</a:t>
            </a:r>
            <a:endParaRPr kumimoji="0"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692</Words>
  <Application>Microsoft Office PowerPoint</Application>
  <PresentationFormat>Apresentação na tela (4:3)</PresentationFormat>
  <Paragraphs>111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Tema do Office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estagiario_dgd</dc:creator>
  <cp:lastModifiedBy>estagiario_dgd</cp:lastModifiedBy>
  <cp:revision>17</cp:revision>
  <dcterms:created xsi:type="dcterms:W3CDTF">2013-02-19T18:07:46Z</dcterms:created>
  <dcterms:modified xsi:type="dcterms:W3CDTF">2013-02-19T20:25:09Z</dcterms:modified>
</cp:coreProperties>
</file>