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9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11235-FC5B-450C-97A2-A893E5EF12E3}" type="datetimeFigureOut">
              <a:rPr lang="pt-BR" smtClean="0"/>
              <a:pPr/>
              <a:t>21/03/2013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5071C1-A385-402B-B595-E31438F5CEE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5071C1-A385-402B-B595-E31438F5CEE5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BCB-231D-4FB0-A21D-7F21DC18C4AF}" type="datetimeFigureOut">
              <a:rPr lang="pt-BR" smtClean="0"/>
              <a:pPr/>
              <a:t>21/03/2013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D89B5-F820-441F-8847-C1A36FA11F4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BCB-231D-4FB0-A21D-7F21DC18C4AF}" type="datetimeFigureOut">
              <a:rPr lang="pt-BR" smtClean="0"/>
              <a:pPr/>
              <a:t>21/03/2013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D89B5-F820-441F-8847-C1A36FA11F4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BCB-231D-4FB0-A21D-7F21DC18C4AF}" type="datetimeFigureOut">
              <a:rPr lang="pt-BR" smtClean="0"/>
              <a:pPr/>
              <a:t>21/03/2013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D89B5-F820-441F-8847-C1A36FA11F4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BCB-231D-4FB0-A21D-7F21DC18C4AF}" type="datetimeFigureOut">
              <a:rPr lang="pt-BR" smtClean="0"/>
              <a:pPr/>
              <a:t>21/03/2013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D89B5-F820-441F-8847-C1A36FA11F4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BCB-231D-4FB0-A21D-7F21DC18C4AF}" type="datetimeFigureOut">
              <a:rPr lang="pt-BR" smtClean="0"/>
              <a:pPr/>
              <a:t>21/03/2013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D89B5-F820-441F-8847-C1A36FA11F4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BCB-231D-4FB0-A21D-7F21DC18C4AF}" type="datetimeFigureOut">
              <a:rPr lang="pt-BR" smtClean="0"/>
              <a:pPr/>
              <a:t>21/03/2013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D89B5-F820-441F-8847-C1A36FA11F4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BCB-231D-4FB0-A21D-7F21DC18C4AF}" type="datetimeFigureOut">
              <a:rPr lang="pt-BR" smtClean="0"/>
              <a:pPr/>
              <a:t>21/03/2013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D89B5-F820-441F-8847-C1A36FA11F4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BCB-231D-4FB0-A21D-7F21DC18C4AF}" type="datetimeFigureOut">
              <a:rPr lang="pt-BR" smtClean="0"/>
              <a:pPr/>
              <a:t>21/03/2013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D89B5-F820-441F-8847-C1A36FA11F4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BCB-231D-4FB0-A21D-7F21DC18C4AF}" type="datetimeFigureOut">
              <a:rPr lang="pt-BR" smtClean="0"/>
              <a:pPr/>
              <a:t>21/03/2013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D89B5-F820-441F-8847-C1A36FA11F4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BCB-231D-4FB0-A21D-7F21DC18C4AF}" type="datetimeFigureOut">
              <a:rPr lang="pt-BR" smtClean="0"/>
              <a:pPr/>
              <a:t>21/03/2013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D89B5-F820-441F-8847-C1A36FA11F4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3BCB-231D-4FB0-A21D-7F21DC18C4AF}" type="datetimeFigureOut">
              <a:rPr lang="pt-BR" smtClean="0"/>
              <a:pPr/>
              <a:t>21/03/2013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D89B5-F820-441F-8847-C1A36FA11F4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C3BCB-231D-4FB0-A21D-7F21DC18C4AF}" type="datetimeFigureOut">
              <a:rPr lang="pt-BR" smtClean="0"/>
              <a:pPr/>
              <a:t>21/03/2013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D89B5-F820-441F-8847-C1A36FA11F4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9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9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9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 rot="16199999">
            <a:off x="-134958" y="3065445"/>
            <a:ext cx="37465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b="1">
                <a:solidFill>
                  <a:srgbClr val="CC0000"/>
                </a:solidFill>
              </a:rPr>
              <a:t>Corrente direta em mA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2809854" y="857232"/>
            <a:ext cx="4143375" cy="4448175"/>
            <a:chOff x="1790" y="346"/>
            <a:chExt cx="2610" cy="2802"/>
          </a:xfrm>
        </p:grpSpPr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1790" y="346"/>
              <a:ext cx="0" cy="28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790" y="346"/>
              <a:ext cx="26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1790" y="696"/>
              <a:ext cx="26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1790" y="1044"/>
              <a:ext cx="26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1790" y="1394"/>
              <a:ext cx="26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1790" y="1746"/>
              <a:ext cx="26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790" y="2086"/>
              <a:ext cx="26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1790" y="2438"/>
              <a:ext cx="26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1790" y="2798"/>
              <a:ext cx="26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790" y="3148"/>
              <a:ext cx="26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V="1">
              <a:off x="2225" y="346"/>
              <a:ext cx="0" cy="28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V="1">
              <a:off x="2660" y="346"/>
              <a:ext cx="0" cy="28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V="1">
              <a:off x="3095" y="346"/>
              <a:ext cx="0" cy="28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V="1">
              <a:off x="3530" y="346"/>
              <a:ext cx="0" cy="28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V="1">
              <a:off x="3965" y="346"/>
              <a:ext cx="0" cy="28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4400" y="346"/>
              <a:ext cx="0" cy="28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2651104" y="5384782"/>
            <a:ext cx="334963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sz="2400">
                <a:solidFill>
                  <a:srgbClr val="3333CC"/>
                </a:solidFill>
              </a:rPr>
              <a:t>0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3908404" y="5391132"/>
            <a:ext cx="5699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sz="2400">
                <a:solidFill>
                  <a:srgbClr val="3333CC"/>
                </a:solidFill>
              </a:rPr>
              <a:t>0,5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5292704" y="5391132"/>
            <a:ext cx="5699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sz="2400">
                <a:solidFill>
                  <a:srgbClr val="3333CC"/>
                </a:solidFill>
              </a:rPr>
              <a:t>1,0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6642079" y="5407007"/>
            <a:ext cx="5699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sz="2400">
                <a:solidFill>
                  <a:srgbClr val="3333CC"/>
                </a:solidFill>
              </a:rPr>
              <a:t>1,5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2349479" y="5059345"/>
            <a:ext cx="334963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sz="2400">
                <a:solidFill>
                  <a:srgbClr val="CC0000"/>
                </a:solidFill>
              </a:rPr>
              <a:t>0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2276454" y="4537057"/>
            <a:ext cx="487363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sz="2400">
                <a:solidFill>
                  <a:srgbClr val="CC0000"/>
                </a:solidFill>
              </a:rPr>
              <a:t>25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2292329" y="3968732"/>
            <a:ext cx="487363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sz="2400">
                <a:solidFill>
                  <a:srgbClr val="CC0000"/>
                </a:solidFill>
              </a:rPr>
              <a:t>50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2273279" y="3416282"/>
            <a:ext cx="487363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sz="2400">
                <a:solidFill>
                  <a:srgbClr val="CC0000"/>
                </a:solidFill>
              </a:rPr>
              <a:t>75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2216129" y="2863832"/>
            <a:ext cx="639763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sz="2400">
                <a:solidFill>
                  <a:srgbClr val="CC0000"/>
                </a:solidFill>
              </a:rPr>
              <a:t>100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2225654" y="2309795"/>
            <a:ext cx="639763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sz="2400">
                <a:solidFill>
                  <a:srgbClr val="CC0000"/>
                </a:solidFill>
              </a:rPr>
              <a:t>125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2228829" y="1752582"/>
            <a:ext cx="639763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sz="2400">
                <a:solidFill>
                  <a:srgbClr val="CC0000"/>
                </a:solidFill>
              </a:rPr>
              <a:t>150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2219304" y="1200132"/>
            <a:ext cx="639763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sz="2400">
                <a:solidFill>
                  <a:srgbClr val="CC0000"/>
                </a:solidFill>
              </a:rPr>
              <a:t>175</a:t>
            </a:r>
          </a:p>
        </p:txBody>
      </p:sp>
      <p:sp>
        <p:nvSpPr>
          <p:cNvPr id="32" name="Text Box 33"/>
          <p:cNvSpPr txBox="1">
            <a:spLocks noChangeArrowheads="1"/>
          </p:cNvSpPr>
          <p:nvPr/>
        </p:nvSpPr>
        <p:spPr bwMode="auto">
          <a:xfrm>
            <a:off x="2730479" y="5837220"/>
            <a:ext cx="43005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b="1">
                <a:solidFill>
                  <a:srgbClr val="3333CC"/>
                </a:solidFill>
              </a:rPr>
              <a:t>Polarização direta em volts</a:t>
            </a:r>
          </a:p>
        </p:txBody>
      </p:sp>
      <p:sp>
        <p:nvSpPr>
          <p:cNvPr id="33" name="Freeform 34"/>
          <p:cNvSpPr>
            <a:spLocks noChangeArrowheads="1"/>
          </p:cNvSpPr>
          <p:nvPr/>
        </p:nvSpPr>
        <p:spPr bwMode="auto">
          <a:xfrm>
            <a:off x="2800329" y="866757"/>
            <a:ext cx="2212975" cy="4460875"/>
          </a:xfrm>
          <a:custGeom>
            <a:avLst/>
            <a:gdLst>
              <a:gd name="T0" fmla="*/ 0 w 1395"/>
              <a:gd name="T1" fmla="*/ 2147483647 h 2810"/>
              <a:gd name="T2" fmla="*/ 2147483647 w 1395"/>
              <a:gd name="T3" fmla="*/ 2147483647 h 2810"/>
              <a:gd name="T4" fmla="*/ 2147483647 w 1395"/>
              <a:gd name="T5" fmla="*/ 2147483647 h 2810"/>
              <a:gd name="T6" fmla="*/ 2147483647 w 1395"/>
              <a:gd name="T7" fmla="*/ 2147483647 h 2810"/>
              <a:gd name="T8" fmla="*/ 2147483647 w 1395"/>
              <a:gd name="T9" fmla="*/ 2147483647 h 2810"/>
              <a:gd name="T10" fmla="*/ 2147483647 w 1395"/>
              <a:gd name="T11" fmla="*/ 0 h 28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95"/>
              <a:gd name="T19" fmla="*/ 0 h 2810"/>
              <a:gd name="T20" fmla="*/ 1395 w 1395"/>
              <a:gd name="T21" fmla="*/ 2810 h 281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95" h="2810">
                <a:moveTo>
                  <a:pt x="0" y="2803"/>
                </a:moveTo>
                <a:cubicBezTo>
                  <a:pt x="288" y="2806"/>
                  <a:pt x="577" y="2810"/>
                  <a:pt x="723" y="2803"/>
                </a:cubicBezTo>
                <a:cubicBezTo>
                  <a:pt x="870" y="2796"/>
                  <a:pt x="834" y="2792"/>
                  <a:pt x="880" y="2761"/>
                </a:cubicBezTo>
                <a:cubicBezTo>
                  <a:pt x="926" y="2730"/>
                  <a:pt x="959" y="2721"/>
                  <a:pt x="998" y="2616"/>
                </a:cubicBezTo>
                <a:cubicBezTo>
                  <a:pt x="1037" y="2511"/>
                  <a:pt x="1050" y="2566"/>
                  <a:pt x="1116" y="2130"/>
                </a:cubicBezTo>
                <a:cubicBezTo>
                  <a:pt x="1182" y="1694"/>
                  <a:pt x="1290" y="849"/>
                  <a:pt x="1395" y="0"/>
                </a:cubicBezTo>
              </a:path>
            </a:pathLst>
          </a:custGeom>
          <a:noFill/>
          <a:ln w="5715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4" name="Text Box 35"/>
          <p:cNvSpPr txBox="1">
            <a:spLocks noChangeArrowheads="1"/>
          </p:cNvSpPr>
          <p:nvPr/>
        </p:nvSpPr>
        <p:spPr bwMode="auto">
          <a:xfrm>
            <a:off x="1785918" y="214290"/>
            <a:ext cx="60639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Curva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característica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um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diodo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silício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volt-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ampère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grpSp>
        <p:nvGrpSpPr>
          <p:cNvPr id="35" name="Group 36"/>
          <p:cNvGrpSpPr>
            <a:grpSpLocks/>
          </p:cNvGrpSpPr>
          <p:nvPr/>
        </p:nvGrpSpPr>
        <p:grpSpPr bwMode="auto">
          <a:xfrm>
            <a:off x="3006704" y="3924282"/>
            <a:ext cx="1279525" cy="1063625"/>
            <a:chOff x="1914" y="2278"/>
            <a:chExt cx="806" cy="670"/>
          </a:xfrm>
        </p:grpSpPr>
        <p:sp>
          <p:nvSpPr>
            <p:cNvPr id="36" name="Line 37"/>
            <p:cNvSpPr>
              <a:spLocks noChangeShapeType="1"/>
            </p:cNvSpPr>
            <p:nvPr/>
          </p:nvSpPr>
          <p:spPr bwMode="auto">
            <a:xfrm>
              <a:off x="2482" y="2534"/>
              <a:ext cx="238" cy="414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Oval 38"/>
            <p:cNvSpPr>
              <a:spLocks noChangeArrowheads="1"/>
            </p:cNvSpPr>
            <p:nvPr/>
          </p:nvSpPr>
          <p:spPr bwMode="auto">
            <a:xfrm>
              <a:off x="1914" y="2306"/>
              <a:ext cx="620" cy="26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8" name="Text Box 39"/>
            <p:cNvSpPr txBox="1">
              <a:spLocks noChangeArrowheads="1"/>
            </p:cNvSpPr>
            <p:nvPr/>
          </p:nvSpPr>
          <p:spPr bwMode="auto">
            <a:xfrm>
              <a:off x="1936" y="2303"/>
              <a:ext cx="637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kumimoji="0" lang="en-US" sz="2500" b="1">
                  <a:solidFill>
                    <a:srgbClr val="CC0000"/>
                  </a:solidFill>
                </a:rPr>
                <a:t>joelho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14348" y="28572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sz="3200" dirty="0" err="1">
                <a:solidFill>
                  <a:srgbClr val="FF0000"/>
                </a:solidFill>
              </a:rPr>
              <a:t>Linearidade</a:t>
            </a:r>
            <a:endParaRPr kumimoji="0" lang="en-US" sz="3200" dirty="0">
              <a:solidFill>
                <a:srgbClr val="FF0000"/>
              </a:solidFill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5800" y="163195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curva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característica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volt-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ampère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para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um resistor é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uma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linha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reta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(linear).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Um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diodo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possui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uma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curva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característica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não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linear.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potencial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barreira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produz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um "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joelho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curva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diodo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voltage do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joelho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é de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aproximadamente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0,6 a 0,7 volts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por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diodos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silício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Box 35"/>
          <p:cNvSpPr txBox="1">
            <a:spLocks noChangeArrowheads="1"/>
          </p:cNvSpPr>
          <p:nvPr/>
        </p:nvSpPr>
        <p:spPr bwMode="auto">
          <a:xfrm>
            <a:off x="2500298" y="142852"/>
            <a:ext cx="429688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sz="3200" dirty="0">
                <a:solidFill>
                  <a:srgbClr val="FF0000"/>
                </a:solidFill>
              </a:rPr>
              <a:t>O </a:t>
            </a:r>
            <a:r>
              <a:rPr kumimoji="0" lang="en-US" sz="3200" dirty="0" err="1">
                <a:solidFill>
                  <a:srgbClr val="FF0000"/>
                </a:solidFill>
              </a:rPr>
              <a:t>efeito</a:t>
            </a:r>
            <a:r>
              <a:rPr kumimoji="0" lang="en-US" sz="3200" dirty="0">
                <a:solidFill>
                  <a:srgbClr val="FF0000"/>
                </a:solidFill>
              </a:rPr>
              <a:t> da </a:t>
            </a:r>
            <a:r>
              <a:rPr kumimoji="0" lang="en-US" sz="3200" dirty="0" err="1">
                <a:solidFill>
                  <a:srgbClr val="FF0000"/>
                </a:solidFill>
              </a:rPr>
              <a:t>temperatura</a:t>
            </a:r>
            <a:endParaRPr kumimoji="0" lang="en-US" sz="32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857232"/>
            <a:ext cx="5400675" cy="543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6" y="5887093"/>
            <a:ext cx="3500430" cy="327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866856" y="1819257"/>
            <a:ext cx="4143375" cy="4448175"/>
            <a:chOff x="1562" y="696"/>
            <a:chExt cx="2610" cy="2802"/>
          </a:xfrm>
        </p:grpSpPr>
        <p:sp>
          <p:nvSpPr>
            <p:cNvPr id="3" name="Line 3"/>
            <p:cNvSpPr>
              <a:spLocks noChangeShapeType="1"/>
            </p:cNvSpPr>
            <p:nvPr/>
          </p:nvSpPr>
          <p:spPr bwMode="auto">
            <a:xfrm>
              <a:off x="1562" y="696"/>
              <a:ext cx="0" cy="28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1562" y="696"/>
              <a:ext cx="26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562" y="1046"/>
              <a:ext cx="26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1562" y="1394"/>
              <a:ext cx="26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1562" y="1744"/>
              <a:ext cx="26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1562" y="2096"/>
              <a:ext cx="26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1562" y="2436"/>
              <a:ext cx="26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562" y="2788"/>
              <a:ext cx="26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1562" y="3148"/>
              <a:ext cx="26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1562" y="3498"/>
              <a:ext cx="26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V="1">
              <a:off x="1998" y="696"/>
              <a:ext cx="0" cy="28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V="1">
              <a:off x="2432" y="696"/>
              <a:ext cx="0" cy="28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V="1">
              <a:off x="2868" y="696"/>
              <a:ext cx="0" cy="28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V="1">
              <a:off x="3302" y="696"/>
              <a:ext cx="0" cy="28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V="1">
              <a:off x="3738" y="696"/>
              <a:ext cx="0" cy="28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V="1">
              <a:off x="4172" y="696"/>
              <a:ext cx="0" cy="28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5841956" y="1412857"/>
            <a:ext cx="334963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sz="2400">
                <a:solidFill>
                  <a:srgbClr val="3333CC"/>
                </a:solidFill>
              </a:rPr>
              <a:t>0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4308431" y="1396982"/>
            <a:ext cx="639763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sz="2400">
                <a:solidFill>
                  <a:srgbClr val="3333CC"/>
                </a:solidFill>
              </a:rPr>
              <a:t>200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2901906" y="1387457"/>
            <a:ext cx="639763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sz="2400">
                <a:solidFill>
                  <a:srgbClr val="3333CC"/>
                </a:solidFill>
              </a:rPr>
              <a:t>400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1546181" y="1396982"/>
            <a:ext cx="639763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sz="2400">
                <a:solidFill>
                  <a:srgbClr val="3333CC"/>
                </a:solidFill>
              </a:rPr>
              <a:t>600</a:t>
            </a:r>
          </a:p>
        </p:txBody>
      </p:sp>
      <p:sp>
        <p:nvSpPr>
          <p:cNvPr id="23" name="Freeform 23"/>
          <p:cNvSpPr>
            <a:spLocks noChangeArrowheads="1"/>
          </p:cNvSpPr>
          <p:nvPr/>
        </p:nvSpPr>
        <p:spPr bwMode="auto">
          <a:xfrm>
            <a:off x="2889206" y="1838307"/>
            <a:ext cx="3098800" cy="4362450"/>
          </a:xfrm>
          <a:custGeom>
            <a:avLst/>
            <a:gdLst>
              <a:gd name="T0" fmla="*/ 2147483647 w 1953"/>
              <a:gd name="T1" fmla="*/ 2147483647 h 2749"/>
              <a:gd name="T2" fmla="*/ 2147483647 w 1953"/>
              <a:gd name="T3" fmla="*/ 2147483647 h 2749"/>
              <a:gd name="T4" fmla="*/ 2147483647 w 1953"/>
              <a:gd name="T5" fmla="*/ 2147483647 h 2749"/>
              <a:gd name="T6" fmla="*/ 2147483647 w 1953"/>
              <a:gd name="T7" fmla="*/ 2147483647 h 2749"/>
              <a:gd name="T8" fmla="*/ 2147483647 w 1953"/>
              <a:gd name="T9" fmla="*/ 2147483647 h 2749"/>
              <a:gd name="T10" fmla="*/ 2147483647 w 1953"/>
              <a:gd name="T11" fmla="*/ 2147483647 h 2749"/>
              <a:gd name="T12" fmla="*/ 2147483647 w 1953"/>
              <a:gd name="T13" fmla="*/ 2147483647 h 2749"/>
              <a:gd name="T14" fmla="*/ 2147483647 w 1953"/>
              <a:gd name="T15" fmla="*/ 2147483647 h 2749"/>
              <a:gd name="T16" fmla="*/ 0 w 1953"/>
              <a:gd name="T17" fmla="*/ 2147483647 h 274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953"/>
              <a:gd name="T28" fmla="*/ 0 h 2749"/>
              <a:gd name="T29" fmla="*/ 1953 w 1953"/>
              <a:gd name="T30" fmla="*/ 2749 h 274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953" h="2749">
                <a:moveTo>
                  <a:pt x="1953" y="8"/>
                </a:moveTo>
                <a:cubicBezTo>
                  <a:pt x="1848" y="8"/>
                  <a:pt x="1490" y="10"/>
                  <a:pt x="1321" y="10"/>
                </a:cubicBezTo>
                <a:cubicBezTo>
                  <a:pt x="1152" y="10"/>
                  <a:pt x="1039" y="8"/>
                  <a:pt x="941" y="8"/>
                </a:cubicBezTo>
                <a:cubicBezTo>
                  <a:pt x="843" y="8"/>
                  <a:pt x="781" y="10"/>
                  <a:pt x="732" y="10"/>
                </a:cubicBezTo>
                <a:cubicBezTo>
                  <a:pt x="683" y="10"/>
                  <a:pt x="694" y="9"/>
                  <a:pt x="649" y="10"/>
                </a:cubicBezTo>
                <a:cubicBezTo>
                  <a:pt x="604" y="11"/>
                  <a:pt x="525" y="0"/>
                  <a:pt x="461" y="15"/>
                </a:cubicBezTo>
                <a:cubicBezTo>
                  <a:pt x="397" y="30"/>
                  <a:pt x="319" y="5"/>
                  <a:pt x="266" y="103"/>
                </a:cubicBezTo>
                <a:cubicBezTo>
                  <a:pt x="213" y="201"/>
                  <a:pt x="186" y="159"/>
                  <a:pt x="142" y="600"/>
                </a:cubicBezTo>
                <a:cubicBezTo>
                  <a:pt x="98" y="1041"/>
                  <a:pt x="30" y="2301"/>
                  <a:pt x="0" y="2749"/>
                </a:cubicBezTo>
              </a:path>
            </a:pathLst>
          </a:custGeom>
          <a:noFill/>
          <a:ln w="5715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6026106" y="2141520"/>
            <a:ext cx="487363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sz="2400">
                <a:solidFill>
                  <a:srgbClr val="3333CC"/>
                </a:solidFill>
              </a:rPr>
              <a:t>20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6041981" y="2717782"/>
            <a:ext cx="487363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sz="2400">
                <a:solidFill>
                  <a:srgbClr val="3333CC"/>
                </a:solidFill>
              </a:rPr>
              <a:t>40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6051506" y="3286107"/>
            <a:ext cx="487363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sz="2400">
                <a:solidFill>
                  <a:srgbClr val="3333CC"/>
                </a:solidFill>
              </a:rPr>
              <a:t>60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6051506" y="3840145"/>
            <a:ext cx="487363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sz="2400">
                <a:solidFill>
                  <a:srgbClr val="3333CC"/>
                </a:solidFill>
              </a:rPr>
              <a:t>80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5972131" y="4359257"/>
            <a:ext cx="639763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sz="2400">
                <a:solidFill>
                  <a:srgbClr val="3333CC"/>
                </a:solidFill>
              </a:rPr>
              <a:t>100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5972131" y="4927582"/>
            <a:ext cx="639763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sz="2400">
                <a:solidFill>
                  <a:srgbClr val="3333CC"/>
                </a:solidFill>
              </a:rPr>
              <a:t>120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5978481" y="5495907"/>
            <a:ext cx="639763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sz="2400">
                <a:solidFill>
                  <a:srgbClr val="3333CC"/>
                </a:solidFill>
              </a:rPr>
              <a:t>140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2081169" y="928670"/>
            <a:ext cx="37099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sz="2400">
                <a:solidFill>
                  <a:srgbClr val="3333CC"/>
                </a:solidFill>
              </a:rPr>
              <a:t>Polarização reversa em volts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6451628" y="3357562"/>
            <a:ext cx="21209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sz="2400" dirty="0" err="1">
                <a:solidFill>
                  <a:srgbClr val="3333CC"/>
                </a:solidFill>
              </a:rPr>
              <a:t>Corrente</a:t>
            </a:r>
            <a:endParaRPr kumimoji="0" lang="en-US" sz="2400" dirty="0">
              <a:solidFill>
                <a:srgbClr val="3333CC"/>
              </a:solidFill>
            </a:endParaRPr>
          </a:p>
          <a:p>
            <a:r>
              <a:rPr kumimoji="0" lang="en-US" sz="2400" dirty="0">
                <a:solidFill>
                  <a:srgbClr val="3333CC"/>
                </a:solidFill>
              </a:rPr>
              <a:t> </a:t>
            </a:r>
            <a:r>
              <a:rPr kumimoji="0" lang="en-US" sz="2400" dirty="0" err="1">
                <a:solidFill>
                  <a:srgbClr val="3333CC"/>
                </a:solidFill>
              </a:rPr>
              <a:t>reversa</a:t>
            </a:r>
            <a:r>
              <a:rPr kumimoji="0" lang="en-US" sz="2400" dirty="0">
                <a:solidFill>
                  <a:srgbClr val="3333CC"/>
                </a:solidFill>
              </a:rPr>
              <a:t> </a:t>
            </a:r>
            <a:r>
              <a:rPr kumimoji="0" lang="en-US" sz="2400" dirty="0" err="1">
                <a:solidFill>
                  <a:srgbClr val="3333CC"/>
                </a:solidFill>
              </a:rPr>
              <a:t>em</a:t>
            </a:r>
            <a:r>
              <a:rPr kumimoji="0" lang="en-US" sz="2400" dirty="0">
                <a:solidFill>
                  <a:srgbClr val="3333CC"/>
                </a:solidFill>
              </a:rPr>
              <a:t> </a:t>
            </a:r>
            <a:r>
              <a:rPr kumimoji="0" lang="en-US" sz="2400" dirty="0" err="1">
                <a:solidFill>
                  <a:srgbClr val="3333CC"/>
                </a:solidFill>
              </a:rPr>
              <a:t>mA</a:t>
            </a:r>
            <a:endParaRPr kumimoji="0" lang="en-US" sz="2400" dirty="0">
              <a:solidFill>
                <a:srgbClr val="3333CC"/>
              </a:solidFill>
            </a:endParaRPr>
          </a:p>
        </p:txBody>
      </p:sp>
      <p:sp>
        <p:nvSpPr>
          <p:cNvPr id="33" name="Text Box 34"/>
          <p:cNvSpPr txBox="1">
            <a:spLocks noChangeArrowheads="1"/>
          </p:cNvSpPr>
          <p:nvPr/>
        </p:nvSpPr>
        <p:spPr bwMode="auto">
          <a:xfrm>
            <a:off x="511435" y="252691"/>
            <a:ext cx="82754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sz="2400" dirty="0" err="1">
                <a:solidFill>
                  <a:srgbClr val="FF0000"/>
                </a:solidFill>
              </a:rPr>
              <a:t>Curva</a:t>
            </a:r>
            <a:r>
              <a:rPr kumimoji="0" lang="en-US" sz="2400" dirty="0">
                <a:solidFill>
                  <a:srgbClr val="FF0000"/>
                </a:solidFill>
              </a:rPr>
              <a:t> </a:t>
            </a:r>
            <a:r>
              <a:rPr kumimoji="0" lang="en-US" sz="2400" dirty="0" err="1">
                <a:solidFill>
                  <a:srgbClr val="FF0000"/>
                </a:solidFill>
              </a:rPr>
              <a:t>característica</a:t>
            </a:r>
            <a:r>
              <a:rPr kumimoji="0" lang="en-US" sz="2400" dirty="0">
                <a:solidFill>
                  <a:srgbClr val="FF0000"/>
                </a:solidFill>
              </a:rPr>
              <a:t> de </a:t>
            </a:r>
            <a:r>
              <a:rPr kumimoji="0" lang="en-US" sz="2400" dirty="0" err="1">
                <a:solidFill>
                  <a:srgbClr val="FF0000"/>
                </a:solidFill>
              </a:rPr>
              <a:t>polarização</a:t>
            </a:r>
            <a:r>
              <a:rPr kumimoji="0" lang="en-US" sz="2400" dirty="0">
                <a:solidFill>
                  <a:srgbClr val="FF0000"/>
                </a:solidFill>
              </a:rPr>
              <a:t> </a:t>
            </a:r>
            <a:r>
              <a:rPr kumimoji="0" lang="en-US" sz="2400" dirty="0" err="1">
                <a:solidFill>
                  <a:srgbClr val="FF0000"/>
                </a:solidFill>
              </a:rPr>
              <a:t>reversa</a:t>
            </a:r>
            <a:r>
              <a:rPr kumimoji="0" lang="en-US" sz="2400" dirty="0">
                <a:solidFill>
                  <a:srgbClr val="FF0000"/>
                </a:solidFill>
              </a:rPr>
              <a:t> de um </a:t>
            </a:r>
            <a:r>
              <a:rPr kumimoji="0" lang="en-US" sz="2400" dirty="0" err="1">
                <a:solidFill>
                  <a:srgbClr val="FF0000"/>
                </a:solidFill>
              </a:rPr>
              <a:t>diodo</a:t>
            </a:r>
            <a:r>
              <a:rPr kumimoji="0" lang="en-US" sz="2400" dirty="0">
                <a:solidFill>
                  <a:srgbClr val="FF0000"/>
                </a:solidFill>
              </a:rPr>
              <a:t> de </a:t>
            </a:r>
            <a:r>
              <a:rPr kumimoji="0" lang="en-US" sz="2400" dirty="0" err="1">
                <a:solidFill>
                  <a:srgbClr val="FF0000"/>
                </a:solidFill>
              </a:rPr>
              <a:t>silício</a:t>
            </a:r>
            <a:endParaRPr kumimoji="0" lang="en-US" sz="2400" dirty="0">
              <a:solidFill>
                <a:srgbClr val="FF0000"/>
              </a:solidFill>
            </a:endParaRPr>
          </a:p>
        </p:txBody>
      </p:sp>
      <p:sp>
        <p:nvSpPr>
          <p:cNvPr id="34" name="Text Box 35"/>
          <p:cNvSpPr txBox="1">
            <a:spLocks noChangeArrowheads="1"/>
          </p:cNvSpPr>
          <p:nvPr/>
        </p:nvSpPr>
        <p:spPr bwMode="auto">
          <a:xfrm>
            <a:off x="1071538" y="990586"/>
            <a:ext cx="1111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b="1" dirty="0" err="1"/>
              <a:t>queda</a:t>
            </a:r>
            <a:endParaRPr kumimoji="0" lang="en-US" b="1" dirty="0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1946231" y="1225532"/>
            <a:ext cx="1235075" cy="711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 rot="8403682" flipH="1">
            <a:off x="787809" y="1949408"/>
            <a:ext cx="5857875" cy="1244600"/>
            <a:chOff x="596" y="1576"/>
            <a:chExt cx="3691" cy="784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902" y="1576"/>
              <a:ext cx="524" cy="784"/>
              <a:chOff x="1902" y="1576"/>
              <a:chExt cx="525" cy="784"/>
            </a:xfrm>
          </p:grpSpPr>
          <p:sp>
            <p:nvSpPr>
              <p:cNvPr id="6" name="AutoShape 4"/>
              <p:cNvSpPr>
                <a:spLocks noChangeArrowheads="1"/>
              </p:cNvSpPr>
              <p:nvPr/>
            </p:nvSpPr>
            <p:spPr bwMode="auto">
              <a:xfrm rot="5400000">
                <a:off x="1772" y="1706"/>
                <a:ext cx="784" cy="524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 w="571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" name="Line 5"/>
              <p:cNvSpPr>
                <a:spLocks noChangeShapeType="1"/>
              </p:cNvSpPr>
              <p:nvPr/>
            </p:nvSpPr>
            <p:spPr bwMode="auto">
              <a:xfrm>
                <a:off x="2427" y="1576"/>
                <a:ext cx="0" cy="78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4" name="Line 6"/>
            <p:cNvSpPr>
              <a:spLocks noChangeShapeType="1"/>
            </p:cNvSpPr>
            <p:nvPr/>
          </p:nvSpPr>
          <p:spPr bwMode="auto">
            <a:xfrm flipH="1">
              <a:off x="596" y="1973"/>
              <a:ext cx="1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Line 7"/>
            <p:cNvSpPr>
              <a:spLocks noChangeShapeType="1"/>
            </p:cNvSpPr>
            <p:nvPr/>
          </p:nvSpPr>
          <p:spPr bwMode="auto">
            <a:xfrm>
              <a:off x="2427" y="1973"/>
              <a:ext cx="186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286784" y="1220746"/>
            <a:ext cx="345716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sz="3200" b="1">
                <a:solidFill>
                  <a:schemeClr val="tx1">
                    <a:lumMod val="65000"/>
                    <a:lumOff val="35000"/>
                  </a:schemeClr>
                </a:solidFill>
              </a:rPr>
              <a:t>Terminal do catodo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54434" y="4675146"/>
            <a:ext cx="34972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Terminal do </a:t>
            </a:r>
            <a:r>
              <a:rPr kumimoji="0"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anodo</a:t>
            </a:r>
            <a:endParaRPr kumimoji="0" 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4092984" y="2571708"/>
            <a:ext cx="2701925" cy="2536825"/>
            <a:chOff x="2678" y="1968"/>
            <a:chExt cx="1702" cy="1598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4288" y="1984"/>
              <a:ext cx="92" cy="92"/>
            </a:xfrm>
            <a:prstGeom prst="ellipse">
              <a:avLst/>
            </a:prstGeom>
            <a:solidFill>
              <a:schemeClr val="bg1"/>
            </a:solidFill>
            <a:ln w="9525">
              <a:round/>
              <a:headEnd/>
              <a:tailEnd/>
            </a:ln>
            <a:scene3d>
              <a:camera prst="legacyPerspectiveFront">
                <a:rot lat="1500000" lon="1500000" rev="0"/>
              </a:camera>
              <a:lightRig rig="legacyFlat2" dir="b"/>
            </a:scene3d>
            <a:sp3d extrusionH="28940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/>
            <a:p>
              <a:endParaRPr lang="pt-BR"/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3052" y="2460"/>
              <a:ext cx="774" cy="774"/>
            </a:xfrm>
            <a:prstGeom prst="ellipse">
              <a:avLst/>
            </a:prstGeom>
            <a:solidFill>
              <a:srgbClr val="B2B2B2"/>
            </a:solidFill>
            <a:ln w="9525">
              <a:round/>
              <a:headEnd/>
              <a:tailEnd/>
            </a:ln>
            <a:scene3d>
              <a:camera prst="legacyPerspectiveFront">
                <a:rot lat="1500000" lon="1500000" rev="0"/>
              </a:camera>
              <a:lightRig rig="legacyFlat2" dir="b"/>
            </a:scene3d>
            <a:sp3d extrusionH="3630600" prstMaterial="legacyMatte">
              <a:bevelT w="13500" h="13500" prst="angle"/>
              <a:bevelB w="13500" h="13500" prst="angle"/>
              <a:extrusionClr>
                <a:srgbClr val="B2B2B2"/>
              </a:extrusionClr>
            </a:sp3d>
          </p:spPr>
          <p:txBody>
            <a:bodyPr wrap="none" anchor="ctr">
              <a:flatTx/>
            </a:bodyPr>
            <a:lstStyle/>
            <a:p>
              <a:endParaRPr lang="pt-BR"/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2678" y="3454"/>
              <a:ext cx="102" cy="112"/>
            </a:xfrm>
            <a:prstGeom prst="ellipse">
              <a:avLst/>
            </a:prstGeom>
            <a:solidFill>
              <a:schemeClr val="bg1"/>
            </a:solidFill>
            <a:ln w="9525">
              <a:round/>
              <a:headEnd/>
              <a:tailEnd/>
            </a:ln>
            <a:scene3d>
              <a:camera prst="legacyPerspectiveFront">
                <a:rot lat="1500000" lon="1500000" rev="0"/>
              </a:camera>
              <a:lightRig rig="legacyFlat2" dir="b"/>
            </a:scene3d>
            <a:sp3d extrusionH="36306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anchor="ctr">
              <a:flatTx/>
            </a:bodyPr>
            <a:lstStyle/>
            <a:p>
              <a:endParaRPr lang="pt-BR"/>
            </a:p>
          </p:txBody>
        </p:sp>
        <p:sp>
          <p:nvSpPr>
            <p:cNvPr id="14" name="Freeform 14"/>
            <p:cNvSpPr>
              <a:spLocks noChangeArrowheads="1"/>
            </p:cNvSpPr>
            <p:nvPr/>
          </p:nvSpPr>
          <p:spPr bwMode="auto">
            <a:xfrm>
              <a:off x="3902" y="1968"/>
              <a:ext cx="474" cy="536"/>
            </a:xfrm>
            <a:custGeom>
              <a:avLst/>
              <a:gdLst>
                <a:gd name="T0" fmla="*/ 0 w 474"/>
                <a:gd name="T1" fmla="*/ 56 h 536"/>
                <a:gd name="T2" fmla="*/ 54 w 474"/>
                <a:gd name="T3" fmla="*/ 16 h 536"/>
                <a:gd name="T4" fmla="*/ 160 w 474"/>
                <a:gd name="T5" fmla="*/ 1 h 536"/>
                <a:gd name="T6" fmla="*/ 223 w 474"/>
                <a:gd name="T7" fmla="*/ 8 h 536"/>
                <a:gd name="T8" fmla="*/ 277 w 474"/>
                <a:gd name="T9" fmla="*/ 20 h 536"/>
                <a:gd name="T10" fmla="*/ 325 w 474"/>
                <a:gd name="T11" fmla="*/ 40 h 536"/>
                <a:gd name="T12" fmla="*/ 373 w 474"/>
                <a:gd name="T13" fmla="*/ 71 h 536"/>
                <a:gd name="T14" fmla="*/ 433 w 474"/>
                <a:gd name="T15" fmla="*/ 145 h 536"/>
                <a:gd name="T16" fmla="*/ 469 w 474"/>
                <a:gd name="T17" fmla="*/ 263 h 536"/>
                <a:gd name="T18" fmla="*/ 466 w 474"/>
                <a:gd name="T19" fmla="*/ 359 h 536"/>
                <a:gd name="T20" fmla="*/ 454 w 474"/>
                <a:gd name="T21" fmla="*/ 430 h 536"/>
                <a:gd name="T22" fmla="*/ 439 w 474"/>
                <a:gd name="T23" fmla="*/ 458 h 536"/>
                <a:gd name="T24" fmla="*/ 370 w 474"/>
                <a:gd name="T25" fmla="*/ 533 h 536"/>
                <a:gd name="T26" fmla="*/ 403 w 474"/>
                <a:gd name="T27" fmla="*/ 476 h 536"/>
                <a:gd name="T28" fmla="*/ 424 w 474"/>
                <a:gd name="T29" fmla="*/ 419 h 536"/>
                <a:gd name="T30" fmla="*/ 439 w 474"/>
                <a:gd name="T31" fmla="*/ 299 h 536"/>
                <a:gd name="T32" fmla="*/ 429 w 474"/>
                <a:gd name="T33" fmla="*/ 223 h 536"/>
                <a:gd name="T34" fmla="*/ 405 w 474"/>
                <a:gd name="T35" fmla="*/ 155 h 536"/>
                <a:gd name="T36" fmla="*/ 348 w 474"/>
                <a:gd name="T37" fmla="*/ 89 h 536"/>
                <a:gd name="T38" fmla="*/ 280 w 474"/>
                <a:gd name="T39" fmla="*/ 52 h 536"/>
                <a:gd name="T40" fmla="*/ 222 w 474"/>
                <a:gd name="T41" fmla="*/ 37 h 536"/>
                <a:gd name="T42" fmla="*/ 154 w 474"/>
                <a:gd name="T43" fmla="*/ 31 h 536"/>
                <a:gd name="T44" fmla="*/ 75 w 474"/>
                <a:gd name="T45" fmla="*/ 38 h 536"/>
                <a:gd name="T46" fmla="*/ 0 w 474"/>
                <a:gd name="T47" fmla="*/ 56 h 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74"/>
                <a:gd name="T73" fmla="*/ 0 h 536"/>
                <a:gd name="T74" fmla="*/ 474 w 474"/>
                <a:gd name="T75" fmla="*/ 536 h 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74" h="536">
                  <a:moveTo>
                    <a:pt x="0" y="56"/>
                  </a:moveTo>
                  <a:lnTo>
                    <a:pt x="54" y="16"/>
                  </a:lnTo>
                  <a:cubicBezTo>
                    <a:pt x="81" y="7"/>
                    <a:pt x="132" y="2"/>
                    <a:pt x="160" y="1"/>
                  </a:cubicBezTo>
                  <a:cubicBezTo>
                    <a:pt x="188" y="0"/>
                    <a:pt x="204" y="5"/>
                    <a:pt x="223" y="8"/>
                  </a:cubicBezTo>
                  <a:cubicBezTo>
                    <a:pt x="242" y="11"/>
                    <a:pt x="260" y="15"/>
                    <a:pt x="277" y="20"/>
                  </a:cubicBezTo>
                  <a:cubicBezTo>
                    <a:pt x="294" y="25"/>
                    <a:pt x="309" y="32"/>
                    <a:pt x="325" y="40"/>
                  </a:cubicBezTo>
                  <a:cubicBezTo>
                    <a:pt x="341" y="48"/>
                    <a:pt x="355" y="54"/>
                    <a:pt x="373" y="71"/>
                  </a:cubicBezTo>
                  <a:cubicBezTo>
                    <a:pt x="391" y="88"/>
                    <a:pt x="417" y="113"/>
                    <a:pt x="433" y="145"/>
                  </a:cubicBezTo>
                  <a:cubicBezTo>
                    <a:pt x="449" y="177"/>
                    <a:pt x="464" y="227"/>
                    <a:pt x="469" y="263"/>
                  </a:cubicBezTo>
                  <a:cubicBezTo>
                    <a:pt x="474" y="299"/>
                    <a:pt x="468" y="331"/>
                    <a:pt x="466" y="359"/>
                  </a:cubicBezTo>
                  <a:lnTo>
                    <a:pt x="454" y="430"/>
                  </a:lnTo>
                  <a:cubicBezTo>
                    <a:pt x="450" y="446"/>
                    <a:pt x="453" y="441"/>
                    <a:pt x="439" y="458"/>
                  </a:cubicBezTo>
                  <a:lnTo>
                    <a:pt x="370" y="533"/>
                  </a:lnTo>
                  <a:cubicBezTo>
                    <a:pt x="364" y="536"/>
                    <a:pt x="394" y="495"/>
                    <a:pt x="403" y="476"/>
                  </a:cubicBezTo>
                  <a:cubicBezTo>
                    <a:pt x="412" y="457"/>
                    <a:pt x="418" y="448"/>
                    <a:pt x="424" y="419"/>
                  </a:cubicBezTo>
                  <a:cubicBezTo>
                    <a:pt x="430" y="390"/>
                    <a:pt x="438" y="332"/>
                    <a:pt x="439" y="299"/>
                  </a:cubicBezTo>
                  <a:cubicBezTo>
                    <a:pt x="440" y="266"/>
                    <a:pt x="435" y="247"/>
                    <a:pt x="429" y="223"/>
                  </a:cubicBezTo>
                  <a:cubicBezTo>
                    <a:pt x="423" y="199"/>
                    <a:pt x="419" y="177"/>
                    <a:pt x="405" y="155"/>
                  </a:cubicBezTo>
                  <a:cubicBezTo>
                    <a:pt x="391" y="133"/>
                    <a:pt x="369" y="106"/>
                    <a:pt x="348" y="89"/>
                  </a:cubicBezTo>
                  <a:cubicBezTo>
                    <a:pt x="327" y="72"/>
                    <a:pt x="301" y="61"/>
                    <a:pt x="280" y="52"/>
                  </a:cubicBezTo>
                  <a:cubicBezTo>
                    <a:pt x="259" y="43"/>
                    <a:pt x="243" y="41"/>
                    <a:pt x="222" y="37"/>
                  </a:cubicBezTo>
                  <a:cubicBezTo>
                    <a:pt x="201" y="33"/>
                    <a:pt x="178" y="31"/>
                    <a:pt x="154" y="31"/>
                  </a:cubicBezTo>
                  <a:cubicBezTo>
                    <a:pt x="130" y="31"/>
                    <a:pt x="101" y="34"/>
                    <a:pt x="75" y="38"/>
                  </a:cubicBezTo>
                  <a:cubicBezTo>
                    <a:pt x="49" y="42"/>
                    <a:pt x="16" y="52"/>
                    <a:pt x="0" y="56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1214422"/>
            <a:ext cx="3228975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1251536" y="3643314"/>
            <a:ext cx="21774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sz="2000" dirty="0"/>
              <a:t>Terminal do </a:t>
            </a:r>
            <a:r>
              <a:rPr kumimoji="0" lang="en-US" sz="2000" dirty="0" err="1"/>
              <a:t>anodo</a:t>
            </a:r>
            <a:endParaRPr kumimoji="0" lang="en-US" sz="2000" dirty="0"/>
          </a:p>
        </p:txBody>
      </p:sp>
      <p:sp>
        <p:nvSpPr>
          <p:cNvPr id="4" name="Text Box 22"/>
          <p:cNvSpPr txBox="1">
            <a:spLocks noChangeArrowheads="1"/>
          </p:cNvSpPr>
          <p:nvPr/>
        </p:nvSpPr>
        <p:spPr bwMode="auto">
          <a:xfrm>
            <a:off x="5557895" y="3814708"/>
            <a:ext cx="22288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Terminal do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catodo</a:t>
            </a:r>
            <a:endParaRPr kumimoji="0"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5072074"/>
            <a:ext cx="34956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301606" y="324129"/>
            <a:ext cx="65564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 </a:t>
            </a:r>
            <a:r>
              <a:rPr kumimoji="0"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diodo</a:t>
            </a:r>
            <a:r>
              <a:rPr kumimoji="0"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é </a:t>
            </a:r>
            <a:r>
              <a:rPr kumimoji="0"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diretamente</a:t>
            </a:r>
            <a:r>
              <a:rPr kumimoji="0"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polarizado</a:t>
            </a:r>
            <a:r>
              <a:rPr kumimoji="0"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pelo</a:t>
            </a:r>
            <a:r>
              <a:rPr kumimoji="0"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ohmímetro</a:t>
            </a:r>
            <a:r>
              <a:rPr kumimoji="0"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4601" y="1428736"/>
            <a:ext cx="4086225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5929322" y="3786190"/>
            <a:ext cx="21774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sz="2000" dirty="0"/>
              <a:t>Terminal do </a:t>
            </a:r>
            <a:r>
              <a:rPr kumimoji="0" lang="en-US" sz="2000" dirty="0" err="1"/>
              <a:t>anodo</a:t>
            </a:r>
            <a:endParaRPr kumimoji="0" lang="en-US" sz="2000" dirty="0"/>
          </a:p>
        </p:txBody>
      </p:sp>
      <p:sp>
        <p:nvSpPr>
          <p:cNvPr id="4" name="Text Box 22"/>
          <p:cNvSpPr txBox="1">
            <a:spLocks noChangeArrowheads="1"/>
          </p:cNvSpPr>
          <p:nvPr/>
        </p:nvSpPr>
        <p:spPr bwMode="auto">
          <a:xfrm>
            <a:off x="1928794" y="4429132"/>
            <a:ext cx="22288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Terminal do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catodo</a:t>
            </a:r>
            <a:endParaRPr kumimoji="0"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5072074"/>
            <a:ext cx="34956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301606" y="324129"/>
            <a:ext cx="65564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 </a:t>
            </a:r>
            <a:r>
              <a:rPr kumimoji="0"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diodo</a:t>
            </a:r>
            <a:r>
              <a:rPr kumimoji="0"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é </a:t>
            </a:r>
            <a:r>
              <a:rPr kumimoji="0"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diretamente</a:t>
            </a:r>
            <a:r>
              <a:rPr kumimoji="0"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polarizado</a:t>
            </a:r>
            <a:r>
              <a:rPr kumimoji="0"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pelo</a:t>
            </a:r>
            <a:r>
              <a:rPr kumimoji="0"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ohmímetro</a:t>
            </a:r>
            <a:r>
              <a:rPr kumimoji="0"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85800" y="4191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sz="3200" dirty="0" err="1">
                <a:solidFill>
                  <a:srgbClr val="FF0000"/>
                </a:solidFill>
              </a:rPr>
              <a:t>Teste</a:t>
            </a:r>
            <a:r>
              <a:rPr kumimoji="0" lang="en-US" sz="3200" dirty="0">
                <a:solidFill>
                  <a:srgbClr val="FF0000"/>
                </a:solidFill>
              </a:rPr>
              <a:t> </a:t>
            </a:r>
            <a:r>
              <a:rPr kumimoji="0" lang="en-US" sz="3200" dirty="0" err="1">
                <a:solidFill>
                  <a:srgbClr val="FF0000"/>
                </a:solidFill>
              </a:rPr>
              <a:t>em</a:t>
            </a:r>
            <a:r>
              <a:rPr kumimoji="0" lang="en-US" sz="3200" dirty="0">
                <a:solidFill>
                  <a:srgbClr val="FF0000"/>
                </a:solidFill>
              </a:rPr>
              <a:t> </a:t>
            </a:r>
            <a:r>
              <a:rPr kumimoji="0" lang="en-US" sz="3200" dirty="0" err="1">
                <a:solidFill>
                  <a:srgbClr val="FF0000"/>
                </a:solidFill>
              </a:rPr>
              <a:t>ohmímetro</a:t>
            </a:r>
            <a:r>
              <a:rPr kumimoji="0" lang="en-US" sz="3200" dirty="0">
                <a:solidFill>
                  <a:srgbClr val="FF0000"/>
                </a:solidFill>
              </a:rPr>
              <a:t> de </a:t>
            </a:r>
            <a:r>
              <a:rPr kumimoji="0" lang="en-US" sz="3200" dirty="0" err="1">
                <a:solidFill>
                  <a:srgbClr val="FF0000"/>
                </a:solidFill>
              </a:rPr>
              <a:t>diodo</a:t>
            </a:r>
            <a:r>
              <a:rPr kumimoji="0" lang="en-US" sz="3200" dirty="0">
                <a:solidFill>
                  <a:srgbClr val="FF0000"/>
                </a:solidFill>
              </a:rPr>
              <a:t> de </a:t>
            </a:r>
            <a:r>
              <a:rPr kumimoji="0" lang="en-US" sz="3200" dirty="0" err="1">
                <a:solidFill>
                  <a:srgbClr val="FF0000"/>
                </a:solidFill>
              </a:rPr>
              <a:t>silício</a:t>
            </a:r>
            <a:r>
              <a:rPr kumimoji="0" lang="en-US" sz="32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5800" y="17653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Baixa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resistência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em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ambas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as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direções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o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diodo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é </a:t>
            </a:r>
            <a:r>
              <a:rPr kumimoji="0" lang="en-US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encurtado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Alta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resistência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em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ambas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as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direções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 o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diodo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é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aberto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Relativamente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baixa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resistência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direção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reversa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 o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diodo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é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defeituoso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razão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resistência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reversa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para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resistência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direta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é &gt; 1000:  o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diodo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143240" y="142852"/>
            <a:ext cx="317368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sz="3200" dirty="0">
                <a:solidFill>
                  <a:srgbClr val="FF0000"/>
                </a:solidFill>
              </a:rPr>
              <a:t>Quiz </a:t>
            </a:r>
            <a:r>
              <a:rPr kumimoji="0" lang="en-US" sz="3200" dirty="0" err="1">
                <a:solidFill>
                  <a:srgbClr val="FF0000"/>
                </a:solidFill>
              </a:rPr>
              <a:t>sobre</a:t>
            </a:r>
            <a:r>
              <a:rPr kumimoji="0" lang="en-US" sz="3200" dirty="0">
                <a:solidFill>
                  <a:srgbClr val="FF0000"/>
                </a:solidFill>
              </a:rPr>
              <a:t> </a:t>
            </a:r>
            <a:r>
              <a:rPr kumimoji="0" lang="en-US" sz="3200" dirty="0" err="1">
                <a:solidFill>
                  <a:srgbClr val="FF0000"/>
                </a:solidFill>
              </a:rPr>
              <a:t>diodos</a:t>
            </a:r>
            <a:endParaRPr kumimoji="0" lang="en-US" sz="3200" dirty="0">
              <a:solidFill>
                <a:srgbClr val="FF0000"/>
              </a:solidFill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57158" y="857232"/>
            <a:ext cx="8143932" cy="88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Em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uma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polarização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zero,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diodos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mostram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uma</a:t>
            </a:r>
            <a:r>
              <a:rPr kumimoji="0"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região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depleção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que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atua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________.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28662" y="1345156"/>
            <a:ext cx="9222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dirty="0" err="1">
                <a:solidFill>
                  <a:srgbClr val="FF0000"/>
                </a:solidFill>
              </a:rPr>
              <a:t>isolante</a:t>
            </a:r>
            <a:endParaRPr kumimoji="0" lang="en-US" dirty="0">
              <a:solidFill>
                <a:srgbClr val="FF0000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80831" y="1988098"/>
            <a:ext cx="81202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região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depleção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sofre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colapso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pela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aplicação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 </a:t>
            </a:r>
            <a:r>
              <a:rPr kumimoji="0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polarização</a:t>
            </a:r>
            <a:r>
              <a:rPr kumimoji="0"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_________ .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643702" y="1928802"/>
            <a:ext cx="7354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dirty="0" err="1">
                <a:solidFill>
                  <a:srgbClr val="FF0000"/>
                </a:solidFill>
              </a:rPr>
              <a:t>direta</a:t>
            </a:r>
            <a:endParaRPr kumimoji="0" lang="en-US" dirty="0">
              <a:solidFill>
                <a:srgbClr val="FF0000"/>
              </a:solidFill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94422" y="2643182"/>
            <a:ext cx="8606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região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depleção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é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ampliada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aplicando</a:t>
            </a:r>
            <a:r>
              <a:rPr kumimoji="0"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-se a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polarização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__________.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6130910" y="2571744"/>
            <a:ext cx="8699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dirty="0" err="1">
                <a:solidFill>
                  <a:srgbClr val="FF0000"/>
                </a:solidFill>
              </a:rPr>
              <a:t>reversa</a:t>
            </a:r>
            <a:endParaRPr kumimoji="0" lang="en-US" dirty="0">
              <a:solidFill>
                <a:srgbClr val="FF0000"/>
              </a:solidFill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28596" y="3354173"/>
            <a:ext cx="82868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Um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diodo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polarização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direta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possui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anodo</a:t>
            </a:r>
            <a:r>
              <a:rPr kumimoji="0"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________ </a:t>
            </a:r>
            <a:r>
              <a:rPr kumimoji="0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em</a:t>
            </a:r>
            <a:r>
              <a:rPr kumimoji="0"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relação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seu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catodo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718830" y="3286124"/>
            <a:ext cx="9247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>
                <a:solidFill>
                  <a:srgbClr val="FF0000"/>
                </a:solidFill>
              </a:rPr>
              <a:t>positivo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00034" y="3929066"/>
            <a:ext cx="82868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queda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tensão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direta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diodo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diminui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enquanto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 </a:t>
            </a:r>
            <a:r>
              <a:rPr kumimoji="0"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temperatura</a:t>
            </a:r>
            <a:r>
              <a:rPr kumimoji="0"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__________.</a:t>
            </a:r>
            <a:endParaRPr kumimoji="0"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6929454" y="3857628"/>
            <a:ext cx="10213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dirty="0" err="1" smtClean="0">
                <a:solidFill>
                  <a:srgbClr val="FF0000"/>
                </a:solidFill>
              </a:rPr>
              <a:t>aumenta</a:t>
            </a:r>
            <a:endParaRPr kumimoji="0"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1142984"/>
            <a:ext cx="3714750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5715016"/>
            <a:ext cx="3902752" cy="442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tângulo 4"/>
          <p:cNvSpPr/>
          <p:nvPr/>
        </p:nvSpPr>
        <p:spPr>
          <a:xfrm>
            <a:off x="357158" y="214290"/>
            <a:ext cx="85725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Um </a:t>
            </a:r>
            <a:r>
              <a:rPr lang="en-US" sz="2400" dirty="0" err="1" smtClean="0">
                <a:solidFill>
                  <a:srgbClr val="FF0000"/>
                </a:solidFill>
              </a:rPr>
              <a:t>diodo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zener</a:t>
            </a:r>
            <a:r>
              <a:rPr lang="en-US" sz="2400" dirty="0" smtClean="0">
                <a:solidFill>
                  <a:srgbClr val="FF0000"/>
                </a:solidFill>
              </a:rPr>
              <a:t> é </a:t>
            </a:r>
            <a:r>
              <a:rPr lang="en-US" sz="2400" dirty="0" err="1" smtClean="0">
                <a:solidFill>
                  <a:srgbClr val="FF0000"/>
                </a:solidFill>
              </a:rPr>
              <a:t>projetado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para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quebrar</a:t>
            </a:r>
            <a:r>
              <a:rPr lang="en-US" sz="2400" dirty="0" smtClean="0">
                <a:solidFill>
                  <a:srgbClr val="FF0000"/>
                </a:solidFill>
              </a:rPr>
              <a:t> e </a:t>
            </a:r>
            <a:r>
              <a:rPr lang="en-US" sz="2400" dirty="0" err="1" smtClean="0">
                <a:solidFill>
                  <a:srgbClr val="FF0000"/>
                </a:solidFill>
              </a:rPr>
              <a:t>conduzir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para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trás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em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tensões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mais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baixas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285984" y="2257190"/>
            <a:ext cx="471490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Capítulo 3</a:t>
            </a:r>
          </a:p>
          <a:p>
            <a:pPr algn="ctr"/>
            <a:r>
              <a:rPr lang="pt-BR" sz="5400" dirty="0" smtClean="0">
                <a:solidFill>
                  <a:srgbClr val="FF0000"/>
                </a:solidFill>
              </a:rPr>
              <a:t>Diodos</a:t>
            </a:r>
            <a:endParaRPr lang="pt-BR" sz="4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370107" y="1189061"/>
            <a:ext cx="4143375" cy="4448175"/>
            <a:chOff x="1562" y="696"/>
            <a:chExt cx="2610" cy="2802"/>
          </a:xfrm>
        </p:grpSpPr>
        <p:sp>
          <p:nvSpPr>
            <p:cNvPr id="3" name="Line 3"/>
            <p:cNvSpPr>
              <a:spLocks noChangeShapeType="1"/>
            </p:cNvSpPr>
            <p:nvPr/>
          </p:nvSpPr>
          <p:spPr bwMode="auto">
            <a:xfrm>
              <a:off x="1562" y="696"/>
              <a:ext cx="0" cy="28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1562" y="696"/>
              <a:ext cx="26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562" y="1046"/>
              <a:ext cx="26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1562" y="1394"/>
              <a:ext cx="26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1562" y="1744"/>
              <a:ext cx="26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1562" y="2096"/>
              <a:ext cx="26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1562" y="2436"/>
              <a:ext cx="26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562" y="2788"/>
              <a:ext cx="26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1562" y="3148"/>
              <a:ext cx="26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1562" y="3498"/>
              <a:ext cx="26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V="1">
              <a:off x="1998" y="696"/>
              <a:ext cx="0" cy="28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V="1">
              <a:off x="2432" y="696"/>
              <a:ext cx="0" cy="28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V="1">
              <a:off x="2868" y="696"/>
              <a:ext cx="0" cy="28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V="1">
              <a:off x="3302" y="696"/>
              <a:ext cx="0" cy="28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V="1">
              <a:off x="3738" y="696"/>
              <a:ext cx="0" cy="28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V="1">
              <a:off x="4172" y="696"/>
              <a:ext cx="0" cy="28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6345207" y="782661"/>
            <a:ext cx="334963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sz="2400">
                <a:solidFill>
                  <a:srgbClr val="3333CC"/>
                </a:solidFill>
              </a:rPr>
              <a:t>0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4964082" y="766786"/>
            <a:ext cx="334963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sz="2400">
                <a:solidFill>
                  <a:srgbClr val="3333CC"/>
                </a:solidFill>
              </a:rPr>
              <a:t>2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3557557" y="757261"/>
            <a:ext cx="334963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sz="2400">
                <a:solidFill>
                  <a:srgbClr val="3333CC"/>
                </a:solidFill>
              </a:rPr>
              <a:t>4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2201832" y="766786"/>
            <a:ext cx="334963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sz="2400">
                <a:solidFill>
                  <a:srgbClr val="3333CC"/>
                </a:solidFill>
              </a:rPr>
              <a:t>6</a:t>
            </a:r>
          </a:p>
        </p:txBody>
      </p:sp>
      <p:sp>
        <p:nvSpPr>
          <p:cNvPr id="23" name="Freeform 23"/>
          <p:cNvSpPr>
            <a:spLocks noChangeArrowheads="1"/>
          </p:cNvSpPr>
          <p:nvPr/>
        </p:nvSpPr>
        <p:spPr bwMode="auto">
          <a:xfrm>
            <a:off x="3392457" y="1195411"/>
            <a:ext cx="3098800" cy="4352925"/>
          </a:xfrm>
          <a:custGeom>
            <a:avLst/>
            <a:gdLst>
              <a:gd name="T0" fmla="*/ 2147483647 w 1953"/>
              <a:gd name="T1" fmla="*/ 2147483647 h 2742"/>
              <a:gd name="T2" fmla="*/ 2147483647 w 1953"/>
              <a:gd name="T3" fmla="*/ 2147483647 h 2742"/>
              <a:gd name="T4" fmla="*/ 2147483647 w 1953"/>
              <a:gd name="T5" fmla="*/ 2147483647 h 2742"/>
              <a:gd name="T6" fmla="*/ 2147483647 w 1953"/>
              <a:gd name="T7" fmla="*/ 2147483647 h 2742"/>
              <a:gd name="T8" fmla="*/ 2147483647 w 1953"/>
              <a:gd name="T9" fmla="*/ 2147483647 h 2742"/>
              <a:gd name="T10" fmla="*/ 2147483647 w 1953"/>
              <a:gd name="T11" fmla="*/ 2147483647 h 2742"/>
              <a:gd name="T12" fmla="*/ 2147483647 w 1953"/>
              <a:gd name="T13" fmla="*/ 2147483647 h 2742"/>
              <a:gd name="T14" fmla="*/ 2147483647 w 1953"/>
              <a:gd name="T15" fmla="*/ 2147483647 h 2742"/>
              <a:gd name="T16" fmla="*/ 0 w 1953"/>
              <a:gd name="T17" fmla="*/ 2147483647 h 274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953"/>
              <a:gd name="T28" fmla="*/ 0 h 2742"/>
              <a:gd name="T29" fmla="*/ 1953 w 1953"/>
              <a:gd name="T30" fmla="*/ 2742 h 274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953" h="2742">
                <a:moveTo>
                  <a:pt x="1953" y="1"/>
                </a:moveTo>
                <a:cubicBezTo>
                  <a:pt x="1848" y="1"/>
                  <a:pt x="1490" y="3"/>
                  <a:pt x="1321" y="3"/>
                </a:cubicBezTo>
                <a:cubicBezTo>
                  <a:pt x="1152" y="3"/>
                  <a:pt x="1039" y="1"/>
                  <a:pt x="941" y="1"/>
                </a:cubicBezTo>
                <a:cubicBezTo>
                  <a:pt x="843" y="1"/>
                  <a:pt x="781" y="3"/>
                  <a:pt x="732" y="3"/>
                </a:cubicBezTo>
                <a:cubicBezTo>
                  <a:pt x="683" y="3"/>
                  <a:pt x="694" y="0"/>
                  <a:pt x="649" y="3"/>
                </a:cubicBezTo>
                <a:cubicBezTo>
                  <a:pt x="604" y="6"/>
                  <a:pt x="527" y="9"/>
                  <a:pt x="463" y="24"/>
                </a:cubicBezTo>
                <a:cubicBezTo>
                  <a:pt x="399" y="39"/>
                  <a:pt x="320" y="1"/>
                  <a:pt x="266" y="96"/>
                </a:cubicBezTo>
                <a:cubicBezTo>
                  <a:pt x="212" y="191"/>
                  <a:pt x="186" y="152"/>
                  <a:pt x="142" y="593"/>
                </a:cubicBezTo>
                <a:cubicBezTo>
                  <a:pt x="98" y="1034"/>
                  <a:pt x="30" y="2294"/>
                  <a:pt x="0" y="2742"/>
                </a:cubicBezTo>
              </a:path>
            </a:pathLst>
          </a:custGeom>
          <a:noFill/>
          <a:ln w="5715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6529357" y="1511324"/>
            <a:ext cx="487363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sz="2400">
                <a:solidFill>
                  <a:srgbClr val="3333CC"/>
                </a:solidFill>
              </a:rPr>
              <a:t>20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6545232" y="2087586"/>
            <a:ext cx="487363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sz="2400">
                <a:solidFill>
                  <a:srgbClr val="3333CC"/>
                </a:solidFill>
              </a:rPr>
              <a:t>40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6554757" y="2655911"/>
            <a:ext cx="487363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sz="2400">
                <a:solidFill>
                  <a:srgbClr val="3333CC"/>
                </a:solidFill>
              </a:rPr>
              <a:t>60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6554757" y="3209949"/>
            <a:ext cx="487363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sz="2400">
                <a:solidFill>
                  <a:srgbClr val="3333CC"/>
                </a:solidFill>
              </a:rPr>
              <a:t>80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6475382" y="3729061"/>
            <a:ext cx="639763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sz="2400">
                <a:solidFill>
                  <a:srgbClr val="3333CC"/>
                </a:solidFill>
              </a:rPr>
              <a:t>100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6475382" y="4297386"/>
            <a:ext cx="639763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sz="2400">
                <a:solidFill>
                  <a:srgbClr val="3333CC"/>
                </a:solidFill>
              </a:rPr>
              <a:t>120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6481732" y="4865711"/>
            <a:ext cx="639763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sz="2400">
                <a:solidFill>
                  <a:srgbClr val="3333CC"/>
                </a:solidFill>
              </a:rPr>
              <a:t>140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3159308" y="447240"/>
            <a:ext cx="25557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sz="1600">
                <a:solidFill>
                  <a:srgbClr val="3333CC"/>
                </a:solidFill>
              </a:rPr>
              <a:t>Polarização</a:t>
            </a:r>
            <a:r>
              <a:rPr kumimoji="0" lang="en-US" sz="1600" dirty="0">
                <a:solidFill>
                  <a:srgbClr val="3333CC"/>
                </a:solidFill>
              </a:rPr>
              <a:t> </a:t>
            </a:r>
            <a:r>
              <a:rPr kumimoji="0" lang="en-US" sz="1600" dirty="0" err="1">
                <a:solidFill>
                  <a:srgbClr val="3333CC"/>
                </a:solidFill>
              </a:rPr>
              <a:t>reversa</a:t>
            </a:r>
            <a:r>
              <a:rPr kumimoji="0" lang="en-US" sz="1600" dirty="0">
                <a:solidFill>
                  <a:srgbClr val="3333CC"/>
                </a:solidFill>
              </a:rPr>
              <a:t> </a:t>
            </a:r>
            <a:r>
              <a:rPr kumimoji="0" lang="en-US" sz="1600" dirty="0" err="1">
                <a:solidFill>
                  <a:srgbClr val="3333CC"/>
                </a:solidFill>
              </a:rPr>
              <a:t>em</a:t>
            </a:r>
            <a:r>
              <a:rPr kumimoji="0" lang="en-US" sz="1600" dirty="0">
                <a:solidFill>
                  <a:srgbClr val="3333CC"/>
                </a:solidFill>
              </a:rPr>
              <a:t> Volts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6951632" y="2805136"/>
            <a:ext cx="2120900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sz="2300">
                <a:solidFill>
                  <a:srgbClr val="3333CC"/>
                </a:solidFill>
              </a:rPr>
              <a:t>Corrente reversa</a:t>
            </a:r>
          </a:p>
          <a:p>
            <a:r>
              <a:rPr kumimoji="0" lang="en-US" sz="2300">
                <a:solidFill>
                  <a:srgbClr val="3333CC"/>
                </a:solidFill>
              </a:rPr>
              <a:t>em mA</a:t>
            </a:r>
          </a:p>
        </p:txBody>
      </p:sp>
      <p:grpSp>
        <p:nvGrpSpPr>
          <p:cNvPr id="33" name="Group 33"/>
          <p:cNvGrpSpPr>
            <a:grpSpLocks/>
          </p:cNvGrpSpPr>
          <p:nvPr/>
        </p:nvGrpSpPr>
        <p:grpSpPr bwMode="auto">
          <a:xfrm>
            <a:off x="215870" y="2039961"/>
            <a:ext cx="5986463" cy="4522788"/>
            <a:chOff x="205" y="1232"/>
            <a:chExt cx="3771" cy="2849"/>
          </a:xfrm>
        </p:grpSpPr>
        <p:grpSp>
          <p:nvGrpSpPr>
            <p:cNvPr id="34" name="Group 34"/>
            <p:cNvGrpSpPr>
              <a:grpSpLocks/>
            </p:cNvGrpSpPr>
            <p:nvPr/>
          </p:nvGrpSpPr>
          <p:grpSpPr bwMode="auto">
            <a:xfrm>
              <a:off x="1400" y="1232"/>
              <a:ext cx="2576" cy="2849"/>
              <a:chOff x="1400" y="1232"/>
              <a:chExt cx="2576" cy="2849"/>
            </a:xfrm>
          </p:grpSpPr>
          <p:sp>
            <p:nvSpPr>
              <p:cNvPr id="40" name="Line 35"/>
              <p:cNvSpPr>
                <a:spLocks noChangeShapeType="1"/>
              </p:cNvSpPr>
              <p:nvPr/>
            </p:nvSpPr>
            <p:spPr bwMode="auto">
              <a:xfrm>
                <a:off x="2350" y="1232"/>
                <a:ext cx="1626" cy="0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" name="Line 36"/>
              <p:cNvSpPr>
                <a:spLocks noChangeShapeType="1"/>
              </p:cNvSpPr>
              <p:nvPr/>
            </p:nvSpPr>
            <p:spPr bwMode="auto">
              <a:xfrm>
                <a:off x="2220" y="2982"/>
                <a:ext cx="1756" cy="0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2" name="Text Box 37"/>
              <p:cNvSpPr txBox="1">
                <a:spLocks noChangeArrowheads="1"/>
              </p:cNvSpPr>
              <p:nvPr/>
            </p:nvSpPr>
            <p:spPr bwMode="auto">
              <a:xfrm>
                <a:off x="3281" y="1810"/>
                <a:ext cx="275" cy="5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kumimoji="0" lang="en-US" sz="6000">
                    <a:solidFill>
                      <a:srgbClr val="3333CC"/>
                    </a:solidFill>
                  </a:rPr>
                  <a:t>I</a:t>
                </a:r>
              </a:p>
            </p:txBody>
          </p:sp>
          <p:sp>
            <p:nvSpPr>
              <p:cNvPr id="43" name="AutoShape 38"/>
              <p:cNvSpPr>
                <a:spLocks noChangeArrowheads="1"/>
              </p:cNvSpPr>
              <p:nvPr/>
            </p:nvSpPr>
            <p:spPr bwMode="auto">
              <a:xfrm>
                <a:off x="3064" y="1974"/>
                <a:ext cx="212" cy="288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57150">
                <a:solidFill>
                  <a:srgbClr val="3333CC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4" name="Line 39"/>
              <p:cNvSpPr>
                <a:spLocks noChangeShapeType="1"/>
              </p:cNvSpPr>
              <p:nvPr/>
            </p:nvSpPr>
            <p:spPr bwMode="auto">
              <a:xfrm flipV="1">
                <a:off x="3276" y="1232"/>
                <a:ext cx="0" cy="656"/>
              </a:xfrm>
              <a:prstGeom prst="line">
                <a:avLst/>
              </a:prstGeom>
              <a:noFill/>
              <a:ln w="76200">
                <a:solidFill>
                  <a:srgbClr val="3333CC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5" name="Line 40"/>
              <p:cNvSpPr>
                <a:spLocks noChangeShapeType="1"/>
              </p:cNvSpPr>
              <p:nvPr/>
            </p:nvSpPr>
            <p:spPr bwMode="auto">
              <a:xfrm>
                <a:off x="3280" y="2416"/>
                <a:ext cx="0" cy="564"/>
              </a:xfrm>
              <a:prstGeom prst="line">
                <a:avLst/>
              </a:prstGeom>
              <a:noFill/>
              <a:ln w="76200">
                <a:solidFill>
                  <a:srgbClr val="3333CC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46" name="Group 41"/>
              <p:cNvGrpSpPr>
                <a:grpSpLocks/>
              </p:cNvGrpSpPr>
              <p:nvPr/>
            </p:nvGrpSpPr>
            <p:grpSpPr bwMode="auto">
              <a:xfrm>
                <a:off x="1400" y="3502"/>
                <a:ext cx="624" cy="579"/>
                <a:chOff x="1400" y="3502"/>
                <a:chExt cx="624" cy="579"/>
              </a:xfrm>
            </p:grpSpPr>
            <p:sp>
              <p:nvSpPr>
                <p:cNvPr id="51" name="AutoShape 42"/>
                <p:cNvSpPr>
                  <a:spLocks noChangeArrowheads="1"/>
                </p:cNvSpPr>
                <p:nvPr/>
              </p:nvSpPr>
              <p:spPr bwMode="auto">
                <a:xfrm>
                  <a:off x="1400" y="3637"/>
                  <a:ext cx="212" cy="288"/>
                </a:xfrm>
                <a:prstGeom prst="triangle">
                  <a:avLst>
                    <a:gd name="adj" fmla="val 50000"/>
                  </a:avLst>
                </a:prstGeom>
                <a:noFill/>
                <a:ln w="57150">
                  <a:solidFill>
                    <a:srgbClr val="3333CC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2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1562" y="3502"/>
                  <a:ext cx="462" cy="57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sz="6000" dirty="0">
                      <a:solidFill>
                        <a:srgbClr val="3333CC"/>
                      </a:solidFill>
                    </a:rPr>
                    <a:t>V</a:t>
                  </a:r>
                </a:p>
              </p:txBody>
            </p:sp>
          </p:grpSp>
          <p:sp>
            <p:nvSpPr>
              <p:cNvPr id="47" name="Line 44"/>
              <p:cNvSpPr>
                <a:spLocks noChangeShapeType="1"/>
              </p:cNvSpPr>
              <p:nvPr/>
            </p:nvSpPr>
            <p:spPr bwMode="auto">
              <a:xfrm>
                <a:off x="2350" y="1232"/>
                <a:ext cx="0" cy="2822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8" name="Line 45"/>
              <p:cNvSpPr>
                <a:spLocks noChangeShapeType="1"/>
              </p:cNvSpPr>
              <p:nvPr/>
            </p:nvSpPr>
            <p:spPr bwMode="auto">
              <a:xfrm>
                <a:off x="2230" y="2982"/>
                <a:ext cx="0" cy="1072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9" name="Line 46"/>
              <p:cNvSpPr>
                <a:spLocks noChangeShapeType="1"/>
              </p:cNvSpPr>
              <p:nvPr/>
            </p:nvSpPr>
            <p:spPr bwMode="auto">
              <a:xfrm>
                <a:off x="1998" y="3888"/>
                <a:ext cx="222" cy="0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" name="Line 47"/>
              <p:cNvSpPr>
                <a:spLocks noChangeShapeType="1"/>
              </p:cNvSpPr>
              <p:nvPr/>
            </p:nvSpPr>
            <p:spPr bwMode="auto">
              <a:xfrm flipH="1">
                <a:off x="2344" y="3884"/>
                <a:ext cx="222" cy="0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35" name="Text Box 48"/>
            <p:cNvSpPr txBox="1">
              <a:spLocks noChangeArrowheads="1"/>
            </p:cNvSpPr>
            <p:nvPr/>
          </p:nvSpPr>
          <p:spPr bwMode="auto">
            <a:xfrm>
              <a:off x="205" y="1724"/>
              <a:ext cx="277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kumimoji="0" lang="en-US" b="1">
                  <a:solidFill>
                    <a:srgbClr val="CC0000"/>
                  </a:solidFill>
                </a:rPr>
                <a:t>V</a:t>
              </a:r>
            </a:p>
          </p:txBody>
        </p:sp>
        <p:sp>
          <p:nvSpPr>
            <p:cNvPr id="36" name="Line 49"/>
            <p:cNvSpPr>
              <a:spLocks noChangeShapeType="1"/>
            </p:cNvSpPr>
            <p:nvPr/>
          </p:nvSpPr>
          <p:spPr bwMode="auto">
            <a:xfrm>
              <a:off x="352" y="1444"/>
              <a:ext cx="446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Line 50"/>
            <p:cNvSpPr>
              <a:spLocks noChangeShapeType="1"/>
            </p:cNvSpPr>
            <p:nvPr/>
          </p:nvSpPr>
          <p:spPr bwMode="auto">
            <a:xfrm>
              <a:off x="352" y="2314"/>
              <a:ext cx="446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8" name="Line 51"/>
            <p:cNvSpPr>
              <a:spLocks noChangeShapeType="1"/>
            </p:cNvSpPr>
            <p:nvPr/>
          </p:nvSpPr>
          <p:spPr bwMode="auto">
            <a:xfrm>
              <a:off x="352" y="1434"/>
              <a:ext cx="0" cy="268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 flipV="1">
              <a:off x="352" y="2048"/>
              <a:ext cx="0" cy="27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3" name="Text Box 53"/>
          <p:cNvSpPr txBox="1">
            <a:spLocks noChangeArrowheads="1"/>
          </p:cNvSpPr>
          <p:nvPr/>
        </p:nvSpPr>
        <p:spPr bwMode="auto">
          <a:xfrm>
            <a:off x="214282" y="0"/>
            <a:ext cx="87868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kumimoji="0" lang="en-US" sz="2400" dirty="0">
                <a:solidFill>
                  <a:srgbClr val="CC0000"/>
                </a:solidFill>
              </a:rPr>
              <a:t>A </a:t>
            </a:r>
            <a:r>
              <a:rPr kumimoji="0" lang="en-US" sz="2400" dirty="0" err="1">
                <a:solidFill>
                  <a:srgbClr val="CC0000"/>
                </a:solidFill>
              </a:rPr>
              <a:t>voltagem</a:t>
            </a:r>
            <a:r>
              <a:rPr kumimoji="0" lang="en-US" sz="2400" dirty="0">
                <a:solidFill>
                  <a:srgbClr val="CC0000"/>
                </a:solidFill>
              </a:rPr>
              <a:t> </a:t>
            </a:r>
            <a:r>
              <a:rPr kumimoji="0" lang="en-US" sz="2400" dirty="0" err="1">
                <a:solidFill>
                  <a:srgbClr val="CC0000"/>
                </a:solidFill>
              </a:rPr>
              <a:t>através</a:t>
            </a:r>
            <a:r>
              <a:rPr kumimoji="0" lang="en-US" sz="2400" dirty="0">
                <a:solidFill>
                  <a:srgbClr val="CC0000"/>
                </a:solidFill>
              </a:rPr>
              <a:t> de </a:t>
            </a:r>
            <a:r>
              <a:rPr kumimoji="0" lang="en-US" sz="2400" dirty="0" smtClean="0">
                <a:solidFill>
                  <a:srgbClr val="CC0000"/>
                </a:solidFill>
              </a:rPr>
              <a:t>um </a:t>
            </a:r>
            <a:r>
              <a:rPr kumimoji="0" lang="en-US" sz="2400" dirty="0" err="1" smtClean="0">
                <a:solidFill>
                  <a:srgbClr val="CC0000"/>
                </a:solidFill>
              </a:rPr>
              <a:t>zener</a:t>
            </a:r>
            <a:r>
              <a:rPr kumimoji="0" lang="en-US" sz="2400" dirty="0" smtClean="0">
                <a:solidFill>
                  <a:srgbClr val="CC0000"/>
                </a:solidFill>
              </a:rPr>
              <a:t> </a:t>
            </a:r>
            <a:r>
              <a:rPr kumimoji="0" lang="en-US" sz="2400" dirty="0" err="1">
                <a:solidFill>
                  <a:srgbClr val="CC0000"/>
                </a:solidFill>
              </a:rPr>
              <a:t>condutor</a:t>
            </a:r>
            <a:r>
              <a:rPr kumimoji="0" lang="en-US" sz="2400" dirty="0">
                <a:solidFill>
                  <a:srgbClr val="CC0000"/>
                </a:solidFill>
              </a:rPr>
              <a:t> é </a:t>
            </a:r>
            <a:r>
              <a:rPr kumimoji="0" lang="en-US" sz="2400" dirty="0" err="1">
                <a:solidFill>
                  <a:srgbClr val="CC0000"/>
                </a:solidFill>
              </a:rPr>
              <a:t>relativamente</a:t>
            </a:r>
            <a:r>
              <a:rPr kumimoji="0" lang="en-US" sz="2400" dirty="0">
                <a:solidFill>
                  <a:srgbClr val="CC0000"/>
                </a:solidFill>
              </a:rPr>
              <a:t> </a:t>
            </a:r>
            <a:r>
              <a:rPr kumimoji="0" lang="en-US" sz="2400" dirty="0" err="1">
                <a:solidFill>
                  <a:srgbClr val="CC0000"/>
                </a:solidFill>
              </a:rPr>
              <a:t>constante</a:t>
            </a:r>
            <a:r>
              <a:rPr kumimoji="0" lang="en-US" sz="2400" dirty="0">
                <a:solidFill>
                  <a:srgbClr val="CC0000"/>
                </a:solidFill>
              </a:rPr>
              <a:t>.</a:t>
            </a:r>
          </a:p>
        </p:txBody>
      </p:sp>
      <p:grpSp>
        <p:nvGrpSpPr>
          <p:cNvPr id="54" name="Group 54"/>
          <p:cNvGrpSpPr>
            <a:grpSpLocks/>
          </p:cNvGrpSpPr>
          <p:nvPr/>
        </p:nvGrpSpPr>
        <p:grpSpPr bwMode="auto">
          <a:xfrm>
            <a:off x="760382" y="2071711"/>
            <a:ext cx="765175" cy="2209800"/>
            <a:chOff x="548" y="1252"/>
            <a:chExt cx="482" cy="1392"/>
          </a:xfrm>
        </p:grpSpPr>
        <p:sp>
          <p:nvSpPr>
            <p:cNvPr id="55" name="AutoShape 55"/>
            <p:cNvSpPr>
              <a:spLocks noChangeArrowheads="1"/>
            </p:cNvSpPr>
            <p:nvPr/>
          </p:nvSpPr>
          <p:spPr bwMode="auto">
            <a:xfrm>
              <a:off x="578" y="1744"/>
              <a:ext cx="444" cy="350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6" name="Line 56"/>
            <p:cNvSpPr>
              <a:spLocks noChangeShapeType="1"/>
            </p:cNvSpPr>
            <p:nvPr/>
          </p:nvSpPr>
          <p:spPr bwMode="auto">
            <a:xfrm>
              <a:off x="548" y="1744"/>
              <a:ext cx="48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7" name="Line 57"/>
            <p:cNvSpPr>
              <a:spLocks noChangeShapeType="1"/>
            </p:cNvSpPr>
            <p:nvPr/>
          </p:nvSpPr>
          <p:spPr bwMode="auto">
            <a:xfrm flipH="1">
              <a:off x="806" y="1252"/>
              <a:ext cx="0" cy="139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8" name="Line 58"/>
            <p:cNvSpPr>
              <a:spLocks noChangeShapeType="1"/>
            </p:cNvSpPr>
            <p:nvPr/>
          </p:nvSpPr>
          <p:spPr bwMode="auto">
            <a:xfrm>
              <a:off x="564" y="1742"/>
              <a:ext cx="0" cy="15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9" name="Line 59"/>
            <p:cNvSpPr>
              <a:spLocks noChangeShapeType="1"/>
            </p:cNvSpPr>
            <p:nvPr/>
          </p:nvSpPr>
          <p:spPr bwMode="auto">
            <a:xfrm flipV="1">
              <a:off x="1030" y="1602"/>
              <a:ext cx="0" cy="15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75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2071678"/>
            <a:ext cx="4552950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5715016"/>
            <a:ext cx="3902752" cy="442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 Box 35"/>
          <p:cNvSpPr txBox="1">
            <a:spLocks noChangeArrowheads="1"/>
          </p:cNvSpPr>
          <p:nvPr/>
        </p:nvSpPr>
        <p:spPr bwMode="auto">
          <a:xfrm>
            <a:off x="500034" y="1000108"/>
            <a:ext cx="81439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kumimoji="0"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</a:t>
            </a:r>
            <a:r>
              <a:rPr kumimoji="0"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carga</a:t>
            </a:r>
            <a:r>
              <a:rPr kumimoji="0"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está</a:t>
            </a:r>
            <a:r>
              <a:rPr kumimoji="0"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em</a:t>
            </a:r>
            <a:r>
              <a:rPr kumimoji="0"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paralelo</a:t>
            </a:r>
            <a:r>
              <a:rPr kumimoji="0"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com o </a:t>
            </a:r>
            <a:r>
              <a:rPr kumimoji="0"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zener</a:t>
            </a:r>
            <a:r>
              <a:rPr kumimoji="0"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 </a:t>
            </a:r>
            <a:r>
              <a:rPr kumimoji="0"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verá</a:t>
            </a:r>
            <a:r>
              <a:rPr kumimoji="0"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uma</a:t>
            </a:r>
            <a:r>
              <a:rPr kumimoji="0"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voltagem</a:t>
            </a:r>
            <a:r>
              <a:rPr kumimoji="0"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relativamente</a:t>
            </a:r>
            <a:r>
              <a:rPr kumimoji="0"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constante</a:t>
            </a:r>
            <a:r>
              <a:rPr kumimoji="0"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enquanto</a:t>
            </a:r>
            <a:r>
              <a:rPr kumimoji="0"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 </a:t>
            </a:r>
            <a:r>
              <a:rPr kumimoji="0"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zener</a:t>
            </a:r>
            <a:r>
              <a:rPr kumimoji="0"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estiver</a:t>
            </a:r>
            <a:r>
              <a:rPr kumimoji="0"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conduzindo</a:t>
            </a:r>
            <a:r>
              <a:rPr kumimoji="0"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5" name="Text Box 36"/>
          <p:cNvSpPr txBox="1">
            <a:spLocks noChangeArrowheads="1"/>
          </p:cNvSpPr>
          <p:nvPr/>
        </p:nvSpPr>
        <p:spPr bwMode="auto">
          <a:xfrm>
            <a:off x="928662" y="357166"/>
            <a:ext cx="71731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sz="2800" dirty="0" err="1">
                <a:solidFill>
                  <a:srgbClr val="FF0000"/>
                </a:solidFill>
              </a:rPr>
              <a:t>Usando</a:t>
            </a:r>
            <a:r>
              <a:rPr kumimoji="0" lang="en-US" sz="2800" dirty="0">
                <a:solidFill>
                  <a:srgbClr val="FF0000"/>
                </a:solidFill>
              </a:rPr>
              <a:t> um </a:t>
            </a:r>
            <a:r>
              <a:rPr kumimoji="0" lang="en-US" sz="2800" dirty="0" err="1">
                <a:solidFill>
                  <a:srgbClr val="FF0000"/>
                </a:solidFill>
              </a:rPr>
              <a:t>diodo</a:t>
            </a:r>
            <a:r>
              <a:rPr kumimoji="0" lang="en-US" sz="2800" dirty="0">
                <a:solidFill>
                  <a:srgbClr val="FF0000"/>
                </a:solidFill>
              </a:rPr>
              <a:t> </a:t>
            </a:r>
            <a:r>
              <a:rPr kumimoji="0" lang="en-US" sz="2800" dirty="0" err="1">
                <a:solidFill>
                  <a:srgbClr val="FF0000"/>
                </a:solidFill>
              </a:rPr>
              <a:t>zener</a:t>
            </a:r>
            <a:r>
              <a:rPr kumimoji="0" lang="en-US" sz="2800" dirty="0">
                <a:solidFill>
                  <a:srgbClr val="FF0000"/>
                </a:solidFill>
              </a:rPr>
              <a:t> </a:t>
            </a:r>
            <a:r>
              <a:rPr kumimoji="0" lang="en-US" sz="2800" dirty="0" err="1">
                <a:solidFill>
                  <a:srgbClr val="FF0000"/>
                </a:solidFill>
              </a:rPr>
              <a:t>regulador</a:t>
            </a:r>
            <a:r>
              <a:rPr kumimoji="0" lang="en-US" sz="2800" dirty="0">
                <a:solidFill>
                  <a:srgbClr val="FF0000"/>
                </a:solidFill>
              </a:rPr>
              <a:t> de </a:t>
            </a:r>
            <a:r>
              <a:rPr kumimoji="0" lang="en-US" sz="2800" dirty="0" err="1">
                <a:solidFill>
                  <a:srgbClr val="FF0000"/>
                </a:solidFill>
              </a:rPr>
              <a:t>voltagem</a:t>
            </a:r>
            <a:endParaRPr kumimoji="0"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60394" y="704828"/>
            <a:ext cx="3657600" cy="2819400"/>
            <a:chOff x="144" y="480"/>
            <a:chExt cx="2304" cy="1776"/>
          </a:xfrm>
        </p:grpSpPr>
        <p:sp>
          <p:nvSpPr>
            <p:cNvPr id="3" name="Line 3"/>
            <p:cNvSpPr>
              <a:spLocks noChangeShapeType="1"/>
            </p:cNvSpPr>
            <p:nvPr/>
          </p:nvSpPr>
          <p:spPr bwMode="auto">
            <a:xfrm>
              <a:off x="144" y="1344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144" y="480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4856194" y="2181203"/>
            <a:ext cx="1098550" cy="352425"/>
            <a:chOff x="2976" y="1410"/>
            <a:chExt cx="692" cy="222"/>
          </a:xfrm>
        </p:grpSpPr>
        <p:sp>
          <p:nvSpPr>
            <p:cNvPr id="6" name="Line 6"/>
            <p:cNvSpPr>
              <a:spLocks noChangeShapeType="1"/>
            </p:cNvSpPr>
            <p:nvPr/>
          </p:nvSpPr>
          <p:spPr bwMode="auto">
            <a:xfrm rot="5400001" flipV="1">
              <a:off x="3326" y="1476"/>
              <a:ext cx="206" cy="10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rot="5400001" flipV="1">
              <a:off x="3120" y="1462"/>
              <a:ext cx="206" cy="10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rot="5400000" flipH="1" flipV="1">
              <a:off x="3222" y="1462"/>
              <a:ext cx="206" cy="10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rot="5400000" flipH="1" flipV="1">
              <a:off x="3004" y="1462"/>
              <a:ext cx="206" cy="10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rot="5400000" flipH="1" flipV="1">
              <a:off x="3428" y="1462"/>
              <a:ext cx="206" cy="10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" name="Freeform 11"/>
            <p:cNvSpPr>
              <a:spLocks noChangeArrowheads="1"/>
            </p:cNvSpPr>
            <p:nvPr/>
          </p:nvSpPr>
          <p:spPr bwMode="auto">
            <a:xfrm rot="5400001" flipH="1">
              <a:off x="2943" y="1519"/>
              <a:ext cx="131" cy="68"/>
            </a:xfrm>
            <a:custGeom>
              <a:avLst/>
              <a:gdLst>
                <a:gd name="T0" fmla="*/ 131 w 131"/>
                <a:gd name="T1" fmla="*/ 68 h 68"/>
                <a:gd name="T2" fmla="*/ 0 w 131"/>
                <a:gd name="T3" fmla="*/ 0 h 68"/>
                <a:gd name="T4" fmla="*/ 0 60000 65536"/>
                <a:gd name="T5" fmla="*/ 0 60000 65536"/>
                <a:gd name="T6" fmla="*/ 0 w 131"/>
                <a:gd name="T7" fmla="*/ 0 h 68"/>
                <a:gd name="T8" fmla="*/ 131 w 131"/>
                <a:gd name="T9" fmla="*/ 68 h 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31" h="68">
                  <a:moveTo>
                    <a:pt x="131" y="68"/>
                  </a:moveTo>
                  <a:lnTo>
                    <a:pt x="0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Freeform 12"/>
            <p:cNvSpPr>
              <a:spLocks noChangeArrowheads="1"/>
            </p:cNvSpPr>
            <p:nvPr/>
          </p:nvSpPr>
          <p:spPr bwMode="auto">
            <a:xfrm rot="5400001" flipH="1">
              <a:off x="3567" y="1442"/>
              <a:ext cx="131" cy="68"/>
            </a:xfrm>
            <a:custGeom>
              <a:avLst/>
              <a:gdLst>
                <a:gd name="T0" fmla="*/ 131 w 131"/>
                <a:gd name="T1" fmla="*/ 68 h 68"/>
                <a:gd name="T2" fmla="*/ 0 w 131"/>
                <a:gd name="T3" fmla="*/ 0 h 68"/>
                <a:gd name="T4" fmla="*/ 0 60000 65536"/>
                <a:gd name="T5" fmla="*/ 0 60000 65536"/>
                <a:gd name="T6" fmla="*/ 0 w 131"/>
                <a:gd name="T7" fmla="*/ 0 h 68"/>
                <a:gd name="T8" fmla="*/ 131 w 131"/>
                <a:gd name="T9" fmla="*/ 68 h 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31" h="68">
                  <a:moveTo>
                    <a:pt x="131" y="68"/>
                  </a:moveTo>
                  <a:lnTo>
                    <a:pt x="0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7456519" y="2838428"/>
            <a:ext cx="368300" cy="1016000"/>
            <a:chOff x="4614" y="1824"/>
            <a:chExt cx="233" cy="640"/>
          </a:xfrm>
        </p:grpSpPr>
        <p:sp>
          <p:nvSpPr>
            <p:cNvPr id="14" name="Line 14"/>
            <p:cNvSpPr>
              <a:spLocks noChangeShapeType="1"/>
            </p:cNvSpPr>
            <p:nvPr/>
          </p:nvSpPr>
          <p:spPr bwMode="auto">
            <a:xfrm rot="10800001" flipV="1">
              <a:off x="4625" y="2196"/>
              <a:ext cx="206" cy="10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rot="10800001" flipV="1">
              <a:off x="4640" y="1990"/>
              <a:ext cx="206" cy="10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 rot="10800000" flipH="1" flipV="1">
              <a:off x="4625" y="2094"/>
              <a:ext cx="206" cy="10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rot="10800000" flipH="1" flipV="1">
              <a:off x="4625" y="1888"/>
              <a:ext cx="206" cy="10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rot="10800000" flipH="1" flipV="1">
              <a:off x="4640" y="2300"/>
              <a:ext cx="206" cy="10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Freeform 19"/>
            <p:cNvSpPr>
              <a:spLocks noChangeArrowheads="1"/>
            </p:cNvSpPr>
            <p:nvPr/>
          </p:nvSpPr>
          <p:spPr bwMode="auto">
            <a:xfrm rot="10800001" flipH="1">
              <a:off x="4614" y="1824"/>
              <a:ext cx="130" cy="68"/>
            </a:xfrm>
            <a:custGeom>
              <a:avLst/>
              <a:gdLst>
                <a:gd name="T0" fmla="*/ 128 w 131"/>
                <a:gd name="T1" fmla="*/ 68 h 68"/>
                <a:gd name="T2" fmla="*/ 0 w 131"/>
                <a:gd name="T3" fmla="*/ 0 h 68"/>
                <a:gd name="T4" fmla="*/ 0 60000 65536"/>
                <a:gd name="T5" fmla="*/ 0 60000 65536"/>
                <a:gd name="T6" fmla="*/ 0 w 131"/>
                <a:gd name="T7" fmla="*/ 0 h 68"/>
                <a:gd name="T8" fmla="*/ 131 w 131"/>
                <a:gd name="T9" fmla="*/ 68 h 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31" h="68">
                  <a:moveTo>
                    <a:pt x="131" y="68"/>
                  </a:moveTo>
                  <a:lnTo>
                    <a:pt x="0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Freeform 20"/>
            <p:cNvSpPr>
              <a:spLocks noChangeArrowheads="1"/>
            </p:cNvSpPr>
            <p:nvPr/>
          </p:nvSpPr>
          <p:spPr bwMode="auto">
            <a:xfrm rot="10800001" flipH="1">
              <a:off x="4715" y="2396"/>
              <a:ext cx="130" cy="68"/>
            </a:xfrm>
            <a:custGeom>
              <a:avLst/>
              <a:gdLst>
                <a:gd name="T0" fmla="*/ 128 w 131"/>
                <a:gd name="T1" fmla="*/ 68 h 68"/>
                <a:gd name="T2" fmla="*/ 0 w 131"/>
                <a:gd name="T3" fmla="*/ 0 h 68"/>
                <a:gd name="T4" fmla="*/ 0 60000 65536"/>
                <a:gd name="T5" fmla="*/ 0 60000 65536"/>
                <a:gd name="T6" fmla="*/ 0 w 131"/>
                <a:gd name="T7" fmla="*/ 0 h 68"/>
                <a:gd name="T8" fmla="*/ 131 w 131"/>
                <a:gd name="T9" fmla="*/ 68 h 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31" h="68">
                  <a:moveTo>
                    <a:pt x="131" y="68"/>
                  </a:moveTo>
                  <a:lnTo>
                    <a:pt x="0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1" name="Group 21"/>
          <p:cNvGrpSpPr>
            <a:grpSpLocks/>
          </p:cNvGrpSpPr>
          <p:nvPr/>
        </p:nvGrpSpPr>
        <p:grpSpPr bwMode="auto">
          <a:xfrm>
            <a:off x="6837394" y="3143228"/>
            <a:ext cx="457200" cy="381000"/>
            <a:chOff x="4224" y="2016"/>
            <a:chExt cx="288" cy="240"/>
          </a:xfrm>
        </p:grpSpPr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4224" y="201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AutoShape 23"/>
            <p:cNvSpPr>
              <a:spLocks noChangeArrowheads="1"/>
            </p:cNvSpPr>
            <p:nvPr/>
          </p:nvSpPr>
          <p:spPr bwMode="auto">
            <a:xfrm>
              <a:off x="4224" y="2016"/>
              <a:ext cx="288" cy="240"/>
            </a:xfrm>
            <a:prstGeom prst="triangle">
              <a:avLst>
                <a:gd name="adj" fmla="val 50000"/>
              </a:avLst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4" name="Group 24"/>
          <p:cNvGrpSpPr>
            <a:grpSpLocks/>
          </p:cNvGrpSpPr>
          <p:nvPr/>
        </p:nvGrpSpPr>
        <p:grpSpPr bwMode="auto">
          <a:xfrm flipV="1">
            <a:off x="6075394" y="3143228"/>
            <a:ext cx="457200" cy="381000"/>
            <a:chOff x="3744" y="2016"/>
            <a:chExt cx="288" cy="240"/>
          </a:xfrm>
        </p:grpSpPr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3744" y="201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AutoShape 26"/>
            <p:cNvSpPr>
              <a:spLocks noChangeArrowheads="1"/>
            </p:cNvSpPr>
            <p:nvPr/>
          </p:nvSpPr>
          <p:spPr bwMode="auto">
            <a:xfrm>
              <a:off x="3744" y="2016"/>
              <a:ext cx="288" cy="240"/>
            </a:xfrm>
            <a:prstGeom prst="triangle">
              <a:avLst>
                <a:gd name="adj" fmla="val 50000"/>
              </a:avLst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7" name="Group 27"/>
          <p:cNvGrpSpPr>
            <a:grpSpLocks/>
          </p:cNvGrpSpPr>
          <p:nvPr/>
        </p:nvGrpSpPr>
        <p:grpSpPr bwMode="auto">
          <a:xfrm>
            <a:off x="360394" y="3676628"/>
            <a:ext cx="3657600" cy="2819400"/>
            <a:chOff x="144" y="2352"/>
            <a:chExt cx="2304" cy="1776"/>
          </a:xfrm>
        </p:grpSpPr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144" y="3216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144" y="2352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0" name="Group 30"/>
          <p:cNvGrpSpPr>
            <a:grpSpLocks/>
          </p:cNvGrpSpPr>
          <p:nvPr/>
        </p:nvGrpSpPr>
        <p:grpSpPr bwMode="auto">
          <a:xfrm>
            <a:off x="360394" y="1162028"/>
            <a:ext cx="1692275" cy="3905250"/>
            <a:chOff x="144" y="768"/>
            <a:chExt cx="1066" cy="2460"/>
          </a:xfrm>
        </p:grpSpPr>
        <p:sp>
          <p:nvSpPr>
            <p:cNvPr id="31" name="Freeform 31"/>
            <p:cNvSpPr>
              <a:spLocks noChangeArrowheads="1"/>
            </p:cNvSpPr>
            <p:nvPr/>
          </p:nvSpPr>
          <p:spPr bwMode="auto">
            <a:xfrm>
              <a:off x="144" y="768"/>
              <a:ext cx="1066" cy="584"/>
            </a:xfrm>
            <a:custGeom>
              <a:avLst/>
              <a:gdLst>
                <a:gd name="T0" fmla="*/ 1066 w 1066"/>
                <a:gd name="T1" fmla="*/ 175 h 1065"/>
                <a:gd name="T2" fmla="*/ 766 w 1066"/>
                <a:gd name="T3" fmla="*/ 46 h 1065"/>
                <a:gd name="T4" fmla="*/ 538 w 1066"/>
                <a:gd name="T5" fmla="*/ 2 h 1065"/>
                <a:gd name="T6" fmla="*/ 321 w 1066"/>
                <a:gd name="T7" fmla="*/ 36 h 1065"/>
                <a:gd name="T8" fmla="*/ 0 w 1066"/>
                <a:gd name="T9" fmla="*/ 175 h 10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6"/>
                <a:gd name="T16" fmla="*/ 0 h 1065"/>
                <a:gd name="T17" fmla="*/ 1066 w 1066"/>
                <a:gd name="T18" fmla="*/ 1065 h 10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6" h="1065">
                  <a:moveTo>
                    <a:pt x="1066" y="1065"/>
                  </a:moveTo>
                  <a:cubicBezTo>
                    <a:pt x="1016" y="934"/>
                    <a:pt x="854" y="455"/>
                    <a:pt x="766" y="279"/>
                  </a:cubicBezTo>
                  <a:cubicBezTo>
                    <a:pt x="678" y="103"/>
                    <a:pt x="612" y="20"/>
                    <a:pt x="538" y="10"/>
                  </a:cubicBezTo>
                  <a:cubicBezTo>
                    <a:pt x="464" y="0"/>
                    <a:pt x="411" y="41"/>
                    <a:pt x="321" y="217"/>
                  </a:cubicBezTo>
                  <a:cubicBezTo>
                    <a:pt x="231" y="393"/>
                    <a:pt x="67" y="888"/>
                    <a:pt x="0" y="1065"/>
                  </a:cubicBezTo>
                </a:path>
              </a:pathLst>
            </a:custGeom>
            <a:noFill/>
            <a:ln w="571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Freeform 32"/>
            <p:cNvSpPr>
              <a:spLocks noChangeArrowheads="1"/>
            </p:cNvSpPr>
            <p:nvPr/>
          </p:nvSpPr>
          <p:spPr bwMode="auto">
            <a:xfrm>
              <a:off x="144" y="2644"/>
              <a:ext cx="1066" cy="584"/>
            </a:xfrm>
            <a:custGeom>
              <a:avLst/>
              <a:gdLst>
                <a:gd name="T0" fmla="*/ 1066 w 1066"/>
                <a:gd name="T1" fmla="*/ 175 h 1065"/>
                <a:gd name="T2" fmla="*/ 766 w 1066"/>
                <a:gd name="T3" fmla="*/ 46 h 1065"/>
                <a:gd name="T4" fmla="*/ 538 w 1066"/>
                <a:gd name="T5" fmla="*/ 2 h 1065"/>
                <a:gd name="T6" fmla="*/ 321 w 1066"/>
                <a:gd name="T7" fmla="*/ 36 h 1065"/>
                <a:gd name="T8" fmla="*/ 0 w 1066"/>
                <a:gd name="T9" fmla="*/ 175 h 10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6"/>
                <a:gd name="T16" fmla="*/ 0 h 1065"/>
                <a:gd name="T17" fmla="*/ 1066 w 1066"/>
                <a:gd name="T18" fmla="*/ 1065 h 10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6" h="1065">
                  <a:moveTo>
                    <a:pt x="1066" y="1065"/>
                  </a:moveTo>
                  <a:cubicBezTo>
                    <a:pt x="1016" y="934"/>
                    <a:pt x="854" y="455"/>
                    <a:pt x="766" y="279"/>
                  </a:cubicBezTo>
                  <a:cubicBezTo>
                    <a:pt x="678" y="103"/>
                    <a:pt x="612" y="20"/>
                    <a:pt x="538" y="10"/>
                  </a:cubicBezTo>
                  <a:cubicBezTo>
                    <a:pt x="464" y="0"/>
                    <a:pt x="411" y="41"/>
                    <a:pt x="321" y="217"/>
                  </a:cubicBezTo>
                  <a:cubicBezTo>
                    <a:pt x="231" y="393"/>
                    <a:pt x="67" y="888"/>
                    <a:pt x="0" y="1065"/>
                  </a:cubicBezTo>
                </a:path>
              </a:pathLst>
            </a:custGeom>
            <a:noFill/>
            <a:ln w="571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3" name="Group 33"/>
          <p:cNvGrpSpPr>
            <a:grpSpLocks/>
          </p:cNvGrpSpPr>
          <p:nvPr/>
        </p:nvGrpSpPr>
        <p:grpSpPr bwMode="auto">
          <a:xfrm>
            <a:off x="2036794" y="2076428"/>
            <a:ext cx="1692275" cy="3905250"/>
            <a:chOff x="1200" y="1344"/>
            <a:chExt cx="1066" cy="2460"/>
          </a:xfrm>
        </p:grpSpPr>
        <p:sp>
          <p:nvSpPr>
            <p:cNvPr id="34" name="Freeform 34"/>
            <p:cNvSpPr>
              <a:spLocks noChangeArrowheads="1"/>
            </p:cNvSpPr>
            <p:nvPr/>
          </p:nvSpPr>
          <p:spPr bwMode="auto">
            <a:xfrm flipV="1">
              <a:off x="1200" y="1344"/>
              <a:ext cx="1066" cy="584"/>
            </a:xfrm>
            <a:custGeom>
              <a:avLst/>
              <a:gdLst>
                <a:gd name="T0" fmla="*/ 1066 w 1066"/>
                <a:gd name="T1" fmla="*/ 175 h 1065"/>
                <a:gd name="T2" fmla="*/ 766 w 1066"/>
                <a:gd name="T3" fmla="*/ 46 h 1065"/>
                <a:gd name="T4" fmla="*/ 538 w 1066"/>
                <a:gd name="T5" fmla="*/ 2 h 1065"/>
                <a:gd name="T6" fmla="*/ 321 w 1066"/>
                <a:gd name="T7" fmla="*/ 36 h 1065"/>
                <a:gd name="T8" fmla="*/ 0 w 1066"/>
                <a:gd name="T9" fmla="*/ 175 h 10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6"/>
                <a:gd name="T16" fmla="*/ 0 h 1065"/>
                <a:gd name="T17" fmla="*/ 1066 w 1066"/>
                <a:gd name="T18" fmla="*/ 1065 h 10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6" h="1065">
                  <a:moveTo>
                    <a:pt x="1066" y="1065"/>
                  </a:moveTo>
                  <a:cubicBezTo>
                    <a:pt x="1016" y="934"/>
                    <a:pt x="854" y="455"/>
                    <a:pt x="766" y="279"/>
                  </a:cubicBezTo>
                  <a:cubicBezTo>
                    <a:pt x="678" y="103"/>
                    <a:pt x="612" y="20"/>
                    <a:pt x="538" y="10"/>
                  </a:cubicBezTo>
                  <a:cubicBezTo>
                    <a:pt x="464" y="0"/>
                    <a:pt x="411" y="41"/>
                    <a:pt x="321" y="217"/>
                  </a:cubicBezTo>
                  <a:cubicBezTo>
                    <a:pt x="231" y="393"/>
                    <a:pt x="67" y="888"/>
                    <a:pt x="0" y="1065"/>
                  </a:cubicBezTo>
                </a:path>
              </a:pathLst>
            </a:cu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Freeform 35"/>
            <p:cNvSpPr>
              <a:spLocks noChangeArrowheads="1"/>
            </p:cNvSpPr>
            <p:nvPr/>
          </p:nvSpPr>
          <p:spPr bwMode="auto">
            <a:xfrm flipV="1">
              <a:off x="1200" y="3220"/>
              <a:ext cx="1066" cy="584"/>
            </a:xfrm>
            <a:custGeom>
              <a:avLst/>
              <a:gdLst>
                <a:gd name="T0" fmla="*/ 1066 w 1066"/>
                <a:gd name="T1" fmla="*/ 175 h 1065"/>
                <a:gd name="T2" fmla="*/ 766 w 1066"/>
                <a:gd name="T3" fmla="*/ 46 h 1065"/>
                <a:gd name="T4" fmla="*/ 538 w 1066"/>
                <a:gd name="T5" fmla="*/ 2 h 1065"/>
                <a:gd name="T6" fmla="*/ 321 w 1066"/>
                <a:gd name="T7" fmla="*/ 36 h 1065"/>
                <a:gd name="T8" fmla="*/ 0 w 1066"/>
                <a:gd name="T9" fmla="*/ 175 h 10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6"/>
                <a:gd name="T16" fmla="*/ 0 h 1065"/>
                <a:gd name="T17" fmla="*/ 1066 w 1066"/>
                <a:gd name="T18" fmla="*/ 1065 h 10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6" h="1065">
                  <a:moveTo>
                    <a:pt x="1066" y="1065"/>
                  </a:moveTo>
                  <a:cubicBezTo>
                    <a:pt x="1016" y="934"/>
                    <a:pt x="854" y="455"/>
                    <a:pt x="766" y="279"/>
                  </a:cubicBezTo>
                  <a:cubicBezTo>
                    <a:pt x="678" y="103"/>
                    <a:pt x="612" y="20"/>
                    <a:pt x="538" y="10"/>
                  </a:cubicBezTo>
                  <a:cubicBezTo>
                    <a:pt x="464" y="0"/>
                    <a:pt x="411" y="41"/>
                    <a:pt x="321" y="217"/>
                  </a:cubicBezTo>
                  <a:cubicBezTo>
                    <a:pt x="231" y="393"/>
                    <a:pt x="67" y="888"/>
                    <a:pt x="0" y="1065"/>
                  </a:cubicBezTo>
                </a:path>
              </a:pathLst>
            </a:cu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6" name="Line 36"/>
          <p:cNvSpPr>
            <a:spLocks noChangeShapeType="1"/>
          </p:cNvSpPr>
          <p:nvPr/>
        </p:nvSpPr>
        <p:spPr bwMode="auto">
          <a:xfrm>
            <a:off x="5922994" y="2381228"/>
            <a:ext cx="1752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>
            <a:off x="7675594" y="2381228"/>
            <a:ext cx="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38" name="Group 38"/>
          <p:cNvGrpSpPr>
            <a:grpSpLocks/>
          </p:cNvGrpSpPr>
          <p:nvPr/>
        </p:nvGrpSpPr>
        <p:grpSpPr bwMode="auto">
          <a:xfrm>
            <a:off x="6684994" y="4591028"/>
            <a:ext cx="762000" cy="304800"/>
            <a:chOff x="4128" y="2928"/>
            <a:chExt cx="480" cy="192"/>
          </a:xfrm>
        </p:grpSpPr>
        <p:sp>
          <p:nvSpPr>
            <p:cNvPr id="39" name="Line 39"/>
            <p:cNvSpPr>
              <a:spLocks noChangeShapeType="1"/>
            </p:cNvSpPr>
            <p:nvPr/>
          </p:nvSpPr>
          <p:spPr bwMode="auto">
            <a:xfrm>
              <a:off x="4128" y="2928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0" name="Line 40"/>
            <p:cNvSpPr>
              <a:spLocks noChangeShapeType="1"/>
            </p:cNvSpPr>
            <p:nvPr/>
          </p:nvSpPr>
          <p:spPr bwMode="auto">
            <a:xfrm>
              <a:off x="4224" y="3024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1" name="Line 41"/>
            <p:cNvSpPr>
              <a:spLocks noChangeShapeType="1"/>
            </p:cNvSpPr>
            <p:nvPr/>
          </p:nvSpPr>
          <p:spPr bwMode="auto">
            <a:xfrm>
              <a:off x="4320" y="3120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2" name="Line 42"/>
          <p:cNvSpPr>
            <a:spLocks noChangeShapeType="1"/>
          </p:cNvSpPr>
          <p:nvPr/>
        </p:nvSpPr>
        <p:spPr bwMode="auto">
          <a:xfrm>
            <a:off x="7599394" y="3829028"/>
            <a:ext cx="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3" name="Line 43"/>
          <p:cNvSpPr>
            <a:spLocks noChangeShapeType="1"/>
          </p:cNvSpPr>
          <p:nvPr/>
        </p:nvSpPr>
        <p:spPr bwMode="auto">
          <a:xfrm flipH="1">
            <a:off x="4475194" y="4286228"/>
            <a:ext cx="3124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4" name="Line 44"/>
          <p:cNvSpPr>
            <a:spLocks noChangeShapeType="1"/>
          </p:cNvSpPr>
          <p:nvPr/>
        </p:nvSpPr>
        <p:spPr bwMode="auto">
          <a:xfrm flipV="1">
            <a:off x="4475194" y="3524228"/>
            <a:ext cx="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5" name="Line 45"/>
          <p:cNvSpPr>
            <a:spLocks noChangeShapeType="1"/>
          </p:cNvSpPr>
          <p:nvPr/>
        </p:nvSpPr>
        <p:spPr bwMode="auto">
          <a:xfrm flipH="1">
            <a:off x="4475194" y="2305028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6" name="Line 46"/>
          <p:cNvSpPr>
            <a:spLocks noChangeShapeType="1"/>
          </p:cNvSpPr>
          <p:nvPr/>
        </p:nvSpPr>
        <p:spPr bwMode="auto">
          <a:xfrm>
            <a:off x="4475194" y="2305028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7" name="Oval 47"/>
          <p:cNvSpPr>
            <a:spLocks noChangeArrowheads="1"/>
          </p:cNvSpPr>
          <p:nvPr/>
        </p:nvSpPr>
        <p:spPr bwMode="auto">
          <a:xfrm>
            <a:off x="4398994" y="3371828"/>
            <a:ext cx="152400" cy="152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8" name="Oval 48"/>
          <p:cNvSpPr>
            <a:spLocks noChangeArrowheads="1"/>
          </p:cNvSpPr>
          <p:nvPr/>
        </p:nvSpPr>
        <p:spPr bwMode="auto">
          <a:xfrm>
            <a:off x="4398994" y="2914628"/>
            <a:ext cx="152400" cy="152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9" name="Line 49"/>
          <p:cNvSpPr>
            <a:spLocks noChangeShapeType="1"/>
          </p:cNvSpPr>
          <p:nvPr/>
        </p:nvSpPr>
        <p:spPr bwMode="auto">
          <a:xfrm flipV="1">
            <a:off x="6303994" y="2381228"/>
            <a:ext cx="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0" name="Line 50"/>
          <p:cNvSpPr>
            <a:spLocks noChangeShapeType="1"/>
          </p:cNvSpPr>
          <p:nvPr/>
        </p:nvSpPr>
        <p:spPr bwMode="auto">
          <a:xfrm flipV="1">
            <a:off x="7065994" y="2381228"/>
            <a:ext cx="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1" name="Line 51"/>
          <p:cNvSpPr>
            <a:spLocks noChangeShapeType="1"/>
          </p:cNvSpPr>
          <p:nvPr/>
        </p:nvSpPr>
        <p:spPr bwMode="auto">
          <a:xfrm>
            <a:off x="6303994" y="3524228"/>
            <a:ext cx="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2" name="Line 52"/>
          <p:cNvSpPr>
            <a:spLocks noChangeShapeType="1"/>
          </p:cNvSpPr>
          <p:nvPr/>
        </p:nvSpPr>
        <p:spPr bwMode="auto">
          <a:xfrm>
            <a:off x="7065994" y="3524228"/>
            <a:ext cx="0" cy="1066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3" name="Text Box 53"/>
          <p:cNvSpPr txBox="1">
            <a:spLocks noChangeArrowheads="1"/>
          </p:cNvSpPr>
          <p:nvPr/>
        </p:nvSpPr>
        <p:spPr bwMode="auto">
          <a:xfrm>
            <a:off x="4475194" y="2990828"/>
            <a:ext cx="14176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sz="2400" b="1"/>
              <a:t>V</a:t>
            </a:r>
            <a:r>
              <a:rPr kumimoji="0" lang="en-US" sz="2400" b="1" baseline="-25000"/>
              <a:t>ENTRADA</a:t>
            </a:r>
            <a:endParaRPr kumimoji="0" lang="en-US" sz="2400" b="1"/>
          </a:p>
        </p:txBody>
      </p:sp>
      <p:sp>
        <p:nvSpPr>
          <p:cNvPr id="54" name="Text Box 54"/>
          <p:cNvSpPr txBox="1">
            <a:spLocks noChangeArrowheads="1"/>
          </p:cNvSpPr>
          <p:nvPr/>
        </p:nvSpPr>
        <p:spPr bwMode="auto">
          <a:xfrm>
            <a:off x="7888319" y="3067028"/>
            <a:ext cx="10445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sz="2400" b="1"/>
              <a:t>V</a:t>
            </a:r>
            <a:r>
              <a:rPr kumimoji="0" lang="en-US" sz="2400" b="1" baseline="-25000"/>
              <a:t>SAÍDA</a:t>
            </a:r>
            <a:endParaRPr kumimoji="0" lang="en-US" sz="2400" b="1"/>
          </a:p>
        </p:txBody>
      </p:sp>
      <p:sp>
        <p:nvSpPr>
          <p:cNvPr id="55" name="Text Box 55"/>
          <p:cNvSpPr txBox="1">
            <a:spLocks noChangeArrowheads="1"/>
          </p:cNvSpPr>
          <p:nvPr/>
        </p:nvSpPr>
        <p:spPr bwMode="auto">
          <a:xfrm>
            <a:off x="2620994" y="1162028"/>
            <a:ext cx="44084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b="1"/>
              <a:t>Quando V</a:t>
            </a:r>
            <a:r>
              <a:rPr kumimoji="0" lang="en-US" b="1" baseline="-25000"/>
              <a:t>ENTRADA</a:t>
            </a:r>
            <a:r>
              <a:rPr kumimoji="0" lang="en-US" b="1"/>
              <a:t> &lt; 1,2 V</a:t>
            </a:r>
            <a:r>
              <a:rPr kumimoji="0" lang="en-US" b="1" baseline="-25000"/>
              <a:t>PP</a:t>
            </a:r>
            <a:endParaRPr kumimoji="0" lang="en-US" b="1"/>
          </a:p>
        </p:txBody>
      </p:sp>
      <p:sp>
        <p:nvSpPr>
          <p:cNvPr id="56" name="Text Box 56"/>
          <p:cNvSpPr txBox="1">
            <a:spLocks noChangeArrowheads="1"/>
          </p:cNvSpPr>
          <p:nvPr/>
        </p:nvSpPr>
        <p:spPr bwMode="auto">
          <a:xfrm>
            <a:off x="4856194" y="5149828"/>
            <a:ext cx="25067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diodos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não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conduzem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57" name="Text Box 57"/>
          <p:cNvSpPr txBox="1">
            <a:spLocks noChangeArrowheads="1"/>
          </p:cNvSpPr>
          <p:nvPr/>
        </p:nvSpPr>
        <p:spPr bwMode="auto">
          <a:xfrm>
            <a:off x="811244" y="285728"/>
            <a:ext cx="67609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sz="2400" dirty="0">
                <a:solidFill>
                  <a:srgbClr val="FF0000"/>
                </a:solidFill>
              </a:rPr>
              <a:t>Este </a:t>
            </a:r>
            <a:r>
              <a:rPr kumimoji="0" lang="en-US" sz="2400" dirty="0" err="1">
                <a:solidFill>
                  <a:srgbClr val="FF0000"/>
                </a:solidFill>
              </a:rPr>
              <a:t>circuito</a:t>
            </a:r>
            <a:r>
              <a:rPr kumimoji="0" lang="en-US" sz="2400" dirty="0">
                <a:solidFill>
                  <a:srgbClr val="FF0000"/>
                </a:solidFill>
              </a:rPr>
              <a:t> é </a:t>
            </a:r>
            <a:r>
              <a:rPr kumimoji="0" lang="en-US" sz="2400" dirty="0" err="1">
                <a:solidFill>
                  <a:srgbClr val="FF0000"/>
                </a:solidFill>
              </a:rPr>
              <a:t>chamado</a:t>
            </a:r>
            <a:r>
              <a:rPr kumimoji="0" lang="en-US" sz="2400" dirty="0">
                <a:solidFill>
                  <a:srgbClr val="FF0000"/>
                </a:solidFill>
              </a:rPr>
              <a:t> um </a:t>
            </a:r>
            <a:r>
              <a:rPr kumimoji="0" lang="en-US" sz="2400" dirty="0" err="1">
                <a:solidFill>
                  <a:srgbClr val="FF0000"/>
                </a:solidFill>
              </a:rPr>
              <a:t>grampeado</a:t>
            </a:r>
            <a:r>
              <a:rPr kumimoji="0" lang="en-US" sz="2400" dirty="0">
                <a:solidFill>
                  <a:srgbClr val="FF0000"/>
                </a:solidFill>
              </a:rPr>
              <a:t> </a:t>
            </a:r>
            <a:r>
              <a:rPr kumimoji="0" lang="en-US" sz="2400" dirty="0" err="1">
                <a:solidFill>
                  <a:srgbClr val="FF0000"/>
                </a:solidFill>
              </a:rPr>
              <a:t>ou</a:t>
            </a:r>
            <a:r>
              <a:rPr kumimoji="0" lang="en-US" sz="2400" dirty="0">
                <a:solidFill>
                  <a:srgbClr val="FF0000"/>
                </a:solidFill>
              </a:rPr>
              <a:t> </a:t>
            </a:r>
            <a:r>
              <a:rPr kumimoji="0" lang="en-US" sz="2400" dirty="0" err="1">
                <a:solidFill>
                  <a:srgbClr val="FF0000"/>
                </a:solidFill>
              </a:rPr>
              <a:t>limitador</a:t>
            </a:r>
            <a:r>
              <a:rPr kumimoji="0" lang="en-US" sz="2400" dirty="0">
                <a:solidFill>
                  <a:srgbClr val="FF0000"/>
                </a:solidFill>
              </a:rPr>
              <a:t>.</a:t>
            </a:r>
          </a:p>
        </p:txBody>
      </p:sp>
      <p:grpSp>
        <p:nvGrpSpPr>
          <p:cNvPr id="58" name="Group 58"/>
          <p:cNvGrpSpPr>
            <a:grpSpLocks/>
          </p:cNvGrpSpPr>
          <p:nvPr/>
        </p:nvGrpSpPr>
        <p:grpSpPr bwMode="auto">
          <a:xfrm>
            <a:off x="2574957" y="4429103"/>
            <a:ext cx="4338637" cy="619125"/>
            <a:chOff x="1574" y="2826"/>
            <a:chExt cx="2733" cy="390"/>
          </a:xfrm>
        </p:grpSpPr>
        <p:sp>
          <p:nvSpPr>
            <p:cNvPr id="59" name="Text Box 59"/>
            <p:cNvSpPr txBox="1">
              <a:spLocks noChangeArrowheads="1"/>
            </p:cNvSpPr>
            <p:nvPr/>
          </p:nvSpPr>
          <p:spPr bwMode="auto">
            <a:xfrm>
              <a:off x="1574" y="2826"/>
              <a:ext cx="273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0" lang="en-US" b="1"/>
                <a:t>V</a:t>
              </a:r>
              <a:r>
                <a:rPr kumimoji="0" lang="en-US" b="1" baseline="-25000"/>
                <a:t>SAÍDA</a:t>
              </a:r>
              <a:r>
                <a:rPr kumimoji="0" lang="en-US" b="1"/>
                <a:t> não está grampeado</a:t>
              </a:r>
            </a:p>
          </p:txBody>
        </p:sp>
        <p:sp>
          <p:nvSpPr>
            <p:cNvPr id="60" name="Text Box 60"/>
            <p:cNvSpPr txBox="1">
              <a:spLocks noChangeArrowheads="1"/>
            </p:cNvSpPr>
            <p:nvPr/>
          </p:nvSpPr>
          <p:spPr bwMode="auto">
            <a:xfrm>
              <a:off x="1834" y="2890"/>
              <a:ext cx="11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kumimoji="0"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14348" y="677841"/>
            <a:ext cx="3657600" cy="2819400"/>
            <a:chOff x="144" y="288"/>
            <a:chExt cx="2304" cy="1776"/>
          </a:xfrm>
        </p:grpSpPr>
        <p:sp>
          <p:nvSpPr>
            <p:cNvPr id="3" name="Line 3"/>
            <p:cNvSpPr>
              <a:spLocks noChangeShapeType="1"/>
            </p:cNvSpPr>
            <p:nvPr/>
          </p:nvSpPr>
          <p:spPr bwMode="auto">
            <a:xfrm>
              <a:off x="144" y="1152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144" y="288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5210148" y="1925616"/>
            <a:ext cx="1098550" cy="352425"/>
            <a:chOff x="2976" y="1074"/>
            <a:chExt cx="692" cy="222"/>
          </a:xfrm>
        </p:grpSpPr>
        <p:sp>
          <p:nvSpPr>
            <p:cNvPr id="6" name="Line 6"/>
            <p:cNvSpPr>
              <a:spLocks noChangeShapeType="1"/>
            </p:cNvSpPr>
            <p:nvPr/>
          </p:nvSpPr>
          <p:spPr bwMode="auto">
            <a:xfrm rot="5400001" flipV="1">
              <a:off x="3326" y="1140"/>
              <a:ext cx="206" cy="10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rot="5400001" flipV="1">
              <a:off x="3120" y="1126"/>
              <a:ext cx="206" cy="10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rot="5400000" flipH="1" flipV="1">
              <a:off x="3222" y="1126"/>
              <a:ext cx="206" cy="10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rot="5400000" flipH="1" flipV="1">
              <a:off x="3004" y="1126"/>
              <a:ext cx="206" cy="10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rot="5400000" flipH="1" flipV="1">
              <a:off x="3428" y="1126"/>
              <a:ext cx="206" cy="10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" name="Freeform 11"/>
            <p:cNvSpPr>
              <a:spLocks noChangeArrowheads="1"/>
            </p:cNvSpPr>
            <p:nvPr/>
          </p:nvSpPr>
          <p:spPr bwMode="auto">
            <a:xfrm rot="5400001" flipH="1">
              <a:off x="2943" y="1183"/>
              <a:ext cx="131" cy="68"/>
            </a:xfrm>
            <a:custGeom>
              <a:avLst/>
              <a:gdLst>
                <a:gd name="T0" fmla="*/ 131 w 131"/>
                <a:gd name="T1" fmla="*/ 68 h 68"/>
                <a:gd name="T2" fmla="*/ 0 w 131"/>
                <a:gd name="T3" fmla="*/ 0 h 68"/>
                <a:gd name="T4" fmla="*/ 0 60000 65536"/>
                <a:gd name="T5" fmla="*/ 0 60000 65536"/>
                <a:gd name="T6" fmla="*/ 0 w 131"/>
                <a:gd name="T7" fmla="*/ 0 h 68"/>
                <a:gd name="T8" fmla="*/ 131 w 131"/>
                <a:gd name="T9" fmla="*/ 68 h 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31" h="68">
                  <a:moveTo>
                    <a:pt x="131" y="68"/>
                  </a:moveTo>
                  <a:lnTo>
                    <a:pt x="0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Freeform 12"/>
            <p:cNvSpPr>
              <a:spLocks noChangeArrowheads="1"/>
            </p:cNvSpPr>
            <p:nvPr/>
          </p:nvSpPr>
          <p:spPr bwMode="auto">
            <a:xfrm rot="5400001" flipH="1">
              <a:off x="3567" y="1106"/>
              <a:ext cx="131" cy="68"/>
            </a:xfrm>
            <a:custGeom>
              <a:avLst/>
              <a:gdLst>
                <a:gd name="T0" fmla="*/ 131 w 131"/>
                <a:gd name="T1" fmla="*/ 68 h 68"/>
                <a:gd name="T2" fmla="*/ 0 w 131"/>
                <a:gd name="T3" fmla="*/ 0 h 68"/>
                <a:gd name="T4" fmla="*/ 0 60000 65536"/>
                <a:gd name="T5" fmla="*/ 0 60000 65536"/>
                <a:gd name="T6" fmla="*/ 0 w 131"/>
                <a:gd name="T7" fmla="*/ 0 h 68"/>
                <a:gd name="T8" fmla="*/ 131 w 131"/>
                <a:gd name="T9" fmla="*/ 68 h 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31" h="68">
                  <a:moveTo>
                    <a:pt x="131" y="68"/>
                  </a:moveTo>
                  <a:lnTo>
                    <a:pt x="0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7810473" y="2582841"/>
            <a:ext cx="368300" cy="1016000"/>
            <a:chOff x="4614" y="1488"/>
            <a:chExt cx="233" cy="640"/>
          </a:xfrm>
        </p:grpSpPr>
        <p:sp>
          <p:nvSpPr>
            <p:cNvPr id="14" name="Line 14"/>
            <p:cNvSpPr>
              <a:spLocks noChangeShapeType="1"/>
            </p:cNvSpPr>
            <p:nvPr/>
          </p:nvSpPr>
          <p:spPr bwMode="auto">
            <a:xfrm rot="10800001" flipV="1">
              <a:off x="4625" y="1860"/>
              <a:ext cx="206" cy="10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rot="10800001" flipV="1">
              <a:off x="4640" y="1654"/>
              <a:ext cx="206" cy="10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 rot="10800000" flipH="1" flipV="1">
              <a:off x="4625" y="1758"/>
              <a:ext cx="206" cy="10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rot="10800000" flipH="1" flipV="1">
              <a:off x="4625" y="1552"/>
              <a:ext cx="206" cy="10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rot="10800000" flipH="1" flipV="1">
              <a:off x="4640" y="1964"/>
              <a:ext cx="206" cy="10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Freeform 19"/>
            <p:cNvSpPr>
              <a:spLocks noChangeArrowheads="1"/>
            </p:cNvSpPr>
            <p:nvPr/>
          </p:nvSpPr>
          <p:spPr bwMode="auto">
            <a:xfrm rot="10800001" flipH="1">
              <a:off x="4614" y="1488"/>
              <a:ext cx="130" cy="68"/>
            </a:xfrm>
            <a:custGeom>
              <a:avLst/>
              <a:gdLst>
                <a:gd name="T0" fmla="*/ 128 w 131"/>
                <a:gd name="T1" fmla="*/ 68 h 68"/>
                <a:gd name="T2" fmla="*/ 0 w 131"/>
                <a:gd name="T3" fmla="*/ 0 h 68"/>
                <a:gd name="T4" fmla="*/ 0 60000 65536"/>
                <a:gd name="T5" fmla="*/ 0 60000 65536"/>
                <a:gd name="T6" fmla="*/ 0 w 131"/>
                <a:gd name="T7" fmla="*/ 0 h 68"/>
                <a:gd name="T8" fmla="*/ 131 w 131"/>
                <a:gd name="T9" fmla="*/ 68 h 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31" h="68">
                  <a:moveTo>
                    <a:pt x="131" y="68"/>
                  </a:moveTo>
                  <a:lnTo>
                    <a:pt x="0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Freeform 20"/>
            <p:cNvSpPr>
              <a:spLocks noChangeArrowheads="1"/>
            </p:cNvSpPr>
            <p:nvPr/>
          </p:nvSpPr>
          <p:spPr bwMode="auto">
            <a:xfrm rot="10800001" flipH="1">
              <a:off x="4715" y="2060"/>
              <a:ext cx="130" cy="68"/>
            </a:xfrm>
            <a:custGeom>
              <a:avLst/>
              <a:gdLst>
                <a:gd name="T0" fmla="*/ 128 w 131"/>
                <a:gd name="T1" fmla="*/ 68 h 68"/>
                <a:gd name="T2" fmla="*/ 0 w 131"/>
                <a:gd name="T3" fmla="*/ 0 h 68"/>
                <a:gd name="T4" fmla="*/ 0 60000 65536"/>
                <a:gd name="T5" fmla="*/ 0 60000 65536"/>
                <a:gd name="T6" fmla="*/ 0 w 131"/>
                <a:gd name="T7" fmla="*/ 0 h 68"/>
                <a:gd name="T8" fmla="*/ 131 w 131"/>
                <a:gd name="T9" fmla="*/ 68 h 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31" h="68">
                  <a:moveTo>
                    <a:pt x="131" y="68"/>
                  </a:moveTo>
                  <a:lnTo>
                    <a:pt x="0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1" name="Group 21"/>
          <p:cNvGrpSpPr>
            <a:grpSpLocks/>
          </p:cNvGrpSpPr>
          <p:nvPr/>
        </p:nvGrpSpPr>
        <p:grpSpPr bwMode="auto">
          <a:xfrm>
            <a:off x="7191348" y="2887641"/>
            <a:ext cx="457200" cy="381000"/>
            <a:chOff x="4224" y="1680"/>
            <a:chExt cx="288" cy="240"/>
          </a:xfrm>
        </p:grpSpPr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4224" y="168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AutoShape 23"/>
            <p:cNvSpPr>
              <a:spLocks noChangeArrowheads="1"/>
            </p:cNvSpPr>
            <p:nvPr/>
          </p:nvSpPr>
          <p:spPr bwMode="auto">
            <a:xfrm>
              <a:off x="4224" y="1680"/>
              <a:ext cx="288" cy="240"/>
            </a:xfrm>
            <a:prstGeom prst="triangle">
              <a:avLst>
                <a:gd name="adj" fmla="val 50000"/>
              </a:avLst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4" name="Group 24"/>
          <p:cNvGrpSpPr>
            <a:grpSpLocks/>
          </p:cNvGrpSpPr>
          <p:nvPr/>
        </p:nvGrpSpPr>
        <p:grpSpPr bwMode="auto">
          <a:xfrm flipV="1">
            <a:off x="6429348" y="2887641"/>
            <a:ext cx="457200" cy="381000"/>
            <a:chOff x="3744" y="1680"/>
            <a:chExt cx="288" cy="240"/>
          </a:xfrm>
        </p:grpSpPr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3744" y="168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AutoShape 26"/>
            <p:cNvSpPr>
              <a:spLocks noChangeArrowheads="1"/>
            </p:cNvSpPr>
            <p:nvPr/>
          </p:nvSpPr>
          <p:spPr bwMode="auto">
            <a:xfrm>
              <a:off x="3744" y="1680"/>
              <a:ext cx="288" cy="240"/>
            </a:xfrm>
            <a:prstGeom prst="triangle">
              <a:avLst>
                <a:gd name="adj" fmla="val 50000"/>
              </a:avLst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7" name="Group 27"/>
          <p:cNvGrpSpPr>
            <a:grpSpLocks/>
          </p:cNvGrpSpPr>
          <p:nvPr/>
        </p:nvGrpSpPr>
        <p:grpSpPr bwMode="auto">
          <a:xfrm>
            <a:off x="714348" y="3878241"/>
            <a:ext cx="3657600" cy="2819400"/>
            <a:chOff x="144" y="2304"/>
            <a:chExt cx="2304" cy="1776"/>
          </a:xfrm>
        </p:grpSpPr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144" y="3168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144" y="2304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0" name="Line 30"/>
          <p:cNvSpPr>
            <a:spLocks noChangeShapeType="1"/>
          </p:cNvSpPr>
          <p:nvPr/>
        </p:nvSpPr>
        <p:spPr bwMode="auto">
          <a:xfrm>
            <a:off x="6276948" y="2125641"/>
            <a:ext cx="1752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8029548" y="2125641"/>
            <a:ext cx="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32" name="Group 32"/>
          <p:cNvGrpSpPr>
            <a:grpSpLocks/>
          </p:cNvGrpSpPr>
          <p:nvPr/>
        </p:nvGrpSpPr>
        <p:grpSpPr bwMode="auto">
          <a:xfrm>
            <a:off x="7038948" y="4335441"/>
            <a:ext cx="762000" cy="304800"/>
            <a:chOff x="4128" y="2592"/>
            <a:chExt cx="480" cy="192"/>
          </a:xfrm>
        </p:grpSpPr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4128" y="2592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>
              <a:off x="4224" y="2688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4320" y="2784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6" name="Line 36"/>
          <p:cNvSpPr>
            <a:spLocks noChangeShapeType="1"/>
          </p:cNvSpPr>
          <p:nvPr/>
        </p:nvSpPr>
        <p:spPr bwMode="auto">
          <a:xfrm>
            <a:off x="7953348" y="3573441"/>
            <a:ext cx="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 flipH="1">
            <a:off x="4829148" y="4030641"/>
            <a:ext cx="3124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 flipV="1">
            <a:off x="4829148" y="3268641"/>
            <a:ext cx="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9" name="Line 39"/>
          <p:cNvSpPr>
            <a:spLocks noChangeShapeType="1"/>
          </p:cNvSpPr>
          <p:nvPr/>
        </p:nvSpPr>
        <p:spPr bwMode="auto">
          <a:xfrm flipH="1">
            <a:off x="4829148" y="2049441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0" name="Line 40"/>
          <p:cNvSpPr>
            <a:spLocks noChangeShapeType="1"/>
          </p:cNvSpPr>
          <p:nvPr/>
        </p:nvSpPr>
        <p:spPr bwMode="auto">
          <a:xfrm>
            <a:off x="4829148" y="2049441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1" name="Oval 41"/>
          <p:cNvSpPr>
            <a:spLocks noChangeArrowheads="1"/>
          </p:cNvSpPr>
          <p:nvPr/>
        </p:nvSpPr>
        <p:spPr bwMode="auto">
          <a:xfrm>
            <a:off x="4752948" y="3116241"/>
            <a:ext cx="152400" cy="152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2" name="Oval 42"/>
          <p:cNvSpPr>
            <a:spLocks noChangeArrowheads="1"/>
          </p:cNvSpPr>
          <p:nvPr/>
        </p:nvSpPr>
        <p:spPr bwMode="auto">
          <a:xfrm>
            <a:off x="4752948" y="2659041"/>
            <a:ext cx="152400" cy="152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" name="Line 43"/>
          <p:cNvSpPr>
            <a:spLocks noChangeShapeType="1"/>
          </p:cNvSpPr>
          <p:nvPr/>
        </p:nvSpPr>
        <p:spPr bwMode="auto">
          <a:xfrm flipV="1">
            <a:off x="6657948" y="2125641"/>
            <a:ext cx="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4" name="Line 44"/>
          <p:cNvSpPr>
            <a:spLocks noChangeShapeType="1"/>
          </p:cNvSpPr>
          <p:nvPr/>
        </p:nvSpPr>
        <p:spPr bwMode="auto">
          <a:xfrm flipV="1">
            <a:off x="7419948" y="2125641"/>
            <a:ext cx="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5" name="Line 45"/>
          <p:cNvSpPr>
            <a:spLocks noChangeShapeType="1"/>
          </p:cNvSpPr>
          <p:nvPr/>
        </p:nvSpPr>
        <p:spPr bwMode="auto">
          <a:xfrm>
            <a:off x="6657948" y="3268641"/>
            <a:ext cx="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6" name="Line 46"/>
          <p:cNvSpPr>
            <a:spLocks noChangeShapeType="1"/>
          </p:cNvSpPr>
          <p:nvPr/>
        </p:nvSpPr>
        <p:spPr bwMode="auto">
          <a:xfrm>
            <a:off x="7419948" y="3268641"/>
            <a:ext cx="0" cy="1066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7" name="Text Box 47"/>
          <p:cNvSpPr txBox="1">
            <a:spLocks noChangeArrowheads="1"/>
          </p:cNvSpPr>
          <p:nvPr/>
        </p:nvSpPr>
        <p:spPr bwMode="auto">
          <a:xfrm>
            <a:off x="4829148" y="2684441"/>
            <a:ext cx="16303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b="1"/>
              <a:t>V</a:t>
            </a:r>
            <a:r>
              <a:rPr kumimoji="0" lang="en-US" b="1" baseline="-25000"/>
              <a:t>ENTRADA</a:t>
            </a:r>
            <a:endParaRPr kumimoji="0" lang="en-US"/>
          </a:p>
        </p:txBody>
      </p:sp>
      <p:sp>
        <p:nvSpPr>
          <p:cNvPr id="48" name="Text Box 48"/>
          <p:cNvSpPr txBox="1">
            <a:spLocks noChangeArrowheads="1"/>
          </p:cNvSpPr>
          <p:nvPr/>
        </p:nvSpPr>
        <p:spPr bwMode="auto">
          <a:xfrm>
            <a:off x="8242273" y="2760641"/>
            <a:ext cx="11890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b="1"/>
              <a:t>V</a:t>
            </a:r>
            <a:r>
              <a:rPr kumimoji="0" lang="en-US" b="1" baseline="-25000"/>
              <a:t>SAÍDA</a:t>
            </a:r>
            <a:endParaRPr kumimoji="0" lang="en-US" b="1"/>
          </a:p>
        </p:txBody>
      </p:sp>
      <p:grpSp>
        <p:nvGrpSpPr>
          <p:cNvPr id="49" name="Group 49"/>
          <p:cNvGrpSpPr>
            <a:grpSpLocks/>
          </p:cNvGrpSpPr>
          <p:nvPr/>
        </p:nvGrpSpPr>
        <p:grpSpPr bwMode="auto">
          <a:xfrm>
            <a:off x="2390748" y="2033566"/>
            <a:ext cx="1692275" cy="4197350"/>
            <a:chOff x="1200" y="1142"/>
            <a:chExt cx="1066" cy="2645"/>
          </a:xfrm>
        </p:grpSpPr>
        <p:sp>
          <p:nvSpPr>
            <p:cNvPr id="50" name="Freeform 50"/>
            <p:cNvSpPr>
              <a:spLocks noChangeArrowheads="1"/>
            </p:cNvSpPr>
            <p:nvPr/>
          </p:nvSpPr>
          <p:spPr bwMode="auto">
            <a:xfrm flipV="1">
              <a:off x="1200" y="3168"/>
              <a:ext cx="1066" cy="620"/>
            </a:xfrm>
            <a:custGeom>
              <a:avLst/>
              <a:gdLst>
                <a:gd name="T0" fmla="*/ 1066 w 1066"/>
                <a:gd name="T1" fmla="*/ 620 h 620"/>
                <a:gd name="T2" fmla="*/ 837 w 1066"/>
                <a:gd name="T3" fmla="*/ 97 h 620"/>
                <a:gd name="T4" fmla="*/ 526 w 1066"/>
                <a:gd name="T5" fmla="*/ 35 h 620"/>
                <a:gd name="T6" fmla="*/ 206 w 1066"/>
                <a:gd name="T7" fmla="*/ 97 h 620"/>
                <a:gd name="T8" fmla="*/ 0 w 1066"/>
                <a:gd name="T9" fmla="*/ 620 h 6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6"/>
                <a:gd name="T16" fmla="*/ 0 h 620"/>
                <a:gd name="T17" fmla="*/ 1066 w 1066"/>
                <a:gd name="T18" fmla="*/ 620 h 6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6" h="620">
                  <a:moveTo>
                    <a:pt x="1066" y="620"/>
                  </a:moveTo>
                  <a:cubicBezTo>
                    <a:pt x="1028" y="533"/>
                    <a:pt x="927" y="194"/>
                    <a:pt x="837" y="97"/>
                  </a:cubicBezTo>
                  <a:cubicBezTo>
                    <a:pt x="747" y="0"/>
                    <a:pt x="631" y="35"/>
                    <a:pt x="526" y="35"/>
                  </a:cubicBezTo>
                  <a:cubicBezTo>
                    <a:pt x="421" y="35"/>
                    <a:pt x="294" y="0"/>
                    <a:pt x="206" y="97"/>
                  </a:cubicBezTo>
                  <a:cubicBezTo>
                    <a:pt x="118" y="194"/>
                    <a:pt x="43" y="511"/>
                    <a:pt x="0" y="620"/>
                  </a:cubicBezTo>
                </a:path>
              </a:pathLst>
            </a:cu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" name="Freeform 51"/>
            <p:cNvSpPr>
              <a:spLocks noChangeArrowheads="1"/>
            </p:cNvSpPr>
            <p:nvPr/>
          </p:nvSpPr>
          <p:spPr bwMode="auto">
            <a:xfrm flipV="1">
              <a:off x="1200" y="1142"/>
              <a:ext cx="1066" cy="1064"/>
            </a:xfrm>
            <a:custGeom>
              <a:avLst/>
              <a:gdLst>
                <a:gd name="T0" fmla="*/ 1066 w 1066"/>
                <a:gd name="T1" fmla="*/ 1062 h 1065"/>
                <a:gd name="T2" fmla="*/ 766 w 1066"/>
                <a:gd name="T3" fmla="*/ 279 h 1065"/>
                <a:gd name="T4" fmla="*/ 538 w 1066"/>
                <a:gd name="T5" fmla="*/ 10 h 1065"/>
                <a:gd name="T6" fmla="*/ 321 w 1066"/>
                <a:gd name="T7" fmla="*/ 217 h 1065"/>
                <a:gd name="T8" fmla="*/ 0 w 1066"/>
                <a:gd name="T9" fmla="*/ 1062 h 10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6"/>
                <a:gd name="T16" fmla="*/ 0 h 1065"/>
                <a:gd name="T17" fmla="*/ 1066 w 1066"/>
                <a:gd name="T18" fmla="*/ 1065 h 10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6" h="1065">
                  <a:moveTo>
                    <a:pt x="1066" y="1065"/>
                  </a:moveTo>
                  <a:cubicBezTo>
                    <a:pt x="1016" y="934"/>
                    <a:pt x="854" y="455"/>
                    <a:pt x="766" y="279"/>
                  </a:cubicBezTo>
                  <a:cubicBezTo>
                    <a:pt x="678" y="103"/>
                    <a:pt x="612" y="20"/>
                    <a:pt x="538" y="10"/>
                  </a:cubicBezTo>
                  <a:cubicBezTo>
                    <a:pt x="464" y="0"/>
                    <a:pt x="411" y="41"/>
                    <a:pt x="321" y="217"/>
                  </a:cubicBezTo>
                  <a:cubicBezTo>
                    <a:pt x="231" y="393"/>
                    <a:pt x="67" y="888"/>
                    <a:pt x="0" y="1065"/>
                  </a:cubicBezTo>
                </a:path>
              </a:pathLst>
            </a:custGeom>
            <a:noFill/>
            <a:ln w="571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52" name="Group 52"/>
          <p:cNvGrpSpPr>
            <a:grpSpLocks/>
          </p:cNvGrpSpPr>
          <p:nvPr/>
        </p:nvGrpSpPr>
        <p:grpSpPr bwMode="auto">
          <a:xfrm>
            <a:off x="714348" y="357166"/>
            <a:ext cx="1692275" cy="4889500"/>
            <a:chOff x="144" y="86"/>
            <a:chExt cx="1066" cy="3081"/>
          </a:xfrm>
        </p:grpSpPr>
        <p:sp>
          <p:nvSpPr>
            <p:cNvPr id="53" name="Freeform 53"/>
            <p:cNvSpPr>
              <a:spLocks noChangeArrowheads="1"/>
            </p:cNvSpPr>
            <p:nvPr/>
          </p:nvSpPr>
          <p:spPr bwMode="auto">
            <a:xfrm>
              <a:off x="144" y="2548"/>
              <a:ext cx="1066" cy="620"/>
            </a:xfrm>
            <a:custGeom>
              <a:avLst/>
              <a:gdLst>
                <a:gd name="T0" fmla="*/ 1066 w 1066"/>
                <a:gd name="T1" fmla="*/ 620 h 620"/>
                <a:gd name="T2" fmla="*/ 837 w 1066"/>
                <a:gd name="T3" fmla="*/ 97 h 620"/>
                <a:gd name="T4" fmla="*/ 526 w 1066"/>
                <a:gd name="T5" fmla="*/ 35 h 620"/>
                <a:gd name="T6" fmla="*/ 206 w 1066"/>
                <a:gd name="T7" fmla="*/ 97 h 620"/>
                <a:gd name="T8" fmla="*/ 0 w 1066"/>
                <a:gd name="T9" fmla="*/ 620 h 6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6"/>
                <a:gd name="T16" fmla="*/ 0 h 620"/>
                <a:gd name="T17" fmla="*/ 1066 w 1066"/>
                <a:gd name="T18" fmla="*/ 620 h 6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6" h="620">
                  <a:moveTo>
                    <a:pt x="1066" y="620"/>
                  </a:moveTo>
                  <a:cubicBezTo>
                    <a:pt x="1028" y="533"/>
                    <a:pt x="927" y="194"/>
                    <a:pt x="837" y="97"/>
                  </a:cubicBezTo>
                  <a:cubicBezTo>
                    <a:pt x="747" y="0"/>
                    <a:pt x="631" y="35"/>
                    <a:pt x="526" y="35"/>
                  </a:cubicBezTo>
                  <a:cubicBezTo>
                    <a:pt x="421" y="35"/>
                    <a:pt x="294" y="0"/>
                    <a:pt x="206" y="97"/>
                  </a:cubicBezTo>
                  <a:cubicBezTo>
                    <a:pt x="118" y="194"/>
                    <a:pt x="43" y="511"/>
                    <a:pt x="0" y="620"/>
                  </a:cubicBezTo>
                </a:path>
              </a:pathLst>
            </a:custGeom>
            <a:noFill/>
            <a:ln w="571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4" name="Freeform 54"/>
            <p:cNvSpPr>
              <a:spLocks noChangeArrowheads="1"/>
            </p:cNvSpPr>
            <p:nvPr/>
          </p:nvSpPr>
          <p:spPr bwMode="auto">
            <a:xfrm>
              <a:off x="144" y="86"/>
              <a:ext cx="1066" cy="1064"/>
            </a:xfrm>
            <a:custGeom>
              <a:avLst/>
              <a:gdLst>
                <a:gd name="T0" fmla="*/ 1066 w 1066"/>
                <a:gd name="T1" fmla="*/ 1062 h 1065"/>
                <a:gd name="T2" fmla="*/ 766 w 1066"/>
                <a:gd name="T3" fmla="*/ 279 h 1065"/>
                <a:gd name="T4" fmla="*/ 538 w 1066"/>
                <a:gd name="T5" fmla="*/ 10 h 1065"/>
                <a:gd name="T6" fmla="*/ 321 w 1066"/>
                <a:gd name="T7" fmla="*/ 217 h 1065"/>
                <a:gd name="T8" fmla="*/ 0 w 1066"/>
                <a:gd name="T9" fmla="*/ 1062 h 10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66"/>
                <a:gd name="T16" fmla="*/ 0 h 1065"/>
                <a:gd name="T17" fmla="*/ 1066 w 1066"/>
                <a:gd name="T18" fmla="*/ 1065 h 10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66" h="1065">
                  <a:moveTo>
                    <a:pt x="1066" y="1065"/>
                  </a:moveTo>
                  <a:cubicBezTo>
                    <a:pt x="1016" y="934"/>
                    <a:pt x="854" y="455"/>
                    <a:pt x="766" y="279"/>
                  </a:cubicBezTo>
                  <a:cubicBezTo>
                    <a:pt x="678" y="103"/>
                    <a:pt x="612" y="20"/>
                    <a:pt x="538" y="10"/>
                  </a:cubicBezTo>
                  <a:cubicBezTo>
                    <a:pt x="464" y="0"/>
                    <a:pt x="411" y="41"/>
                    <a:pt x="321" y="217"/>
                  </a:cubicBezTo>
                  <a:cubicBezTo>
                    <a:pt x="231" y="393"/>
                    <a:pt x="67" y="888"/>
                    <a:pt x="0" y="1065"/>
                  </a:cubicBezTo>
                </a:path>
              </a:pathLst>
            </a:custGeom>
            <a:noFill/>
            <a:ln w="5715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5" name="Text Box 55"/>
          <p:cNvSpPr txBox="1">
            <a:spLocks noChangeArrowheads="1"/>
          </p:cNvSpPr>
          <p:nvPr/>
        </p:nvSpPr>
        <p:spPr bwMode="auto">
          <a:xfrm>
            <a:off x="2755873" y="668316"/>
            <a:ext cx="44084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b="1"/>
              <a:t>Quando V</a:t>
            </a:r>
            <a:r>
              <a:rPr kumimoji="0" lang="en-US" b="1" baseline="-25000"/>
              <a:t>ENTRADA</a:t>
            </a:r>
            <a:r>
              <a:rPr kumimoji="0" lang="en-US" b="1"/>
              <a:t> &gt; 1,2 V</a:t>
            </a:r>
            <a:r>
              <a:rPr kumimoji="0" lang="en-US" b="1" baseline="-25000"/>
              <a:t>PP</a:t>
            </a:r>
            <a:endParaRPr kumimoji="0" lang="en-US" b="1"/>
          </a:p>
        </p:txBody>
      </p:sp>
      <p:grpSp>
        <p:nvGrpSpPr>
          <p:cNvPr id="56" name="Group 56"/>
          <p:cNvGrpSpPr>
            <a:grpSpLocks/>
          </p:cNvGrpSpPr>
          <p:nvPr/>
        </p:nvGrpSpPr>
        <p:grpSpPr bwMode="auto">
          <a:xfrm>
            <a:off x="2162148" y="2887641"/>
            <a:ext cx="4724400" cy="1697038"/>
            <a:chOff x="1056" y="1680"/>
            <a:chExt cx="2976" cy="1069"/>
          </a:xfrm>
        </p:grpSpPr>
        <p:grpSp>
          <p:nvGrpSpPr>
            <p:cNvPr id="57" name="Group 57"/>
            <p:cNvGrpSpPr>
              <a:grpSpLocks/>
            </p:cNvGrpSpPr>
            <p:nvPr/>
          </p:nvGrpSpPr>
          <p:grpSpPr bwMode="auto">
            <a:xfrm flipV="1">
              <a:off x="3744" y="1680"/>
              <a:ext cx="288" cy="240"/>
              <a:chOff x="3744" y="1680"/>
              <a:chExt cx="288" cy="240"/>
            </a:xfrm>
          </p:grpSpPr>
          <p:sp>
            <p:nvSpPr>
              <p:cNvPr id="60" name="Line 58"/>
              <p:cNvSpPr>
                <a:spLocks noChangeShapeType="1"/>
              </p:cNvSpPr>
              <p:nvPr/>
            </p:nvSpPr>
            <p:spPr bwMode="auto">
              <a:xfrm>
                <a:off x="3744" y="1680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1" name="AutoShape 59"/>
              <p:cNvSpPr>
                <a:spLocks noChangeArrowheads="1"/>
              </p:cNvSpPr>
              <p:nvPr/>
            </p:nvSpPr>
            <p:spPr bwMode="auto">
              <a:xfrm>
                <a:off x="3744" y="1680"/>
                <a:ext cx="288" cy="240"/>
              </a:xfrm>
              <a:prstGeom prst="triangle">
                <a:avLst>
                  <a:gd name="adj" fmla="val 50000"/>
                </a:avLst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58" name="Line 60"/>
            <p:cNvSpPr>
              <a:spLocks noChangeShapeType="1"/>
            </p:cNvSpPr>
            <p:nvPr/>
          </p:nvSpPr>
          <p:spPr bwMode="auto">
            <a:xfrm>
              <a:off x="1056" y="2592"/>
              <a:ext cx="374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9" name="Text Box 61"/>
            <p:cNvSpPr txBox="1">
              <a:spLocks noChangeArrowheads="1"/>
            </p:cNvSpPr>
            <p:nvPr/>
          </p:nvSpPr>
          <p:spPr bwMode="auto">
            <a:xfrm>
              <a:off x="1412" y="2458"/>
              <a:ext cx="70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kumimoji="0" lang="en-US" sz="2400">
                  <a:solidFill>
                    <a:srgbClr val="CC0000"/>
                  </a:solidFill>
                </a:rPr>
                <a:t>+ 0,6 V</a:t>
              </a:r>
            </a:p>
          </p:txBody>
        </p:sp>
      </p:grpSp>
      <p:grpSp>
        <p:nvGrpSpPr>
          <p:cNvPr id="62" name="Group 62"/>
          <p:cNvGrpSpPr>
            <a:grpSpLocks/>
          </p:cNvGrpSpPr>
          <p:nvPr/>
        </p:nvGrpSpPr>
        <p:grpSpPr bwMode="auto">
          <a:xfrm>
            <a:off x="1198536" y="2887641"/>
            <a:ext cx="6448425" cy="3595688"/>
            <a:chOff x="449" y="1680"/>
            <a:chExt cx="4063" cy="2265"/>
          </a:xfrm>
        </p:grpSpPr>
        <p:grpSp>
          <p:nvGrpSpPr>
            <p:cNvPr id="63" name="Group 63"/>
            <p:cNvGrpSpPr>
              <a:grpSpLocks/>
            </p:cNvGrpSpPr>
            <p:nvPr/>
          </p:nvGrpSpPr>
          <p:grpSpPr bwMode="auto">
            <a:xfrm>
              <a:off x="4224" y="1680"/>
              <a:ext cx="288" cy="240"/>
              <a:chOff x="4224" y="1680"/>
              <a:chExt cx="288" cy="240"/>
            </a:xfrm>
          </p:grpSpPr>
          <p:sp>
            <p:nvSpPr>
              <p:cNvPr id="66" name="Line 64"/>
              <p:cNvSpPr>
                <a:spLocks noChangeShapeType="1"/>
              </p:cNvSpPr>
              <p:nvPr/>
            </p:nvSpPr>
            <p:spPr bwMode="auto">
              <a:xfrm>
                <a:off x="4224" y="1680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7" name="AutoShape 65"/>
              <p:cNvSpPr>
                <a:spLocks noChangeArrowheads="1"/>
              </p:cNvSpPr>
              <p:nvPr/>
            </p:nvSpPr>
            <p:spPr bwMode="auto">
              <a:xfrm>
                <a:off x="4224" y="1680"/>
                <a:ext cx="288" cy="240"/>
              </a:xfrm>
              <a:prstGeom prst="triangle">
                <a:avLst>
                  <a:gd name="adj" fmla="val 50000"/>
                </a:avLst>
              </a:prstGeom>
              <a:solidFill>
                <a:srgbClr val="3333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64" name="Text Box 66"/>
            <p:cNvSpPr txBox="1">
              <a:spLocks noChangeArrowheads="1"/>
            </p:cNvSpPr>
            <p:nvPr/>
          </p:nvSpPr>
          <p:spPr bwMode="auto">
            <a:xfrm>
              <a:off x="449" y="3654"/>
              <a:ext cx="65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kumimoji="0" lang="en-US" sz="2400">
                  <a:solidFill>
                    <a:srgbClr val="3333CC"/>
                  </a:solidFill>
                </a:rPr>
                <a:t>- 0,6 V</a:t>
              </a:r>
            </a:p>
          </p:txBody>
        </p:sp>
        <p:sp>
          <p:nvSpPr>
            <p:cNvPr id="65" name="Line 67"/>
            <p:cNvSpPr>
              <a:spLocks noChangeShapeType="1"/>
            </p:cNvSpPr>
            <p:nvPr/>
          </p:nvSpPr>
          <p:spPr bwMode="auto">
            <a:xfrm flipH="1">
              <a:off x="1056" y="3792"/>
              <a:ext cx="356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68" name="Group 68"/>
          <p:cNvGrpSpPr>
            <a:grpSpLocks/>
          </p:cNvGrpSpPr>
          <p:nvPr/>
        </p:nvGrpSpPr>
        <p:grpSpPr bwMode="auto">
          <a:xfrm>
            <a:off x="3289273" y="4665641"/>
            <a:ext cx="5718175" cy="1355725"/>
            <a:chOff x="1766" y="2800"/>
            <a:chExt cx="3602" cy="854"/>
          </a:xfrm>
        </p:grpSpPr>
        <p:sp>
          <p:nvSpPr>
            <p:cNvPr id="69" name="Text Box 69"/>
            <p:cNvSpPr txBox="1">
              <a:spLocks noChangeArrowheads="1"/>
            </p:cNvSpPr>
            <p:nvPr/>
          </p:nvSpPr>
          <p:spPr bwMode="auto">
            <a:xfrm>
              <a:off x="1766" y="2800"/>
              <a:ext cx="232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0" lang="en-US" b="1"/>
                <a:t>V</a:t>
              </a:r>
              <a:r>
                <a:rPr kumimoji="0" lang="en-US" b="1" baseline="-25000"/>
                <a:t>SAÍDA</a:t>
              </a:r>
              <a:r>
                <a:rPr kumimoji="0" lang="en-US" b="1"/>
                <a:t> está grampeado</a:t>
              </a:r>
            </a:p>
          </p:txBody>
        </p:sp>
        <p:sp>
          <p:nvSpPr>
            <p:cNvPr id="70" name="Text Box 70"/>
            <p:cNvSpPr txBox="1">
              <a:spLocks noChangeArrowheads="1"/>
            </p:cNvSpPr>
            <p:nvPr/>
          </p:nvSpPr>
          <p:spPr bwMode="auto">
            <a:xfrm>
              <a:off x="3230" y="3354"/>
              <a:ext cx="2138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0" lang="en-US" b="1">
                  <a:solidFill>
                    <a:srgbClr val="CC0000"/>
                  </a:solidFill>
                </a:rPr>
                <a:t>Os diodos conduzem.</a:t>
              </a:r>
            </a:p>
          </p:txBody>
        </p:sp>
        <p:sp>
          <p:nvSpPr>
            <p:cNvPr id="71" name="Text Box 71"/>
            <p:cNvSpPr txBox="1">
              <a:spLocks noChangeArrowheads="1"/>
            </p:cNvSpPr>
            <p:nvPr/>
          </p:nvSpPr>
          <p:spPr bwMode="auto">
            <a:xfrm>
              <a:off x="2014" y="2904"/>
              <a:ext cx="11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kumimoji="0" lang="pt-BR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85720" y="633390"/>
            <a:ext cx="3657600" cy="2819400"/>
            <a:chOff x="144" y="480"/>
            <a:chExt cx="2304" cy="1776"/>
          </a:xfrm>
        </p:grpSpPr>
        <p:sp>
          <p:nvSpPr>
            <p:cNvPr id="3" name="Line 3"/>
            <p:cNvSpPr>
              <a:spLocks noChangeShapeType="1"/>
            </p:cNvSpPr>
            <p:nvPr/>
          </p:nvSpPr>
          <p:spPr bwMode="auto">
            <a:xfrm>
              <a:off x="144" y="1344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144" y="480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7381845" y="2766990"/>
            <a:ext cx="368300" cy="1016000"/>
            <a:chOff x="4614" y="1824"/>
            <a:chExt cx="233" cy="640"/>
          </a:xfrm>
        </p:grpSpPr>
        <p:sp>
          <p:nvSpPr>
            <p:cNvPr id="6" name="Line 6"/>
            <p:cNvSpPr>
              <a:spLocks noChangeShapeType="1"/>
            </p:cNvSpPr>
            <p:nvPr/>
          </p:nvSpPr>
          <p:spPr bwMode="auto">
            <a:xfrm rot="10800001" flipV="1">
              <a:off x="4625" y="2196"/>
              <a:ext cx="206" cy="10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rot="10800001" flipV="1">
              <a:off x="4640" y="1990"/>
              <a:ext cx="206" cy="10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rot="10800000" flipH="1" flipV="1">
              <a:off x="4625" y="2094"/>
              <a:ext cx="206" cy="10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rot="10800000" flipH="1" flipV="1">
              <a:off x="4625" y="1888"/>
              <a:ext cx="206" cy="10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rot="10800000" flipH="1" flipV="1">
              <a:off x="4640" y="2300"/>
              <a:ext cx="206" cy="10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" name="Freeform 11"/>
            <p:cNvSpPr>
              <a:spLocks noChangeArrowheads="1"/>
            </p:cNvSpPr>
            <p:nvPr/>
          </p:nvSpPr>
          <p:spPr bwMode="auto">
            <a:xfrm rot="10800001" flipH="1">
              <a:off x="4614" y="1824"/>
              <a:ext cx="130" cy="68"/>
            </a:xfrm>
            <a:custGeom>
              <a:avLst/>
              <a:gdLst>
                <a:gd name="T0" fmla="*/ 128 w 131"/>
                <a:gd name="T1" fmla="*/ 68 h 68"/>
                <a:gd name="T2" fmla="*/ 0 w 131"/>
                <a:gd name="T3" fmla="*/ 0 h 68"/>
                <a:gd name="T4" fmla="*/ 0 60000 65536"/>
                <a:gd name="T5" fmla="*/ 0 60000 65536"/>
                <a:gd name="T6" fmla="*/ 0 w 131"/>
                <a:gd name="T7" fmla="*/ 0 h 68"/>
                <a:gd name="T8" fmla="*/ 131 w 131"/>
                <a:gd name="T9" fmla="*/ 68 h 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31" h="68">
                  <a:moveTo>
                    <a:pt x="131" y="68"/>
                  </a:moveTo>
                  <a:lnTo>
                    <a:pt x="0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Freeform 12"/>
            <p:cNvSpPr>
              <a:spLocks noChangeArrowheads="1"/>
            </p:cNvSpPr>
            <p:nvPr/>
          </p:nvSpPr>
          <p:spPr bwMode="auto">
            <a:xfrm rot="10800001" flipH="1">
              <a:off x="4715" y="2396"/>
              <a:ext cx="130" cy="68"/>
            </a:xfrm>
            <a:custGeom>
              <a:avLst/>
              <a:gdLst>
                <a:gd name="T0" fmla="*/ 128 w 131"/>
                <a:gd name="T1" fmla="*/ 68 h 68"/>
                <a:gd name="T2" fmla="*/ 0 w 131"/>
                <a:gd name="T3" fmla="*/ 0 h 68"/>
                <a:gd name="T4" fmla="*/ 0 60000 65536"/>
                <a:gd name="T5" fmla="*/ 0 60000 65536"/>
                <a:gd name="T6" fmla="*/ 0 w 131"/>
                <a:gd name="T7" fmla="*/ 0 h 68"/>
                <a:gd name="T8" fmla="*/ 131 w 131"/>
                <a:gd name="T9" fmla="*/ 68 h 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31" h="68">
                  <a:moveTo>
                    <a:pt x="131" y="68"/>
                  </a:moveTo>
                  <a:lnTo>
                    <a:pt x="0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6762720" y="3071790"/>
            <a:ext cx="457200" cy="381000"/>
            <a:chOff x="4224" y="2016"/>
            <a:chExt cx="288" cy="240"/>
          </a:xfrm>
        </p:grpSpPr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4224" y="201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AutoShape 15"/>
            <p:cNvSpPr>
              <a:spLocks noChangeArrowheads="1"/>
            </p:cNvSpPr>
            <p:nvPr/>
          </p:nvSpPr>
          <p:spPr bwMode="auto">
            <a:xfrm>
              <a:off x="4224" y="2016"/>
              <a:ext cx="288" cy="240"/>
            </a:xfrm>
            <a:prstGeom prst="triangle">
              <a:avLst>
                <a:gd name="adj" fmla="val 50000"/>
              </a:avLst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285720" y="3605190"/>
            <a:ext cx="3657600" cy="2819400"/>
            <a:chOff x="144" y="2352"/>
            <a:chExt cx="2304" cy="1776"/>
          </a:xfrm>
        </p:grpSpPr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144" y="3216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144" y="2352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5848320" y="2309790"/>
            <a:ext cx="1752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7600920" y="2309790"/>
            <a:ext cx="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21" name="Group 21"/>
          <p:cNvGrpSpPr>
            <a:grpSpLocks/>
          </p:cNvGrpSpPr>
          <p:nvPr/>
        </p:nvGrpSpPr>
        <p:grpSpPr bwMode="auto">
          <a:xfrm>
            <a:off x="6610320" y="4519590"/>
            <a:ext cx="762000" cy="304800"/>
            <a:chOff x="4128" y="2928"/>
            <a:chExt cx="480" cy="192"/>
          </a:xfrm>
        </p:grpSpPr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4128" y="2928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4224" y="3024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4320" y="3120"/>
              <a:ext cx="9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7524720" y="3757590"/>
            <a:ext cx="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H="1">
            <a:off x="4400520" y="4214790"/>
            <a:ext cx="3124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 flipV="1">
            <a:off x="4400520" y="3452790"/>
            <a:ext cx="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>
            <a:off x="4400520" y="230979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4324320" y="3300390"/>
            <a:ext cx="152400" cy="152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4324320" y="2843190"/>
            <a:ext cx="152400" cy="152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 flipV="1">
            <a:off x="6991320" y="2309790"/>
            <a:ext cx="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6991320" y="3452790"/>
            <a:ext cx="0" cy="1066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4400520" y="2868590"/>
            <a:ext cx="16303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b="1"/>
              <a:t>V</a:t>
            </a:r>
            <a:r>
              <a:rPr kumimoji="0" lang="en-US" b="1" baseline="-25000"/>
              <a:t>ENTRADA</a:t>
            </a:r>
            <a:endParaRPr kumimoji="0" lang="en-US" b="1"/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7762845" y="2960665"/>
            <a:ext cx="11890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b="1"/>
              <a:t>V</a:t>
            </a:r>
            <a:r>
              <a:rPr kumimoji="0" lang="en-US" b="1" baseline="-25000"/>
              <a:t>SAÍDA</a:t>
            </a:r>
            <a:endParaRPr kumimoji="0" lang="en-US" b="1"/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2911445" y="1004865"/>
            <a:ext cx="44084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b="1"/>
              <a:t>Quando V</a:t>
            </a:r>
            <a:r>
              <a:rPr kumimoji="0" lang="en-US" b="1" baseline="-25000"/>
              <a:t>ENTRADA</a:t>
            </a:r>
            <a:r>
              <a:rPr kumimoji="0" lang="en-US" b="1"/>
              <a:t> &gt; 1,2 V</a:t>
            </a:r>
            <a:r>
              <a:rPr kumimoji="0" lang="en-US" b="1" baseline="-25000"/>
              <a:t>PP</a:t>
            </a:r>
            <a:endParaRPr kumimoji="0" lang="en-US" b="1"/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285720" y="191136"/>
            <a:ext cx="81006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sz="2800" dirty="0">
                <a:solidFill>
                  <a:srgbClr val="FF0000"/>
                </a:solidFill>
              </a:rPr>
              <a:t>Este </a:t>
            </a:r>
            <a:r>
              <a:rPr kumimoji="0" lang="en-US" sz="2800" dirty="0" err="1">
                <a:solidFill>
                  <a:srgbClr val="FF0000"/>
                </a:solidFill>
              </a:rPr>
              <a:t>circuito</a:t>
            </a:r>
            <a:r>
              <a:rPr kumimoji="0" lang="en-US" sz="2800" dirty="0">
                <a:solidFill>
                  <a:srgbClr val="FF0000"/>
                </a:solidFill>
              </a:rPr>
              <a:t> é </a:t>
            </a:r>
            <a:r>
              <a:rPr kumimoji="0" lang="en-US" sz="2800" dirty="0" err="1">
                <a:solidFill>
                  <a:srgbClr val="FF0000"/>
                </a:solidFill>
              </a:rPr>
              <a:t>chamado</a:t>
            </a:r>
            <a:r>
              <a:rPr kumimoji="0" lang="en-US" sz="2800" dirty="0">
                <a:solidFill>
                  <a:srgbClr val="FF0000"/>
                </a:solidFill>
              </a:rPr>
              <a:t> </a:t>
            </a:r>
            <a:r>
              <a:rPr kumimoji="0" lang="en-US" sz="2800" dirty="0" err="1">
                <a:solidFill>
                  <a:srgbClr val="FF0000"/>
                </a:solidFill>
              </a:rPr>
              <a:t>grampo</a:t>
            </a:r>
            <a:r>
              <a:rPr kumimoji="0" lang="en-US" sz="2800" dirty="0">
                <a:solidFill>
                  <a:srgbClr val="FF0000"/>
                </a:solidFill>
              </a:rPr>
              <a:t> </a:t>
            </a:r>
            <a:r>
              <a:rPr kumimoji="0" lang="en-US" sz="2800" dirty="0" err="1">
                <a:solidFill>
                  <a:srgbClr val="FF0000"/>
                </a:solidFill>
              </a:rPr>
              <a:t>ou</a:t>
            </a:r>
            <a:r>
              <a:rPr kumimoji="0" lang="en-US" sz="2800" dirty="0">
                <a:solidFill>
                  <a:srgbClr val="FF0000"/>
                </a:solidFill>
              </a:rPr>
              <a:t> </a:t>
            </a:r>
            <a:r>
              <a:rPr kumimoji="0" lang="en-US" sz="2800" dirty="0" err="1">
                <a:solidFill>
                  <a:srgbClr val="FF0000"/>
                </a:solidFill>
              </a:rPr>
              <a:t>restaurador</a:t>
            </a:r>
            <a:r>
              <a:rPr kumimoji="0" lang="en-US" sz="2800" dirty="0">
                <a:solidFill>
                  <a:srgbClr val="FF0000"/>
                </a:solidFill>
              </a:rPr>
              <a:t> de CC.</a:t>
            </a:r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>
            <a:off x="5848320" y="1973240"/>
            <a:ext cx="0" cy="7461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8" name="Freeform 38"/>
          <p:cNvSpPr>
            <a:spLocks noChangeArrowheads="1"/>
          </p:cNvSpPr>
          <p:nvPr/>
        </p:nvSpPr>
        <p:spPr bwMode="auto">
          <a:xfrm>
            <a:off x="5540345" y="1973240"/>
            <a:ext cx="152400" cy="720725"/>
          </a:xfrm>
          <a:custGeom>
            <a:avLst/>
            <a:gdLst>
              <a:gd name="T0" fmla="*/ 0 w 97"/>
              <a:gd name="T1" fmla="*/ 0 h 455"/>
              <a:gd name="T2" fmla="*/ 2147483647 w 97"/>
              <a:gd name="T3" fmla="*/ 2147483647 h 455"/>
              <a:gd name="T4" fmla="*/ 2147483647 w 97"/>
              <a:gd name="T5" fmla="*/ 2147483647 h 455"/>
              <a:gd name="T6" fmla="*/ 2147483647 w 97"/>
              <a:gd name="T7" fmla="*/ 2147483647 h 455"/>
              <a:gd name="T8" fmla="*/ 0 60000 65536"/>
              <a:gd name="T9" fmla="*/ 0 60000 65536"/>
              <a:gd name="T10" fmla="*/ 0 60000 65536"/>
              <a:gd name="T11" fmla="*/ 0 60000 65536"/>
              <a:gd name="T12" fmla="*/ 0 w 97"/>
              <a:gd name="T13" fmla="*/ 0 h 455"/>
              <a:gd name="T14" fmla="*/ 97 w 97"/>
              <a:gd name="T15" fmla="*/ 455 h 4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7" h="455">
                <a:moveTo>
                  <a:pt x="0" y="0"/>
                </a:moveTo>
                <a:cubicBezTo>
                  <a:pt x="14" y="21"/>
                  <a:pt x="69" y="79"/>
                  <a:pt x="83" y="134"/>
                </a:cubicBezTo>
                <a:cubicBezTo>
                  <a:pt x="97" y="189"/>
                  <a:pt x="95" y="278"/>
                  <a:pt x="83" y="331"/>
                </a:cubicBezTo>
                <a:cubicBezTo>
                  <a:pt x="71" y="384"/>
                  <a:pt x="26" y="429"/>
                  <a:pt x="11" y="455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9" name="Line 39"/>
          <p:cNvSpPr>
            <a:spLocks noChangeShapeType="1"/>
          </p:cNvSpPr>
          <p:nvPr/>
        </p:nvSpPr>
        <p:spPr bwMode="auto">
          <a:xfrm flipH="1">
            <a:off x="4400520" y="2309790"/>
            <a:ext cx="1295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40" name="Group 40"/>
          <p:cNvGrpSpPr>
            <a:grpSpLocks/>
          </p:cNvGrpSpPr>
          <p:nvPr/>
        </p:nvGrpSpPr>
        <p:grpSpPr bwMode="auto">
          <a:xfrm>
            <a:off x="285720" y="1074715"/>
            <a:ext cx="4756150" cy="4945063"/>
            <a:chOff x="144" y="758"/>
            <a:chExt cx="2996" cy="3115"/>
          </a:xfrm>
        </p:grpSpPr>
        <p:grpSp>
          <p:nvGrpSpPr>
            <p:cNvPr id="41" name="Group 41"/>
            <p:cNvGrpSpPr>
              <a:grpSpLocks/>
            </p:cNvGrpSpPr>
            <p:nvPr/>
          </p:nvGrpSpPr>
          <p:grpSpPr bwMode="auto">
            <a:xfrm>
              <a:off x="144" y="758"/>
              <a:ext cx="2157" cy="2566"/>
              <a:chOff x="144" y="758"/>
              <a:chExt cx="2157" cy="2566"/>
            </a:xfrm>
          </p:grpSpPr>
          <p:grpSp>
            <p:nvGrpSpPr>
              <p:cNvPr id="47" name="Group 42"/>
              <p:cNvGrpSpPr>
                <a:grpSpLocks/>
              </p:cNvGrpSpPr>
              <p:nvPr/>
            </p:nvGrpSpPr>
            <p:grpSpPr bwMode="auto">
              <a:xfrm>
                <a:off x="144" y="768"/>
                <a:ext cx="1065" cy="1160"/>
                <a:chOff x="144" y="768"/>
                <a:chExt cx="1065" cy="1160"/>
              </a:xfrm>
            </p:grpSpPr>
            <p:sp>
              <p:nvSpPr>
                <p:cNvPr id="57" name="Freeform 43"/>
                <p:cNvSpPr>
                  <a:spLocks noChangeArrowheads="1"/>
                </p:cNvSpPr>
                <p:nvPr/>
              </p:nvSpPr>
              <p:spPr bwMode="auto">
                <a:xfrm>
                  <a:off x="144" y="768"/>
                  <a:ext cx="535" cy="584"/>
                </a:xfrm>
                <a:custGeom>
                  <a:avLst/>
                  <a:gdLst>
                    <a:gd name="T0" fmla="*/ 135 w 1066"/>
                    <a:gd name="T1" fmla="*/ 175 h 1065"/>
                    <a:gd name="T2" fmla="*/ 97 w 1066"/>
                    <a:gd name="T3" fmla="*/ 46 h 1065"/>
                    <a:gd name="T4" fmla="*/ 68 w 1066"/>
                    <a:gd name="T5" fmla="*/ 2 h 1065"/>
                    <a:gd name="T6" fmla="*/ 41 w 1066"/>
                    <a:gd name="T7" fmla="*/ 36 h 1065"/>
                    <a:gd name="T8" fmla="*/ 0 w 1066"/>
                    <a:gd name="T9" fmla="*/ 175 h 10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66"/>
                    <a:gd name="T16" fmla="*/ 0 h 1065"/>
                    <a:gd name="T17" fmla="*/ 1066 w 1066"/>
                    <a:gd name="T18" fmla="*/ 1065 h 106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66" h="1065">
                      <a:moveTo>
                        <a:pt x="1066" y="1065"/>
                      </a:moveTo>
                      <a:cubicBezTo>
                        <a:pt x="1016" y="934"/>
                        <a:pt x="854" y="455"/>
                        <a:pt x="766" y="279"/>
                      </a:cubicBezTo>
                      <a:cubicBezTo>
                        <a:pt x="678" y="103"/>
                        <a:pt x="612" y="20"/>
                        <a:pt x="538" y="10"/>
                      </a:cubicBezTo>
                      <a:cubicBezTo>
                        <a:pt x="464" y="0"/>
                        <a:pt x="411" y="41"/>
                        <a:pt x="321" y="217"/>
                      </a:cubicBezTo>
                      <a:cubicBezTo>
                        <a:pt x="231" y="393"/>
                        <a:pt x="67" y="888"/>
                        <a:pt x="0" y="1065"/>
                      </a:cubicBezTo>
                    </a:path>
                  </a:pathLst>
                </a:custGeom>
                <a:noFill/>
                <a:ln w="57150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8" name="Freeform 44"/>
                <p:cNvSpPr>
                  <a:spLocks noChangeArrowheads="1"/>
                </p:cNvSpPr>
                <p:nvPr/>
              </p:nvSpPr>
              <p:spPr bwMode="auto">
                <a:xfrm flipV="1">
                  <a:off x="674" y="1344"/>
                  <a:ext cx="535" cy="584"/>
                </a:xfrm>
                <a:custGeom>
                  <a:avLst/>
                  <a:gdLst>
                    <a:gd name="T0" fmla="*/ 135 w 1066"/>
                    <a:gd name="T1" fmla="*/ 175 h 1065"/>
                    <a:gd name="T2" fmla="*/ 97 w 1066"/>
                    <a:gd name="T3" fmla="*/ 46 h 1065"/>
                    <a:gd name="T4" fmla="*/ 68 w 1066"/>
                    <a:gd name="T5" fmla="*/ 2 h 1065"/>
                    <a:gd name="T6" fmla="*/ 41 w 1066"/>
                    <a:gd name="T7" fmla="*/ 36 h 1065"/>
                    <a:gd name="T8" fmla="*/ 0 w 1066"/>
                    <a:gd name="T9" fmla="*/ 175 h 10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66"/>
                    <a:gd name="T16" fmla="*/ 0 h 1065"/>
                    <a:gd name="T17" fmla="*/ 1066 w 1066"/>
                    <a:gd name="T18" fmla="*/ 1065 h 106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66" h="1065">
                      <a:moveTo>
                        <a:pt x="1066" y="1065"/>
                      </a:moveTo>
                      <a:cubicBezTo>
                        <a:pt x="1016" y="934"/>
                        <a:pt x="854" y="455"/>
                        <a:pt x="766" y="279"/>
                      </a:cubicBezTo>
                      <a:cubicBezTo>
                        <a:pt x="678" y="103"/>
                        <a:pt x="612" y="20"/>
                        <a:pt x="538" y="10"/>
                      </a:cubicBezTo>
                      <a:cubicBezTo>
                        <a:pt x="464" y="0"/>
                        <a:pt x="411" y="41"/>
                        <a:pt x="321" y="217"/>
                      </a:cubicBezTo>
                      <a:cubicBezTo>
                        <a:pt x="231" y="393"/>
                        <a:pt x="67" y="888"/>
                        <a:pt x="0" y="1065"/>
                      </a:cubicBezTo>
                    </a:path>
                  </a:pathLst>
                </a:custGeom>
                <a:noFill/>
                <a:ln w="57150">
                  <a:solidFill>
                    <a:srgbClr val="3333C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48" name="Group 45"/>
              <p:cNvGrpSpPr>
                <a:grpSpLocks/>
              </p:cNvGrpSpPr>
              <p:nvPr/>
            </p:nvGrpSpPr>
            <p:grpSpPr bwMode="auto">
              <a:xfrm>
                <a:off x="1220" y="758"/>
                <a:ext cx="1065" cy="1160"/>
                <a:chOff x="1220" y="758"/>
                <a:chExt cx="1065" cy="1160"/>
              </a:xfrm>
            </p:grpSpPr>
            <p:sp>
              <p:nvSpPr>
                <p:cNvPr id="55" name="Freeform 46"/>
                <p:cNvSpPr>
                  <a:spLocks noChangeArrowheads="1"/>
                </p:cNvSpPr>
                <p:nvPr/>
              </p:nvSpPr>
              <p:spPr bwMode="auto">
                <a:xfrm>
                  <a:off x="1220" y="758"/>
                  <a:ext cx="535" cy="584"/>
                </a:xfrm>
                <a:custGeom>
                  <a:avLst/>
                  <a:gdLst>
                    <a:gd name="T0" fmla="*/ 135 w 1066"/>
                    <a:gd name="T1" fmla="*/ 175 h 1065"/>
                    <a:gd name="T2" fmla="*/ 97 w 1066"/>
                    <a:gd name="T3" fmla="*/ 46 h 1065"/>
                    <a:gd name="T4" fmla="*/ 68 w 1066"/>
                    <a:gd name="T5" fmla="*/ 2 h 1065"/>
                    <a:gd name="T6" fmla="*/ 41 w 1066"/>
                    <a:gd name="T7" fmla="*/ 36 h 1065"/>
                    <a:gd name="T8" fmla="*/ 0 w 1066"/>
                    <a:gd name="T9" fmla="*/ 175 h 10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66"/>
                    <a:gd name="T16" fmla="*/ 0 h 1065"/>
                    <a:gd name="T17" fmla="*/ 1066 w 1066"/>
                    <a:gd name="T18" fmla="*/ 1065 h 106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66" h="1065">
                      <a:moveTo>
                        <a:pt x="1066" y="1065"/>
                      </a:moveTo>
                      <a:cubicBezTo>
                        <a:pt x="1016" y="934"/>
                        <a:pt x="854" y="455"/>
                        <a:pt x="766" y="279"/>
                      </a:cubicBezTo>
                      <a:cubicBezTo>
                        <a:pt x="678" y="103"/>
                        <a:pt x="612" y="20"/>
                        <a:pt x="538" y="10"/>
                      </a:cubicBezTo>
                      <a:cubicBezTo>
                        <a:pt x="464" y="0"/>
                        <a:pt x="411" y="41"/>
                        <a:pt x="321" y="217"/>
                      </a:cubicBezTo>
                      <a:cubicBezTo>
                        <a:pt x="231" y="393"/>
                        <a:pt x="67" y="888"/>
                        <a:pt x="0" y="1065"/>
                      </a:cubicBezTo>
                    </a:path>
                  </a:pathLst>
                </a:custGeom>
                <a:noFill/>
                <a:ln w="57150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6" name="Freeform 47"/>
                <p:cNvSpPr>
                  <a:spLocks noChangeArrowheads="1"/>
                </p:cNvSpPr>
                <p:nvPr/>
              </p:nvSpPr>
              <p:spPr bwMode="auto">
                <a:xfrm flipV="1">
                  <a:off x="1750" y="1334"/>
                  <a:ext cx="535" cy="584"/>
                </a:xfrm>
                <a:custGeom>
                  <a:avLst/>
                  <a:gdLst>
                    <a:gd name="T0" fmla="*/ 135 w 1066"/>
                    <a:gd name="T1" fmla="*/ 175 h 1065"/>
                    <a:gd name="T2" fmla="*/ 97 w 1066"/>
                    <a:gd name="T3" fmla="*/ 46 h 1065"/>
                    <a:gd name="T4" fmla="*/ 68 w 1066"/>
                    <a:gd name="T5" fmla="*/ 2 h 1065"/>
                    <a:gd name="T6" fmla="*/ 41 w 1066"/>
                    <a:gd name="T7" fmla="*/ 36 h 1065"/>
                    <a:gd name="T8" fmla="*/ 0 w 1066"/>
                    <a:gd name="T9" fmla="*/ 175 h 10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66"/>
                    <a:gd name="T16" fmla="*/ 0 h 1065"/>
                    <a:gd name="T17" fmla="*/ 1066 w 1066"/>
                    <a:gd name="T18" fmla="*/ 1065 h 106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66" h="1065">
                      <a:moveTo>
                        <a:pt x="1066" y="1065"/>
                      </a:moveTo>
                      <a:cubicBezTo>
                        <a:pt x="1016" y="934"/>
                        <a:pt x="854" y="455"/>
                        <a:pt x="766" y="279"/>
                      </a:cubicBezTo>
                      <a:cubicBezTo>
                        <a:pt x="678" y="103"/>
                        <a:pt x="612" y="20"/>
                        <a:pt x="538" y="10"/>
                      </a:cubicBezTo>
                      <a:cubicBezTo>
                        <a:pt x="464" y="0"/>
                        <a:pt x="411" y="41"/>
                        <a:pt x="321" y="217"/>
                      </a:cubicBezTo>
                      <a:cubicBezTo>
                        <a:pt x="231" y="393"/>
                        <a:pt x="67" y="888"/>
                        <a:pt x="0" y="1065"/>
                      </a:cubicBezTo>
                    </a:path>
                  </a:pathLst>
                </a:custGeom>
                <a:noFill/>
                <a:ln w="57150">
                  <a:solidFill>
                    <a:srgbClr val="3333C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49" name="Freeform 48"/>
              <p:cNvSpPr>
                <a:spLocks noChangeArrowheads="1"/>
              </p:cNvSpPr>
              <p:nvPr/>
            </p:nvSpPr>
            <p:spPr bwMode="auto">
              <a:xfrm>
                <a:off x="154" y="2636"/>
                <a:ext cx="536" cy="584"/>
              </a:xfrm>
              <a:custGeom>
                <a:avLst/>
                <a:gdLst>
                  <a:gd name="T0" fmla="*/ 136 w 1066"/>
                  <a:gd name="T1" fmla="*/ 175 h 1065"/>
                  <a:gd name="T2" fmla="*/ 98 w 1066"/>
                  <a:gd name="T3" fmla="*/ 46 h 1065"/>
                  <a:gd name="T4" fmla="*/ 68 w 1066"/>
                  <a:gd name="T5" fmla="*/ 2 h 1065"/>
                  <a:gd name="T6" fmla="*/ 41 w 1066"/>
                  <a:gd name="T7" fmla="*/ 36 h 1065"/>
                  <a:gd name="T8" fmla="*/ 0 w 1066"/>
                  <a:gd name="T9" fmla="*/ 175 h 10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6"/>
                  <a:gd name="T16" fmla="*/ 0 h 1065"/>
                  <a:gd name="T17" fmla="*/ 1066 w 1066"/>
                  <a:gd name="T18" fmla="*/ 1065 h 10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6" h="1065">
                    <a:moveTo>
                      <a:pt x="1066" y="1065"/>
                    </a:moveTo>
                    <a:cubicBezTo>
                      <a:pt x="1016" y="934"/>
                      <a:pt x="854" y="455"/>
                      <a:pt x="766" y="279"/>
                    </a:cubicBezTo>
                    <a:cubicBezTo>
                      <a:pt x="678" y="103"/>
                      <a:pt x="612" y="20"/>
                      <a:pt x="538" y="10"/>
                    </a:cubicBezTo>
                    <a:cubicBezTo>
                      <a:pt x="464" y="0"/>
                      <a:pt x="411" y="41"/>
                      <a:pt x="321" y="217"/>
                    </a:cubicBezTo>
                    <a:cubicBezTo>
                      <a:pt x="231" y="393"/>
                      <a:pt x="67" y="888"/>
                      <a:pt x="0" y="1065"/>
                    </a:cubicBezTo>
                  </a:path>
                </a:pathLst>
              </a:custGeom>
              <a:noFill/>
              <a:ln w="5715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" name="Freeform 49"/>
              <p:cNvSpPr>
                <a:spLocks noChangeArrowheads="1"/>
              </p:cNvSpPr>
              <p:nvPr/>
            </p:nvSpPr>
            <p:spPr bwMode="auto">
              <a:xfrm flipV="1">
                <a:off x="684" y="3220"/>
                <a:ext cx="386" cy="98"/>
              </a:xfrm>
              <a:custGeom>
                <a:avLst/>
                <a:gdLst>
                  <a:gd name="T0" fmla="*/ 51 w 1066"/>
                  <a:gd name="T1" fmla="*/ 1 h 1065"/>
                  <a:gd name="T2" fmla="*/ 36 w 1066"/>
                  <a:gd name="T3" fmla="*/ 0 h 1065"/>
                  <a:gd name="T4" fmla="*/ 26 w 1066"/>
                  <a:gd name="T5" fmla="*/ 0 h 1065"/>
                  <a:gd name="T6" fmla="*/ 15 w 1066"/>
                  <a:gd name="T7" fmla="*/ 0 h 1065"/>
                  <a:gd name="T8" fmla="*/ 0 w 1066"/>
                  <a:gd name="T9" fmla="*/ 1 h 10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66"/>
                  <a:gd name="T16" fmla="*/ 0 h 1065"/>
                  <a:gd name="T17" fmla="*/ 1066 w 1066"/>
                  <a:gd name="T18" fmla="*/ 1065 h 10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66" h="1065">
                    <a:moveTo>
                      <a:pt x="1066" y="1065"/>
                    </a:moveTo>
                    <a:cubicBezTo>
                      <a:pt x="1016" y="934"/>
                      <a:pt x="854" y="455"/>
                      <a:pt x="766" y="279"/>
                    </a:cubicBezTo>
                    <a:cubicBezTo>
                      <a:pt x="678" y="103"/>
                      <a:pt x="612" y="20"/>
                      <a:pt x="538" y="10"/>
                    </a:cubicBezTo>
                    <a:cubicBezTo>
                      <a:pt x="464" y="0"/>
                      <a:pt x="411" y="41"/>
                      <a:pt x="321" y="217"/>
                    </a:cubicBezTo>
                    <a:cubicBezTo>
                      <a:pt x="231" y="393"/>
                      <a:pt x="67" y="888"/>
                      <a:pt x="0" y="1065"/>
                    </a:cubicBezTo>
                  </a:path>
                </a:pathLst>
              </a:custGeom>
              <a:noFill/>
              <a:ln w="57150">
                <a:solidFill>
                  <a:srgbClr val="33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51" name="Group 50"/>
              <p:cNvGrpSpPr>
                <a:grpSpLocks/>
              </p:cNvGrpSpPr>
              <p:nvPr/>
            </p:nvGrpSpPr>
            <p:grpSpPr bwMode="auto">
              <a:xfrm>
                <a:off x="1236" y="2166"/>
                <a:ext cx="1065" cy="1158"/>
                <a:chOff x="1236" y="2168"/>
                <a:chExt cx="1065" cy="1160"/>
              </a:xfrm>
            </p:grpSpPr>
            <p:sp>
              <p:nvSpPr>
                <p:cNvPr id="53" name="Freeform 51"/>
                <p:cNvSpPr>
                  <a:spLocks noChangeArrowheads="1"/>
                </p:cNvSpPr>
                <p:nvPr/>
              </p:nvSpPr>
              <p:spPr bwMode="auto">
                <a:xfrm>
                  <a:off x="1236" y="2168"/>
                  <a:ext cx="535" cy="584"/>
                </a:xfrm>
                <a:custGeom>
                  <a:avLst/>
                  <a:gdLst>
                    <a:gd name="T0" fmla="*/ 135 w 1066"/>
                    <a:gd name="T1" fmla="*/ 175 h 1065"/>
                    <a:gd name="T2" fmla="*/ 97 w 1066"/>
                    <a:gd name="T3" fmla="*/ 46 h 1065"/>
                    <a:gd name="T4" fmla="*/ 68 w 1066"/>
                    <a:gd name="T5" fmla="*/ 2 h 1065"/>
                    <a:gd name="T6" fmla="*/ 41 w 1066"/>
                    <a:gd name="T7" fmla="*/ 36 h 1065"/>
                    <a:gd name="T8" fmla="*/ 0 w 1066"/>
                    <a:gd name="T9" fmla="*/ 175 h 10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66"/>
                    <a:gd name="T16" fmla="*/ 0 h 1065"/>
                    <a:gd name="T17" fmla="*/ 1066 w 1066"/>
                    <a:gd name="T18" fmla="*/ 1065 h 106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66" h="1065">
                      <a:moveTo>
                        <a:pt x="1066" y="1065"/>
                      </a:moveTo>
                      <a:cubicBezTo>
                        <a:pt x="1016" y="934"/>
                        <a:pt x="854" y="455"/>
                        <a:pt x="766" y="279"/>
                      </a:cubicBezTo>
                      <a:cubicBezTo>
                        <a:pt x="678" y="103"/>
                        <a:pt x="612" y="20"/>
                        <a:pt x="538" y="10"/>
                      </a:cubicBezTo>
                      <a:cubicBezTo>
                        <a:pt x="464" y="0"/>
                        <a:pt x="411" y="41"/>
                        <a:pt x="321" y="217"/>
                      </a:cubicBezTo>
                      <a:cubicBezTo>
                        <a:pt x="231" y="393"/>
                        <a:pt x="67" y="888"/>
                        <a:pt x="0" y="1065"/>
                      </a:cubicBezTo>
                    </a:path>
                  </a:pathLst>
                </a:custGeom>
                <a:noFill/>
                <a:ln w="57150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4" name="Freeform 52"/>
                <p:cNvSpPr>
                  <a:spLocks noChangeArrowheads="1"/>
                </p:cNvSpPr>
                <p:nvPr/>
              </p:nvSpPr>
              <p:spPr bwMode="auto">
                <a:xfrm flipV="1">
                  <a:off x="1766" y="2744"/>
                  <a:ext cx="535" cy="584"/>
                </a:xfrm>
                <a:custGeom>
                  <a:avLst/>
                  <a:gdLst>
                    <a:gd name="T0" fmla="*/ 135 w 1066"/>
                    <a:gd name="T1" fmla="*/ 175 h 1065"/>
                    <a:gd name="T2" fmla="*/ 97 w 1066"/>
                    <a:gd name="T3" fmla="*/ 46 h 1065"/>
                    <a:gd name="T4" fmla="*/ 68 w 1066"/>
                    <a:gd name="T5" fmla="*/ 2 h 1065"/>
                    <a:gd name="T6" fmla="*/ 41 w 1066"/>
                    <a:gd name="T7" fmla="*/ 36 h 1065"/>
                    <a:gd name="T8" fmla="*/ 0 w 1066"/>
                    <a:gd name="T9" fmla="*/ 175 h 10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66"/>
                    <a:gd name="T16" fmla="*/ 0 h 1065"/>
                    <a:gd name="T17" fmla="*/ 1066 w 1066"/>
                    <a:gd name="T18" fmla="*/ 1065 h 106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66" h="1065">
                      <a:moveTo>
                        <a:pt x="1066" y="1065"/>
                      </a:moveTo>
                      <a:cubicBezTo>
                        <a:pt x="1016" y="934"/>
                        <a:pt x="854" y="455"/>
                        <a:pt x="766" y="279"/>
                      </a:cubicBezTo>
                      <a:cubicBezTo>
                        <a:pt x="678" y="103"/>
                        <a:pt x="612" y="20"/>
                        <a:pt x="538" y="10"/>
                      </a:cubicBezTo>
                      <a:cubicBezTo>
                        <a:pt x="464" y="0"/>
                        <a:pt x="411" y="41"/>
                        <a:pt x="321" y="217"/>
                      </a:cubicBezTo>
                      <a:cubicBezTo>
                        <a:pt x="231" y="393"/>
                        <a:pt x="67" y="888"/>
                        <a:pt x="0" y="1065"/>
                      </a:cubicBezTo>
                    </a:path>
                  </a:pathLst>
                </a:custGeom>
                <a:noFill/>
                <a:ln w="57150">
                  <a:solidFill>
                    <a:srgbClr val="3333CC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52" name="Line 53"/>
              <p:cNvSpPr>
                <a:spLocks noChangeShapeType="1"/>
              </p:cNvSpPr>
              <p:nvPr/>
            </p:nvSpPr>
            <p:spPr bwMode="auto">
              <a:xfrm flipV="1">
                <a:off x="1070" y="2754"/>
                <a:ext cx="150" cy="462"/>
              </a:xfrm>
              <a:prstGeom prst="line">
                <a:avLst/>
              </a:prstGeom>
              <a:noFill/>
              <a:ln w="57150">
                <a:solidFill>
                  <a:srgbClr val="33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42" name="Line 54"/>
            <p:cNvSpPr>
              <a:spLocks noChangeShapeType="1"/>
            </p:cNvSpPr>
            <p:nvPr/>
          </p:nvSpPr>
          <p:spPr bwMode="auto">
            <a:xfrm>
              <a:off x="2688" y="3216"/>
              <a:ext cx="4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3" name="Line 55"/>
            <p:cNvSpPr>
              <a:spLocks noChangeShapeType="1"/>
            </p:cNvSpPr>
            <p:nvPr/>
          </p:nvSpPr>
          <p:spPr bwMode="auto">
            <a:xfrm>
              <a:off x="1070" y="3330"/>
              <a:ext cx="20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4" name="Line 56"/>
            <p:cNvSpPr>
              <a:spLocks noChangeShapeType="1"/>
            </p:cNvSpPr>
            <p:nvPr/>
          </p:nvSpPr>
          <p:spPr bwMode="auto">
            <a:xfrm flipV="1">
              <a:off x="2826" y="3330"/>
              <a:ext cx="0" cy="262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5" name="Line 57"/>
            <p:cNvSpPr>
              <a:spLocks noChangeShapeType="1"/>
            </p:cNvSpPr>
            <p:nvPr/>
          </p:nvSpPr>
          <p:spPr bwMode="auto">
            <a:xfrm>
              <a:off x="2824" y="2958"/>
              <a:ext cx="0" cy="262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6" name="Text Box 58"/>
            <p:cNvSpPr txBox="1">
              <a:spLocks noChangeArrowheads="1"/>
            </p:cNvSpPr>
            <p:nvPr/>
          </p:nvSpPr>
          <p:spPr bwMode="auto">
            <a:xfrm>
              <a:off x="2538" y="3582"/>
              <a:ext cx="54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kumimoji="0" lang="en-US" sz="2400">
                  <a:solidFill>
                    <a:srgbClr val="3333CC"/>
                  </a:solidFill>
                </a:rPr>
                <a:t>0,6 V</a:t>
              </a:r>
            </a:p>
          </p:txBody>
        </p:sp>
      </p:grpSp>
      <p:grpSp>
        <p:nvGrpSpPr>
          <p:cNvPr id="59" name="Group 59"/>
          <p:cNvGrpSpPr>
            <a:grpSpLocks/>
          </p:cNvGrpSpPr>
          <p:nvPr/>
        </p:nvGrpSpPr>
        <p:grpSpPr bwMode="auto">
          <a:xfrm>
            <a:off x="998342" y="3967140"/>
            <a:ext cx="3881408" cy="2124075"/>
            <a:chOff x="593" y="2580"/>
            <a:chExt cx="2446" cy="1338"/>
          </a:xfrm>
        </p:grpSpPr>
        <p:sp>
          <p:nvSpPr>
            <p:cNvPr id="60" name="Text Box 60"/>
            <p:cNvSpPr txBox="1">
              <a:spLocks noChangeArrowheads="1"/>
            </p:cNvSpPr>
            <p:nvPr/>
          </p:nvSpPr>
          <p:spPr bwMode="auto">
            <a:xfrm>
              <a:off x="639" y="3588"/>
              <a:ext cx="240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0" lang="en-US" b="1" dirty="0">
                  <a:solidFill>
                    <a:srgbClr val="CC0000"/>
                  </a:solidFill>
                </a:rPr>
                <a:t>V</a:t>
              </a:r>
              <a:r>
                <a:rPr kumimoji="0" lang="en-US" b="1" baseline="-25000" dirty="0">
                  <a:solidFill>
                    <a:srgbClr val="CC0000"/>
                  </a:solidFill>
                </a:rPr>
                <a:t>SAÍDA  </a:t>
              </a:r>
              <a:r>
                <a:rPr kumimoji="0" lang="en-US" b="1" dirty="0" err="1">
                  <a:solidFill>
                    <a:srgbClr val="CC0000"/>
                  </a:solidFill>
                </a:rPr>
                <a:t>está</a:t>
              </a:r>
              <a:r>
                <a:rPr kumimoji="0" lang="en-US" b="1" dirty="0">
                  <a:solidFill>
                    <a:srgbClr val="CC0000"/>
                  </a:solidFill>
                </a:rPr>
                <a:t> </a:t>
              </a:r>
              <a:r>
                <a:rPr kumimoji="0" lang="en-US" b="1" dirty="0" err="1">
                  <a:solidFill>
                    <a:srgbClr val="CC0000"/>
                  </a:solidFill>
                </a:rPr>
                <a:t>grampeado</a:t>
              </a:r>
              <a:r>
                <a:rPr kumimoji="0" lang="en-US" b="1" dirty="0">
                  <a:solidFill>
                    <a:srgbClr val="CC0000"/>
                  </a:solidFill>
                </a:rPr>
                <a:t>.</a:t>
              </a:r>
            </a:p>
          </p:txBody>
        </p:sp>
        <p:sp>
          <p:nvSpPr>
            <p:cNvPr id="61" name="Line 61"/>
            <p:cNvSpPr>
              <a:spLocks noChangeShapeType="1"/>
            </p:cNvSpPr>
            <p:nvPr/>
          </p:nvSpPr>
          <p:spPr bwMode="auto">
            <a:xfrm>
              <a:off x="944" y="2750"/>
              <a:ext cx="1378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2" name="Text Box 62"/>
            <p:cNvSpPr txBox="1">
              <a:spLocks noChangeArrowheads="1"/>
            </p:cNvSpPr>
            <p:nvPr/>
          </p:nvSpPr>
          <p:spPr bwMode="auto">
            <a:xfrm>
              <a:off x="593" y="2580"/>
              <a:ext cx="438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kumimoji="0" lang="en-US" b="1">
                  <a:solidFill>
                    <a:srgbClr val="CC0000"/>
                  </a:solidFill>
                </a:rPr>
                <a:t>CC</a:t>
              </a:r>
            </a:p>
          </p:txBody>
        </p:sp>
      </p:grpSp>
      <p:grpSp>
        <p:nvGrpSpPr>
          <p:cNvPr id="63" name="Group 63"/>
          <p:cNvGrpSpPr>
            <a:grpSpLocks/>
          </p:cNvGrpSpPr>
          <p:nvPr/>
        </p:nvGrpSpPr>
        <p:grpSpPr bwMode="auto">
          <a:xfrm>
            <a:off x="4543395" y="1446190"/>
            <a:ext cx="4462463" cy="795338"/>
            <a:chOff x="2826" y="992"/>
            <a:chExt cx="2811" cy="502"/>
          </a:xfrm>
        </p:grpSpPr>
        <p:grpSp>
          <p:nvGrpSpPr>
            <p:cNvPr id="64" name="Group 64"/>
            <p:cNvGrpSpPr>
              <a:grpSpLocks/>
            </p:cNvGrpSpPr>
            <p:nvPr/>
          </p:nvGrpSpPr>
          <p:grpSpPr bwMode="auto">
            <a:xfrm>
              <a:off x="2826" y="996"/>
              <a:ext cx="1395" cy="502"/>
              <a:chOff x="2826" y="994"/>
              <a:chExt cx="1395" cy="502"/>
            </a:xfrm>
          </p:grpSpPr>
          <p:grpSp>
            <p:nvGrpSpPr>
              <p:cNvPr id="66" name="Group 65"/>
              <p:cNvGrpSpPr>
                <a:grpSpLocks/>
              </p:cNvGrpSpPr>
              <p:nvPr/>
            </p:nvGrpSpPr>
            <p:grpSpPr bwMode="auto">
              <a:xfrm>
                <a:off x="3720" y="994"/>
                <a:ext cx="501" cy="502"/>
                <a:chOff x="3720" y="992"/>
                <a:chExt cx="502" cy="502"/>
              </a:xfrm>
            </p:grpSpPr>
            <p:sp>
              <p:nvSpPr>
                <p:cNvPr id="68" name="Rectangle 66"/>
                <p:cNvSpPr>
                  <a:spLocks noChangeArrowheads="1"/>
                </p:cNvSpPr>
                <p:nvPr/>
              </p:nvSpPr>
              <p:spPr bwMode="auto">
                <a:xfrm>
                  <a:off x="3720" y="1171"/>
                  <a:ext cx="502" cy="134"/>
                </a:xfrm>
                <a:prstGeom prst="rect">
                  <a:avLst/>
                </a:prstGeom>
                <a:solidFill>
                  <a:srgbClr val="CC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9" name="Rectangle 67"/>
                <p:cNvSpPr>
                  <a:spLocks noChangeArrowheads="1"/>
                </p:cNvSpPr>
                <p:nvPr/>
              </p:nvSpPr>
              <p:spPr bwMode="auto">
                <a:xfrm rot="5400000">
                  <a:off x="3728" y="1176"/>
                  <a:ext cx="502" cy="134"/>
                </a:xfrm>
                <a:prstGeom prst="rect">
                  <a:avLst/>
                </a:prstGeom>
                <a:solidFill>
                  <a:srgbClr val="CC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67" name="Rectangle 68"/>
              <p:cNvSpPr>
                <a:spLocks noChangeArrowheads="1"/>
              </p:cNvSpPr>
              <p:nvPr/>
            </p:nvSpPr>
            <p:spPr bwMode="auto">
              <a:xfrm>
                <a:off x="2826" y="1168"/>
                <a:ext cx="502" cy="134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65" name="Text Box 69"/>
            <p:cNvSpPr txBox="1">
              <a:spLocks noChangeArrowheads="1"/>
            </p:cNvSpPr>
            <p:nvPr/>
          </p:nvSpPr>
          <p:spPr bwMode="auto">
            <a:xfrm>
              <a:off x="4195" y="1095"/>
              <a:ext cx="1442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kumimoji="0" lang="en-US" sz="2400">
                  <a:solidFill>
                    <a:srgbClr val="CC0000"/>
                  </a:solidFill>
                </a:rPr>
                <a:t>C está carregado.</a:t>
              </a:r>
            </a:p>
          </p:txBody>
        </p:sp>
      </p:grpSp>
      <p:sp>
        <p:nvSpPr>
          <p:cNvPr id="70" name="Text Box 70"/>
          <p:cNvSpPr txBox="1">
            <a:spLocks noChangeArrowheads="1"/>
          </p:cNvSpPr>
          <p:nvPr/>
        </p:nvSpPr>
        <p:spPr bwMode="auto">
          <a:xfrm>
            <a:off x="5481608" y="2663803"/>
            <a:ext cx="4397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b="1">
                <a:solidFill>
                  <a:srgbClr val="CC0000"/>
                </a:solidFill>
              </a:rPr>
              <a:t>C</a:t>
            </a:r>
          </a:p>
        </p:txBody>
      </p:sp>
      <p:grpSp>
        <p:nvGrpSpPr>
          <p:cNvPr id="71" name="Group 71"/>
          <p:cNvGrpSpPr>
            <a:grpSpLocks/>
          </p:cNvGrpSpPr>
          <p:nvPr/>
        </p:nvGrpSpPr>
        <p:grpSpPr bwMode="auto">
          <a:xfrm>
            <a:off x="5065683" y="4868840"/>
            <a:ext cx="3776662" cy="1004888"/>
            <a:chOff x="3146" y="3165"/>
            <a:chExt cx="2380" cy="634"/>
          </a:xfrm>
        </p:grpSpPr>
        <p:sp>
          <p:nvSpPr>
            <p:cNvPr id="72" name="Rectangle 72"/>
            <p:cNvSpPr>
              <a:spLocks noChangeArrowheads="1"/>
            </p:cNvSpPr>
            <p:nvPr/>
          </p:nvSpPr>
          <p:spPr bwMode="auto">
            <a:xfrm>
              <a:off x="4470" y="3499"/>
              <a:ext cx="227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kumimoji="0" lang="en-US" b="1">
                  <a:solidFill>
                    <a:srgbClr val="CC0000"/>
                  </a:solidFill>
                </a:rPr>
                <a:t>2</a:t>
              </a:r>
              <a:endParaRPr kumimoji="0" lang="en-US" b="1" baseline="-25000">
                <a:solidFill>
                  <a:srgbClr val="CC0000"/>
                </a:solidFill>
              </a:endParaRPr>
            </a:p>
          </p:txBody>
        </p:sp>
        <p:grpSp>
          <p:nvGrpSpPr>
            <p:cNvPr id="73" name="Group 73"/>
            <p:cNvGrpSpPr>
              <a:grpSpLocks/>
            </p:cNvGrpSpPr>
            <p:nvPr/>
          </p:nvGrpSpPr>
          <p:grpSpPr bwMode="auto">
            <a:xfrm>
              <a:off x="3148" y="3165"/>
              <a:ext cx="2380" cy="521"/>
              <a:chOff x="3146" y="3165"/>
              <a:chExt cx="2381" cy="521"/>
            </a:xfrm>
          </p:grpSpPr>
          <p:sp>
            <p:nvSpPr>
              <p:cNvPr id="74" name="Text Box 74"/>
              <p:cNvSpPr txBox="1">
                <a:spLocks noChangeArrowheads="1"/>
              </p:cNvSpPr>
              <p:nvPr/>
            </p:nvSpPr>
            <p:spPr bwMode="auto">
              <a:xfrm>
                <a:off x="3146" y="3356"/>
                <a:ext cx="1255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kumimoji="0" lang="en-US" b="1">
                    <a:solidFill>
                      <a:srgbClr val="CC0000"/>
                    </a:solidFill>
                  </a:rPr>
                  <a:t>V</a:t>
                </a:r>
                <a:r>
                  <a:rPr kumimoji="0" lang="en-US" b="1" baseline="-25000">
                    <a:solidFill>
                      <a:srgbClr val="CC0000"/>
                    </a:solidFill>
                  </a:rPr>
                  <a:t>SAÍDA(CC)</a:t>
                </a:r>
                <a:r>
                  <a:rPr kumimoji="0" lang="en-US" b="1">
                    <a:solidFill>
                      <a:srgbClr val="CC0000"/>
                    </a:solidFill>
                  </a:rPr>
                  <a:t> =</a:t>
                </a:r>
              </a:p>
            </p:txBody>
          </p:sp>
          <p:sp>
            <p:nvSpPr>
              <p:cNvPr id="75" name="Rectangle 75"/>
              <p:cNvSpPr>
                <a:spLocks noChangeArrowheads="1"/>
              </p:cNvSpPr>
              <p:nvPr/>
            </p:nvSpPr>
            <p:spPr bwMode="auto">
              <a:xfrm>
                <a:off x="4336" y="3165"/>
                <a:ext cx="460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kumimoji="0" lang="en-US" b="1">
                    <a:solidFill>
                      <a:srgbClr val="CC0000"/>
                    </a:solidFill>
                  </a:rPr>
                  <a:t>V</a:t>
                </a:r>
                <a:r>
                  <a:rPr kumimoji="0" lang="en-US" b="1" baseline="-25000">
                    <a:solidFill>
                      <a:srgbClr val="CC0000"/>
                    </a:solidFill>
                  </a:rPr>
                  <a:t>PP</a:t>
                </a:r>
              </a:p>
            </p:txBody>
          </p:sp>
          <p:sp>
            <p:nvSpPr>
              <p:cNvPr id="76" name="Rectangle 76"/>
              <p:cNvSpPr>
                <a:spLocks noChangeArrowheads="1"/>
              </p:cNvSpPr>
              <p:nvPr/>
            </p:nvSpPr>
            <p:spPr bwMode="auto">
              <a:xfrm>
                <a:off x="4779" y="3322"/>
                <a:ext cx="748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kumimoji="0" lang="en-US" b="1">
                    <a:solidFill>
                      <a:srgbClr val="CC0000"/>
                    </a:solidFill>
                  </a:rPr>
                  <a:t>- 0,6 V</a:t>
                </a:r>
                <a:endParaRPr kumimoji="0" lang="en-US" b="1" baseline="-25000">
                  <a:solidFill>
                    <a:srgbClr val="CC0000"/>
                  </a:solidFill>
                </a:endParaRPr>
              </a:p>
            </p:txBody>
          </p:sp>
          <p:sp>
            <p:nvSpPr>
              <p:cNvPr id="77" name="Line 77"/>
              <p:cNvSpPr>
                <a:spLocks noChangeShapeType="1"/>
              </p:cNvSpPr>
              <p:nvPr/>
            </p:nvSpPr>
            <p:spPr bwMode="auto">
              <a:xfrm>
                <a:off x="4376" y="3516"/>
                <a:ext cx="392" cy="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 rot="5400000">
            <a:off x="4316413" y="2236787"/>
            <a:ext cx="1104900" cy="193675"/>
            <a:chOff x="2719" y="1409"/>
            <a:chExt cx="697" cy="123"/>
          </a:xfrm>
        </p:grpSpPr>
        <p:sp>
          <p:nvSpPr>
            <p:cNvPr id="3" name="Freeform 3"/>
            <p:cNvSpPr>
              <a:spLocks noChangeArrowheads="1"/>
            </p:cNvSpPr>
            <p:nvPr/>
          </p:nvSpPr>
          <p:spPr bwMode="auto">
            <a:xfrm>
              <a:off x="2719" y="1410"/>
              <a:ext cx="174" cy="121"/>
            </a:xfrm>
            <a:custGeom>
              <a:avLst/>
              <a:gdLst>
                <a:gd name="T0" fmla="*/ 0 w 1129"/>
                <a:gd name="T1" fmla="*/ 4 h 624"/>
                <a:gd name="T2" fmla="*/ 0 w 1129"/>
                <a:gd name="T3" fmla="*/ 3 h 624"/>
                <a:gd name="T4" fmla="*/ 1 w 1129"/>
                <a:gd name="T5" fmla="*/ 1 h 624"/>
                <a:gd name="T6" fmla="*/ 2 w 1129"/>
                <a:gd name="T7" fmla="*/ 0 h 624"/>
                <a:gd name="T8" fmla="*/ 3 w 1129"/>
                <a:gd name="T9" fmla="*/ 1 h 624"/>
                <a:gd name="T10" fmla="*/ 4 w 1129"/>
                <a:gd name="T11" fmla="*/ 3 h 624"/>
                <a:gd name="T12" fmla="*/ 4 w 1129"/>
                <a:gd name="T13" fmla="*/ 4 h 6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29"/>
                <a:gd name="T22" fmla="*/ 0 h 624"/>
                <a:gd name="T23" fmla="*/ 1129 w 1129"/>
                <a:gd name="T24" fmla="*/ 624 h 6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29" h="624">
                  <a:moveTo>
                    <a:pt x="0" y="624"/>
                  </a:moveTo>
                  <a:cubicBezTo>
                    <a:pt x="10" y="577"/>
                    <a:pt x="21" y="437"/>
                    <a:pt x="73" y="344"/>
                  </a:cubicBezTo>
                  <a:cubicBezTo>
                    <a:pt x="125" y="251"/>
                    <a:pt x="223" y="122"/>
                    <a:pt x="311" y="65"/>
                  </a:cubicBezTo>
                  <a:cubicBezTo>
                    <a:pt x="399" y="8"/>
                    <a:pt x="507" y="0"/>
                    <a:pt x="600" y="3"/>
                  </a:cubicBezTo>
                  <a:cubicBezTo>
                    <a:pt x="693" y="6"/>
                    <a:pt x="788" y="29"/>
                    <a:pt x="869" y="86"/>
                  </a:cubicBezTo>
                  <a:cubicBezTo>
                    <a:pt x="950" y="143"/>
                    <a:pt x="1043" y="256"/>
                    <a:pt x="1086" y="344"/>
                  </a:cubicBezTo>
                  <a:cubicBezTo>
                    <a:pt x="1129" y="432"/>
                    <a:pt x="1119" y="557"/>
                    <a:pt x="1128" y="61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Freeform 4"/>
            <p:cNvSpPr>
              <a:spLocks noChangeArrowheads="1"/>
            </p:cNvSpPr>
            <p:nvPr/>
          </p:nvSpPr>
          <p:spPr bwMode="auto">
            <a:xfrm>
              <a:off x="2894" y="1409"/>
              <a:ext cx="174" cy="121"/>
            </a:xfrm>
            <a:custGeom>
              <a:avLst/>
              <a:gdLst>
                <a:gd name="T0" fmla="*/ 0 w 1129"/>
                <a:gd name="T1" fmla="*/ 4 h 624"/>
                <a:gd name="T2" fmla="*/ 0 w 1129"/>
                <a:gd name="T3" fmla="*/ 3 h 624"/>
                <a:gd name="T4" fmla="*/ 1 w 1129"/>
                <a:gd name="T5" fmla="*/ 1 h 624"/>
                <a:gd name="T6" fmla="*/ 2 w 1129"/>
                <a:gd name="T7" fmla="*/ 0 h 624"/>
                <a:gd name="T8" fmla="*/ 3 w 1129"/>
                <a:gd name="T9" fmla="*/ 1 h 624"/>
                <a:gd name="T10" fmla="*/ 4 w 1129"/>
                <a:gd name="T11" fmla="*/ 3 h 624"/>
                <a:gd name="T12" fmla="*/ 4 w 1129"/>
                <a:gd name="T13" fmla="*/ 4 h 6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29"/>
                <a:gd name="T22" fmla="*/ 0 h 624"/>
                <a:gd name="T23" fmla="*/ 1129 w 1129"/>
                <a:gd name="T24" fmla="*/ 624 h 6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29" h="624">
                  <a:moveTo>
                    <a:pt x="0" y="624"/>
                  </a:moveTo>
                  <a:cubicBezTo>
                    <a:pt x="10" y="577"/>
                    <a:pt x="21" y="437"/>
                    <a:pt x="73" y="344"/>
                  </a:cubicBezTo>
                  <a:cubicBezTo>
                    <a:pt x="125" y="251"/>
                    <a:pt x="223" y="122"/>
                    <a:pt x="311" y="65"/>
                  </a:cubicBezTo>
                  <a:cubicBezTo>
                    <a:pt x="399" y="8"/>
                    <a:pt x="507" y="0"/>
                    <a:pt x="600" y="3"/>
                  </a:cubicBezTo>
                  <a:cubicBezTo>
                    <a:pt x="693" y="6"/>
                    <a:pt x="788" y="29"/>
                    <a:pt x="869" y="86"/>
                  </a:cubicBezTo>
                  <a:cubicBezTo>
                    <a:pt x="950" y="143"/>
                    <a:pt x="1043" y="256"/>
                    <a:pt x="1086" y="344"/>
                  </a:cubicBezTo>
                  <a:cubicBezTo>
                    <a:pt x="1129" y="432"/>
                    <a:pt x="1119" y="557"/>
                    <a:pt x="1128" y="61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Freeform 5"/>
            <p:cNvSpPr>
              <a:spLocks noChangeArrowheads="1"/>
            </p:cNvSpPr>
            <p:nvPr/>
          </p:nvSpPr>
          <p:spPr bwMode="auto">
            <a:xfrm>
              <a:off x="3068" y="1410"/>
              <a:ext cx="174" cy="121"/>
            </a:xfrm>
            <a:custGeom>
              <a:avLst/>
              <a:gdLst>
                <a:gd name="T0" fmla="*/ 0 w 1129"/>
                <a:gd name="T1" fmla="*/ 4 h 624"/>
                <a:gd name="T2" fmla="*/ 0 w 1129"/>
                <a:gd name="T3" fmla="*/ 3 h 624"/>
                <a:gd name="T4" fmla="*/ 1 w 1129"/>
                <a:gd name="T5" fmla="*/ 1 h 624"/>
                <a:gd name="T6" fmla="*/ 2 w 1129"/>
                <a:gd name="T7" fmla="*/ 0 h 624"/>
                <a:gd name="T8" fmla="*/ 3 w 1129"/>
                <a:gd name="T9" fmla="*/ 1 h 624"/>
                <a:gd name="T10" fmla="*/ 4 w 1129"/>
                <a:gd name="T11" fmla="*/ 3 h 624"/>
                <a:gd name="T12" fmla="*/ 4 w 1129"/>
                <a:gd name="T13" fmla="*/ 4 h 6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29"/>
                <a:gd name="T22" fmla="*/ 0 h 624"/>
                <a:gd name="T23" fmla="*/ 1129 w 1129"/>
                <a:gd name="T24" fmla="*/ 624 h 6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29" h="624">
                  <a:moveTo>
                    <a:pt x="0" y="624"/>
                  </a:moveTo>
                  <a:cubicBezTo>
                    <a:pt x="10" y="577"/>
                    <a:pt x="21" y="437"/>
                    <a:pt x="73" y="344"/>
                  </a:cubicBezTo>
                  <a:cubicBezTo>
                    <a:pt x="125" y="251"/>
                    <a:pt x="223" y="122"/>
                    <a:pt x="311" y="65"/>
                  </a:cubicBezTo>
                  <a:cubicBezTo>
                    <a:pt x="399" y="8"/>
                    <a:pt x="507" y="0"/>
                    <a:pt x="600" y="3"/>
                  </a:cubicBezTo>
                  <a:cubicBezTo>
                    <a:pt x="693" y="6"/>
                    <a:pt x="788" y="29"/>
                    <a:pt x="869" y="86"/>
                  </a:cubicBezTo>
                  <a:cubicBezTo>
                    <a:pt x="950" y="143"/>
                    <a:pt x="1043" y="256"/>
                    <a:pt x="1086" y="344"/>
                  </a:cubicBezTo>
                  <a:cubicBezTo>
                    <a:pt x="1129" y="432"/>
                    <a:pt x="1119" y="557"/>
                    <a:pt x="1128" y="61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" name="Freeform 6"/>
            <p:cNvSpPr>
              <a:spLocks noChangeArrowheads="1"/>
            </p:cNvSpPr>
            <p:nvPr/>
          </p:nvSpPr>
          <p:spPr bwMode="auto">
            <a:xfrm>
              <a:off x="3241" y="1410"/>
              <a:ext cx="174" cy="121"/>
            </a:xfrm>
            <a:custGeom>
              <a:avLst/>
              <a:gdLst>
                <a:gd name="T0" fmla="*/ 0 w 1129"/>
                <a:gd name="T1" fmla="*/ 4 h 624"/>
                <a:gd name="T2" fmla="*/ 0 w 1129"/>
                <a:gd name="T3" fmla="*/ 3 h 624"/>
                <a:gd name="T4" fmla="*/ 1 w 1129"/>
                <a:gd name="T5" fmla="*/ 1 h 624"/>
                <a:gd name="T6" fmla="*/ 2 w 1129"/>
                <a:gd name="T7" fmla="*/ 0 h 624"/>
                <a:gd name="T8" fmla="*/ 3 w 1129"/>
                <a:gd name="T9" fmla="*/ 1 h 624"/>
                <a:gd name="T10" fmla="*/ 4 w 1129"/>
                <a:gd name="T11" fmla="*/ 3 h 624"/>
                <a:gd name="T12" fmla="*/ 4 w 1129"/>
                <a:gd name="T13" fmla="*/ 4 h 6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29"/>
                <a:gd name="T22" fmla="*/ 0 h 624"/>
                <a:gd name="T23" fmla="*/ 1129 w 1129"/>
                <a:gd name="T24" fmla="*/ 624 h 6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29" h="624">
                  <a:moveTo>
                    <a:pt x="0" y="624"/>
                  </a:moveTo>
                  <a:cubicBezTo>
                    <a:pt x="10" y="577"/>
                    <a:pt x="21" y="437"/>
                    <a:pt x="73" y="344"/>
                  </a:cubicBezTo>
                  <a:cubicBezTo>
                    <a:pt x="125" y="251"/>
                    <a:pt x="223" y="122"/>
                    <a:pt x="311" y="65"/>
                  </a:cubicBezTo>
                  <a:cubicBezTo>
                    <a:pt x="399" y="8"/>
                    <a:pt x="507" y="0"/>
                    <a:pt x="600" y="3"/>
                  </a:cubicBezTo>
                  <a:cubicBezTo>
                    <a:pt x="693" y="6"/>
                    <a:pt x="788" y="29"/>
                    <a:pt x="869" y="86"/>
                  </a:cubicBezTo>
                  <a:cubicBezTo>
                    <a:pt x="950" y="143"/>
                    <a:pt x="1043" y="256"/>
                    <a:pt x="1086" y="344"/>
                  </a:cubicBezTo>
                  <a:cubicBezTo>
                    <a:pt x="1129" y="432"/>
                    <a:pt x="1119" y="557"/>
                    <a:pt x="1128" y="61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772025" y="2867025"/>
            <a:ext cx="0" cy="704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4695825" y="3581400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4699000" y="4321175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772025" y="4473575"/>
            <a:ext cx="0" cy="704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V="1">
            <a:off x="4794250" y="3794125"/>
            <a:ext cx="508000" cy="508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4762500" y="3743325"/>
            <a:ext cx="0" cy="55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756150" y="3736975"/>
            <a:ext cx="0" cy="5588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14" name="Group 14"/>
          <p:cNvGrpSpPr>
            <a:grpSpLocks/>
          </p:cNvGrpSpPr>
          <p:nvPr/>
        </p:nvGrpSpPr>
        <p:grpSpPr bwMode="auto">
          <a:xfrm rot="16200000" flipH="1">
            <a:off x="2341563" y="2760663"/>
            <a:ext cx="660400" cy="762000"/>
            <a:chOff x="1475" y="1739"/>
            <a:chExt cx="417" cy="480"/>
          </a:xfrm>
        </p:grpSpPr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1475" y="1739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1763" y="1739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1892" y="1835"/>
              <a:ext cx="0" cy="30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1619" y="1835"/>
              <a:ext cx="0" cy="30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2679700" y="3463925"/>
            <a:ext cx="0" cy="1724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 flipV="1">
            <a:off x="2670175" y="5175250"/>
            <a:ext cx="2117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 flipV="1">
            <a:off x="2660650" y="1263650"/>
            <a:ext cx="0" cy="155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2657475" y="1279525"/>
            <a:ext cx="2101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4759325" y="1263650"/>
            <a:ext cx="0" cy="523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5375275" y="3213100"/>
            <a:ext cx="307657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b="1">
                <a:solidFill>
                  <a:srgbClr val="3333CC"/>
                </a:solidFill>
              </a:rPr>
              <a:t>O clique induzido</a:t>
            </a:r>
          </a:p>
          <a:p>
            <a:r>
              <a:rPr kumimoji="0" lang="en-US" b="1">
                <a:solidFill>
                  <a:srgbClr val="3333CC"/>
                </a:solidFill>
              </a:rPr>
              <a:t>pode causar danos.</a:t>
            </a:r>
          </a:p>
        </p:txBody>
      </p:sp>
      <p:grpSp>
        <p:nvGrpSpPr>
          <p:cNvPr id="25" name="Group 25"/>
          <p:cNvGrpSpPr>
            <a:grpSpLocks/>
          </p:cNvGrpSpPr>
          <p:nvPr/>
        </p:nvGrpSpPr>
        <p:grpSpPr bwMode="auto">
          <a:xfrm>
            <a:off x="3098800" y="1543050"/>
            <a:ext cx="2416175" cy="2476500"/>
            <a:chOff x="1952" y="972"/>
            <a:chExt cx="1523" cy="1561"/>
          </a:xfrm>
        </p:grpSpPr>
        <p:grpSp>
          <p:nvGrpSpPr>
            <p:cNvPr id="26" name="Group 26"/>
            <p:cNvGrpSpPr>
              <a:grpSpLocks/>
            </p:cNvGrpSpPr>
            <p:nvPr/>
          </p:nvGrpSpPr>
          <p:grpSpPr bwMode="auto">
            <a:xfrm>
              <a:off x="2826" y="1101"/>
              <a:ext cx="643" cy="1429"/>
              <a:chOff x="2830" y="1102"/>
              <a:chExt cx="645" cy="1431"/>
            </a:xfrm>
          </p:grpSpPr>
          <p:grpSp>
            <p:nvGrpSpPr>
              <p:cNvPr id="32" name="Group 27"/>
              <p:cNvGrpSpPr>
                <a:grpSpLocks/>
              </p:cNvGrpSpPr>
              <p:nvPr/>
            </p:nvGrpSpPr>
            <p:grpSpPr bwMode="auto">
              <a:xfrm>
                <a:off x="2830" y="1102"/>
                <a:ext cx="359" cy="724"/>
                <a:chOff x="2830" y="1102"/>
                <a:chExt cx="360" cy="724"/>
              </a:xfrm>
            </p:grpSpPr>
            <p:sp>
              <p:nvSpPr>
                <p:cNvPr id="34" name="Oval 28"/>
                <p:cNvSpPr>
                  <a:spLocks noChangeArrowheads="1"/>
                </p:cNvSpPr>
                <p:nvPr/>
              </p:nvSpPr>
              <p:spPr bwMode="auto">
                <a:xfrm>
                  <a:off x="2830" y="1102"/>
                  <a:ext cx="360" cy="724"/>
                </a:xfrm>
                <a:prstGeom prst="ellipse">
                  <a:avLst/>
                </a:prstGeom>
                <a:noFill/>
                <a:ln w="19050">
                  <a:solidFill>
                    <a:srgbClr val="3333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5" name="Oval 29"/>
                <p:cNvSpPr>
                  <a:spLocks noChangeArrowheads="1"/>
                </p:cNvSpPr>
                <p:nvPr/>
              </p:nvSpPr>
              <p:spPr bwMode="auto">
                <a:xfrm>
                  <a:off x="2878" y="1204"/>
                  <a:ext cx="262" cy="527"/>
                </a:xfrm>
                <a:prstGeom prst="ellipse">
                  <a:avLst/>
                </a:prstGeom>
                <a:noFill/>
                <a:ln w="19050">
                  <a:solidFill>
                    <a:srgbClr val="3333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6" name="Oval 30"/>
                <p:cNvSpPr>
                  <a:spLocks noChangeArrowheads="1"/>
                </p:cNvSpPr>
                <p:nvPr/>
              </p:nvSpPr>
              <p:spPr bwMode="auto">
                <a:xfrm>
                  <a:off x="2923" y="1294"/>
                  <a:ext cx="170" cy="340"/>
                </a:xfrm>
                <a:prstGeom prst="ellipse">
                  <a:avLst/>
                </a:prstGeom>
                <a:noFill/>
                <a:ln w="19050">
                  <a:solidFill>
                    <a:srgbClr val="3333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7" name="Oval 31"/>
                <p:cNvSpPr>
                  <a:spLocks noChangeArrowheads="1"/>
                </p:cNvSpPr>
                <p:nvPr/>
              </p:nvSpPr>
              <p:spPr bwMode="auto">
                <a:xfrm>
                  <a:off x="2974" y="1396"/>
                  <a:ext cx="71" cy="143"/>
                </a:xfrm>
                <a:prstGeom prst="ellipse">
                  <a:avLst/>
                </a:prstGeom>
                <a:noFill/>
                <a:ln w="19050">
                  <a:solidFill>
                    <a:srgbClr val="3333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33" name="AutoShape 32"/>
              <p:cNvSpPr>
                <a:spLocks noChangeArrowheads="1"/>
              </p:cNvSpPr>
              <p:nvPr/>
            </p:nvSpPr>
            <p:spPr bwMode="auto">
              <a:xfrm>
                <a:off x="2833" y="2047"/>
                <a:ext cx="642" cy="486"/>
              </a:xfrm>
              <a:prstGeom prst="irregularSeal2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27" name="Rectangle 33"/>
            <p:cNvSpPr>
              <a:spLocks noChangeArrowheads="1"/>
            </p:cNvSpPr>
            <p:nvPr/>
          </p:nvSpPr>
          <p:spPr bwMode="auto">
            <a:xfrm>
              <a:off x="2534" y="972"/>
              <a:ext cx="320" cy="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8" name="Group 34"/>
            <p:cNvGrpSpPr>
              <a:grpSpLocks/>
            </p:cNvGrpSpPr>
            <p:nvPr/>
          </p:nvGrpSpPr>
          <p:grpSpPr bwMode="auto">
            <a:xfrm>
              <a:off x="2546" y="1816"/>
              <a:ext cx="320" cy="320"/>
              <a:chOff x="2546" y="1816"/>
              <a:chExt cx="320" cy="320"/>
            </a:xfrm>
          </p:grpSpPr>
          <p:sp>
            <p:nvSpPr>
              <p:cNvPr id="30" name="Rectangle 35"/>
              <p:cNvSpPr>
                <a:spLocks noChangeArrowheads="1"/>
              </p:cNvSpPr>
              <p:nvPr/>
            </p:nvSpPr>
            <p:spPr bwMode="auto">
              <a:xfrm>
                <a:off x="2546" y="1926"/>
                <a:ext cx="320" cy="92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" name="Rectangle 36"/>
              <p:cNvSpPr>
                <a:spLocks noChangeArrowheads="1"/>
              </p:cNvSpPr>
              <p:nvPr/>
            </p:nvSpPr>
            <p:spPr bwMode="auto">
              <a:xfrm rot="-5400001">
                <a:off x="2546" y="1930"/>
                <a:ext cx="320" cy="92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29" name="Text Box 37"/>
            <p:cNvSpPr txBox="1">
              <a:spLocks noChangeArrowheads="1"/>
            </p:cNvSpPr>
            <p:nvPr/>
          </p:nvSpPr>
          <p:spPr bwMode="auto">
            <a:xfrm>
              <a:off x="1952" y="1326"/>
              <a:ext cx="774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kumimoji="0" lang="en-US" b="1">
                  <a:solidFill>
                    <a:srgbClr val="CC0000"/>
                  </a:solidFill>
                </a:rPr>
                <a:t>FCEM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 rot="5400000">
            <a:off x="4316413" y="2236787"/>
            <a:ext cx="1104900" cy="193675"/>
            <a:chOff x="2719" y="1409"/>
            <a:chExt cx="697" cy="123"/>
          </a:xfrm>
        </p:grpSpPr>
        <p:sp>
          <p:nvSpPr>
            <p:cNvPr id="3" name="Freeform 3"/>
            <p:cNvSpPr>
              <a:spLocks noChangeArrowheads="1"/>
            </p:cNvSpPr>
            <p:nvPr/>
          </p:nvSpPr>
          <p:spPr bwMode="auto">
            <a:xfrm>
              <a:off x="2719" y="1410"/>
              <a:ext cx="174" cy="121"/>
            </a:xfrm>
            <a:custGeom>
              <a:avLst/>
              <a:gdLst>
                <a:gd name="T0" fmla="*/ 0 w 1129"/>
                <a:gd name="T1" fmla="*/ 4 h 624"/>
                <a:gd name="T2" fmla="*/ 0 w 1129"/>
                <a:gd name="T3" fmla="*/ 3 h 624"/>
                <a:gd name="T4" fmla="*/ 1 w 1129"/>
                <a:gd name="T5" fmla="*/ 1 h 624"/>
                <a:gd name="T6" fmla="*/ 2 w 1129"/>
                <a:gd name="T7" fmla="*/ 0 h 624"/>
                <a:gd name="T8" fmla="*/ 3 w 1129"/>
                <a:gd name="T9" fmla="*/ 1 h 624"/>
                <a:gd name="T10" fmla="*/ 4 w 1129"/>
                <a:gd name="T11" fmla="*/ 3 h 624"/>
                <a:gd name="T12" fmla="*/ 4 w 1129"/>
                <a:gd name="T13" fmla="*/ 4 h 6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29"/>
                <a:gd name="T22" fmla="*/ 0 h 624"/>
                <a:gd name="T23" fmla="*/ 1129 w 1129"/>
                <a:gd name="T24" fmla="*/ 624 h 6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29" h="624">
                  <a:moveTo>
                    <a:pt x="0" y="624"/>
                  </a:moveTo>
                  <a:cubicBezTo>
                    <a:pt x="10" y="577"/>
                    <a:pt x="21" y="437"/>
                    <a:pt x="73" y="344"/>
                  </a:cubicBezTo>
                  <a:cubicBezTo>
                    <a:pt x="125" y="251"/>
                    <a:pt x="223" y="122"/>
                    <a:pt x="311" y="65"/>
                  </a:cubicBezTo>
                  <a:cubicBezTo>
                    <a:pt x="399" y="8"/>
                    <a:pt x="507" y="0"/>
                    <a:pt x="600" y="3"/>
                  </a:cubicBezTo>
                  <a:cubicBezTo>
                    <a:pt x="693" y="6"/>
                    <a:pt x="788" y="29"/>
                    <a:pt x="869" y="86"/>
                  </a:cubicBezTo>
                  <a:cubicBezTo>
                    <a:pt x="950" y="143"/>
                    <a:pt x="1043" y="256"/>
                    <a:pt x="1086" y="344"/>
                  </a:cubicBezTo>
                  <a:cubicBezTo>
                    <a:pt x="1129" y="432"/>
                    <a:pt x="1119" y="557"/>
                    <a:pt x="1128" y="61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Freeform 4"/>
            <p:cNvSpPr>
              <a:spLocks noChangeArrowheads="1"/>
            </p:cNvSpPr>
            <p:nvPr/>
          </p:nvSpPr>
          <p:spPr bwMode="auto">
            <a:xfrm>
              <a:off x="2894" y="1409"/>
              <a:ext cx="174" cy="121"/>
            </a:xfrm>
            <a:custGeom>
              <a:avLst/>
              <a:gdLst>
                <a:gd name="T0" fmla="*/ 0 w 1129"/>
                <a:gd name="T1" fmla="*/ 4 h 624"/>
                <a:gd name="T2" fmla="*/ 0 w 1129"/>
                <a:gd name="T3" fmla="*/ 3 h 624"/>
                <a:gd name="T4" fmla="*/ 1 w 1129"/>
                <a:gd name="T5" fmla="*/ 1 h 624"/>
                <a:gd name="T6" fmla="*/ 2 w 1129"/>
                <a:gd name="T7" fmla="*/ 0 h 624"/>
                <a:gd name="T8" fmla="*/ 3 w 1129"/>
                <a:gd name="T9" fmla="*/ 1 h 624"/>
                <a:gd name="T10" fmla="*/ 4 w 1129"/>
                <a:gd name="T11" fmla="*/ 3 h 624"/>
                <a:gd name="T12" fmla="*/ 4 w 1129"/>
                <a:gd name="T13" fmla="*/ 4 h 6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29"/>
                <a:gd name="T22" fmla="*/ 0 h 624"/>
                <a:gd name="T23" fmla="*/ 1129 w 1129"/>
                <a:gd name="T24" fmla="*/ 624 h 6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29" h="624">
                  <a:moveTo>
                    <a:pt x="0" y="624"/>
                  </a:moveTo>
                  <a:cubicBezTo>
                    <a:pt x="10" y="577"/>
                    <a:pt x="21" y="437"/>
                    <a:pt x="73" y="344"/>
                  </a:cubicBezTo>
                  <a:cubicBezTo>
                    <a:pt x="125" y="251"/>
                    <a:pt x="223" y="122"/>
                    <a:pt x="311" y="65"/>
                  </a:cubicBezTo>
                  <a:cubicBezTo>
                    <a:pt x="399" y="8"/>
                    <a:pt x="507" y="0"/>
                    <a:pt x="600" y="3"/>
                  </a:cubicBezTo>
                  <a:cubicBezTo>
                    <a:pt x="693" y="6"/>
                    <a:pt x="788" y="29"/>
                    <a:pt x="869" y="86"/>
                  </a:cubicBezTo>
                  <a:cubicBezTo>
                    <a:pt x="950" y="143"/>
                    <a:pt x="1043" y="256"/>
                    <a:pt x="1086" y="344"/>
                  </a:cubicBezTo>
                  <a:cubicBezTo>
                    <a:pt x="1129" y="432"/>
                    <a:pt x="1119" y="557"/>
                    <a:pt x="1128" y="61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Freeform 5"/>
            <p:cNvSpPr>
              <a:spLocks noChangeArrowheads="1"/>
            </p:cNvSpPr>
            <p:nvPr/>
          </p:nvSpPr>
          <p:spPr bwMode="auto">
            <a:xfrm>
              <a:off x="3068" y="1410"/>
              <a:ext cx="174" cy="121"/>
            </a:xfrm>
            <a:custGeom>
              <a:avLst/>
              <a:gdLst>
                <a:gd name="T0" fmla="*/ 0 w 1129"/>
                <a:gd name="T1" fmla="*/ 4 h 624"/>
                <a:gd name="T2" fmla="*/ 0 w 1129"/>
                <a:gd name="T3" fmla="*/ 3 h 624"/>
                <a:gd name="T4" fmla="*/ 1 w 1129"/>
                <a:gd name="T5" fmla="*/ 1 h 624"/>
                <a:gd name="T6" fmla="*/ 2 w 1129"/>
                <a:gd name="T7" fmla="*/ 0 h 624"/>
                <a:gd name="T8" fmla="*/ 3 w 1129"/>
                <a:gd name="T9" fmla="*/ 1 h 624"/>
                <a:gd name="T10" fmla="*/ 4 w 1129"/>
                <a:gd name="T11" fmla="*/ 3 h 624"/>
                <a:gd name="T12" fmla="*/ 4 w 1129"/>
                <a:gd name="T13" fmla="*/ 4 h 6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29"/>
                <a:gd name="T22" fmla="*/ 0 h 624"/>
                <a:gd name="T23" fmla="*/ 1129 w 1129"/>
                <a:gd name="T24" fmla="*/ 624 h 6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29" h="624">
                  <a:moveTo>
                    <a:pt x="0" y="624"/>
                  </a:moveTo>
                  <a:cubicBezTo>
                    <a:pt x="10" y="577"/>
                    <a:pt x="21" y="437"/>
                    <a:pt x="73" y="344"/>
                  </a:cubicBezTo>
                  <a:cubicBezTo>
                    <a:pt x="125" y="251"/>
                    <a:pt x="223" y="122"/>
                    <a:pt x="311" y="65"/>
                  </a:cubicBezTo>
                  <a:cubicBezTo>
                    <a:pt x="399" y="8"/>
                    <a:pt x="507" y="0"/>
                    <a:pt x="600" y="3"/>
                  </a:cubicBezTo>
                  <a:cubicBezTo>
                    <a:pt x="693" y="6"/>
                    <a:pt x="788" y="29"/>
                    <a:pt x="869" y="86"/>
                  </a:cubicBezTo>
                  <a:cubicBezTo>
                    <a:pt x="950" y="143"/>
                    <a:pt x="1043" y="256"/>
                    <a:pt x="1086" y="344"/>
                  </a:cubicBezTo>
                  <a:cubicBezTo>
                    <a:pt x="1129" y="432"/>
                    <a:pt x="1119" y="557"/>
                    <a:pt x="1128" y="61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" name="Freeform 6"/>
            <p:cNvSpPr>
              <a:spLocks noChangeArrowheads="1"/>
            </p:cNvSpPr>
            <p:nvPr/>
          </p:nvSpPr>
          <p:spPr bwMode="auto">
            <a:xfrm>
              <a:off x="3241" y="1410"/>
              <a:ext cx="174" cy="121"/>
            </a:xfrm>
            <a:custGeom>
              <a:avLst/>
              <a:gdLst>
                <a:gd name="T0" fmla="*/ 0 w 1129"/>
                <a:gd name="T1" fmla="*/ 4 h 624"/>
                <a:gd name="T2" fmla="*/ 0 w 1129"/>
                <a:gd name="T3" fmla="*/ 3 h 624"/>
                <a:gd name="T4" fmla="*/ 1 w 1129"/>
                <a:gd name="T5" fmla="*/ 1 h 624"/>
                <a:gd name="T6" fmla="*/ 2 w 1129"/>
                <a:gd name="T7" fmla="*/ 0 h 624"/>
                <a:gd name="T8" fmla="*/ 3 w 1129"/>
                <a:gd name="T9" fmla="*/ 1 h 624"/>
                <a:gd name="T10" fmla="*/ 4 w 1129"/>
                <a:gd name="T11" fmla="*/ 3 h 624"/>
                <a:gd name="T12" fmla="*/ 4 w 1129"/>
                <a:gd name="T13" fmla="*/ 4 h 6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29"/>
                <a:gd name="T22" fmla="*/ 0 h 624"/>
                <a:gd name="T23" fmla="*/ 1129 w 1129"/>
                <a:gd name="T24" fmla="*/ 624 h 6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29" h="624">
                  <a:moveTo>
                    <a:pt x="0" y="624"/>
                  </a:moveTo>
                  <a:cubicBezTo>
                    <a:pt x="10" y="577"/>
                    <a:pt x="21" y="437"/>
                    <a:pt x="73" y="344"/>
                  </a:cubicBezTo>
                  <a:cubicBezTo>
                    <a:pt x="125" y="251"/>
                    <a:pt x="223" y="122"/>
                    <a:pt x="311" y="65"/>
                  </a:cubicBezTo>
                  <a:cubicBezTo>
                    <a:pt x="399" y="8"/>
                    <a:pt x="507" y="0"/>
                    <a:pt x="600" y="3"/>
                  </a:cubicBezTo>
                  <a:cubicBezTo>
                    <a:pt x="693" y="6"/>
                    <a:pt x="788" y="29"/>
                    <a:pt x="869" y="86"/>
                  </a:cubicBezTo>
                  <a:cubicBezTo>
                    <a:pt x="950" y="143"/>
                    <a:pt x="1043" y="256"/>
                    <a:pt x="1086" y="344"/>
                  </a:cubicBezTo>
                  <a:cubicBezTo>
                    <a:pt x="1129" y="432"/>
                    <a:pt x="1119" y="557"/>
                    <a:pt x="1128" y="61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772025" y="2867025"/>
            <a:ext cx="0" cy="704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4695825" y="3581400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4699000" y="4321175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772025" y="4473575"/>
            <a:ext cx="0" cy="704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V="1">
            <a:off x="4794250" y="3794125"/>
            <a:ext cx="508000" cy="508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4762500" y="3743325"/>
            <a:ext cx="0" cy="55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756150" y="3736975"/>
            <a:ext cx="0" cy="5588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14" name="Group 14"/>
          <p:cNvGrpSpPr>
            <a:grpSpLocks/>
          </p:cNvGrpSpPr>
          <p:nvPr/>
        </p:nvGrpSpPr>
        <p:grpSpPr bwMode="auto">
          <a:xfrm rot="16200000" flipH="1">
            <a:off x="2341563" y="2760663"/>
            <a:ext cx="660400" cy="762000"/>
            <a:chOff x="1475" y="1739"/>
            <a:chExt cx="417" cy="480"/>
          </a:xfrm>
        </p:grpSpPr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1475" y="1739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1763" y="1739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1892" y="1835"/>
              <a:ext cx="0" cy="30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1619" y="1835"/>
              <a:ext cx="0" cy="30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2679700" y="3463925"/>
            <a:ext cx="0" cy="1724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 flipV="1">
            <a:off x="2670175" y="5175250"/>
            <a:ext cx="2117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 flipV="1">
            <a:off x="2660650" y="1263650"/>
            <a:ext cx="0" cy="155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2657475" y="1279525"/>
            <a:ext cx="2101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4759325" y="1263650"/>
            <a:ext cx="0" cy="523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24" name="Group 24"/>
          <p:cNvGrpSpPr>
            <a:grpSpLocks/>
          </p:cNvGrpSpPr>
          <p:nvPr/>
        </p:nvGrpSpPr>
        <p:grpSpPr bwMode="auto">
          <a:xfrm>
            <a:off x="5603875" y="2136775"/>
            <a:ext cx="457200" cy="381000"/>
            <a:chOff x="3530" y="1346"/>
            <a:chExt cx="288" cy="240"/>
          </a:xfrm>
        </p:grpSpPr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3530" y="134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AutoShape 26"/>
            <p:cNvSpPr>
              <a:spLocks noChangeArrowheads="1"/>
            </p:cNvSpPr>
            <p:nvPr/>
          </p:nvSpPr>
          <p:spPr bwMode="auto">
            <a:xfrm>
              <a:off x="3530" y="1346"/>
              <a:ext cx="288" cy="240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4778375" y="3117850"/>
            <a:ext cx="10509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 flipH="1" flipV="1">
            <a:off x="5829300" y="2511425"/>
            <a:ext cx="0" cy="622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 flipH="1" flipV="1">
            <a:off x="5835650" y="1498600"/>
            <a:ext cx="0" cy="622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4759325" y="1508125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5661025" y="3387725"/>
            <a:ext cx="272097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sz="2400"/>
              <a:t>A bobina descarrega</a:t>
            </a:r>
          </a:p>
          <a:p>
            <a:r>
              <a:rPr kumimoji="0" lang="en-US" sz="2400"/>
              <a:t>através do diodo e</a:t>
            </a:r>
          </a:p>
          <a:p>
            <a:r>
              <a:rPr kumimoji="0" lang="en-US" sz="2400"/>
              <a:t>não há nenhum arco.</a:t>
            </a:r>
            <a:endParaRPr kumimoji="0" lang="en-US" sz="2400" b="1">
              <a:solidFill>
                <a:srgbClr val="3333CC"/>
              </a:solidFill>
            </a:endParaRP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214282" y="214290"/>
            <a:ext cx="795378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sz="2000" dirty="0" err="1">
                <a:solidFill>
                  <a:srgbClr val="FF0000"/>
                </a:solidFill>
              </a:rPr>
              <a:t>Diodos</a:t>
            </a:r>
            <a:r>
              <a:rPr kumimoji="0" lang="en-US" sz="2000" dirty="0">
                <a:solidFill>
                  <a:srgbClr val="FF0000"/>
                </a:solidFill>
              </a:rPr>
              <a:t> de </a:t>
            </a:r>
            <a:r>
              <a:rPr kumimoji="0" lang="en-US" sz="2000" dirty="0" err="1">
                <a:solidFill>
                  <a:srgbClr val="FF0000"/>
                </a:solidFill>
              </a:rPr>
              <a:t>supressão</a:t>
            </a:r>
            <a:r>
              <a:rPr kumimoji="0" lang="en-US" sz="2000" dirty="0">
                <a:solidFill>
                  <a:srgbClr val="FF0000"/>
                </a:solidFill>
              </a:rPr>
              <a:t> </a:t>
            </a:r>
            <a:r>
              <a:rPr kumimoji="0" lang="en-US" sz="2000" dirty="0" err="1">
                <a:solidFill>
                  <a:srgbClr val="FF0000"/>
                </a:solidFill>
              </a:rPr>
              <a:t>transiente</a:t>
            </a:r>
            <a:r>
              <a:rPr kumimoji="0" lang="en-US" sz="2000" dirty="0">
                <a:solidFill>
                  <a:srgbClr val="FF0000"/>
                </a:solidFill>
              </a:rPr>
              <a:t> </a:t>
            </a:r>
            <a:r>
              <a:rPr kumimoji="0" lang="en-US" sz="2000" dirty="0" err="1">
                <a:solidFill>
                  <a:srgbClr val="FF0000"/>
                </a:solidFill>
              </a:rPr>
              <a:t>podem</a:t>
            </a:r>
            <a:r>
              <a:rPr kumimoji="0" lang="en-US" sz="2000" dirty="0">
                <a:solidFill>
                  <a:srgbClr val="FF0000"/>
                </a:solidFill>
              </a:rPr>
              <a:t> ser </a:t>
            </a:r>
            <a:r>
              <a:rPr kumimoji="0" lang="en-US" sz="2000" dirty="0" err="1">
                <a:solidFill>
                  <a:srgbClr val="FF0000"/>
                </a:solidFill>
              </a:rPr>
              <a:t>utilizados</a:t>
            </a:r>
            <a:r>
              <a:rPr kumimoji="0" lang="en-US" sz="2000" dirty="0">
                <a:solidFill>
                  <a:srgbClr val="FF0000"/>
                </a:solidFill>
              </a:rPr>
              <a:t> com </a:t>
            </a:r>
            <a:r>
              <a:rPr kumimoji="0" lang="en-US" sz="2000" dirty="0" err="1">
                <a:solidFill>
                  <a:srgbClr val="FF0000"/>
                </a:solidFill>
              </a:rPr>
              <a:t>cargas</a:t>
            </a:r>
            <a:r>
              <a:rPr kumimoji="0" lang="en-US" sz="2000" dirty="0">
                <a:solidFill>
                  <a:srgbClr val="FF0000"/>
                </a:solidFill>
              </a:rPr>
              <a:t> </a:t>
            </a:r>
            <a:r>
              <a:rPr kumimoji="0" lang="en-US" sz="2000" dirty="0" err="1">
                <a:solidFill>
                  <a:srgbClr val="FF0000"/>
                </a:solidFill>
              </a:rPr>
              <a:t>indutivas</a:t>
            </a:r>
            <a:r>
              <a:rPr kumimoji="0" lang="en-US" sz="2000" dirty="0">
                <a:solidFill>
                  <a:srgbClr val="FF0000"/>
                </a:solidFill>
              </a:rPr>
              <a:t>.</a:t>
            </a:r>
          </a:p>
          <a:p>
            <a:endParaRPr kumimoji="0"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33" name="Group 33"/>
          <p:cNvGrpSpPr>
            <a:grpSpLocks/>
          </p:cNvGrpSpPr>
          <p:nvPr/>
        </p:nvGrpSpPr>
        <p:grpSpPr bwMode="auto">
          <a:xfrm>
            <a:off x="3098800" y="1543050"/>
            <a:ext cx="2940050" cy="1844675"/>
            <a:chOff x="1952" y="972"/>
            <a:chExt cx="1852" cy="1163"/>
          </a:xfrm>
        </p:grpSpPr>
        <p:grpSp>
          <p:nvGrpSpPr>
            <p:cNvPr id="34" name="Group 34"/>
            <p:cNvGrpSpPr>
              <a:grpSpLocks/>
            </p:cNvGrpSpPr>
            <p:nvPr/>
          </p:nvGrpSpPr>
          <p:grpSpPr bwMode="auto">
            <a:xfrm>
              <a:off x="2830" y="1102"/>
              <a:ext cx="974" cy="724"/>
              <a:chOff x="2830" y="1102"/>
              <a:chExt cx="974" cy="724"/>
            </a:xfrm>
          </p:grpSpPr>
          <p:grpSp>
            <p:nvGrpSpPr>
              <p:cNvPr id="40" name="Group 35"/>
              <p:cNvGrpSpPr>
                <a:grpSpLocks/>
              </p:cNvGrpSpPr>
              <p:nvPr/>
            </p:nvGrpSpPr>
            <p:grpSpPr bwMode="auto">
              <a:xfrm>
                <a:off x="2830" y="1102"/>
                <a:ext cx="359" cy="724"/>
                <a:chOff x="2830" y="1102"/>
                <a:chExt cx="360" cy="724"/>
              </a:xfrm>
            </p:grpSpPr>
            <p:sp>
              <p:nvSpPr>
                <p:cNvPr id="42" name="Oval 36"/>
                <p:cNvSpPr>
                  <a:spLocks noChangeArrowheads="1"/>
                </p:cNvSpPr>
                <p:nvPr/>
              </p:nvSpPr>
              <p:spPr bwMode="auto">
                <a:xfrm>
                  <a:off x="2830" y="1102"/>
                  <a:ext cx="360" cy="724"/>
                </a:xfrm>
                <a:prstGeom prst="ellipse">
                  <a:avLst/>
                </a:prstGeom>
                <a:noFill/>
                <a:ln w="19050">
                  <a:solidFill>
                    <a:srgbClr val="3333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43" name="Oval 37"/>
                <p:cNvSpPr>
                  <a:spLocks noChangeArrowheads="1"/>
                </p:cNvSpPr>
                <p:nvPr/>
              </p:nvSpPr>
              <p:spPr bwMode="auto">
                <a:xfrm>
                  <a:off x="2878" y="1204"/>
                  <a:ext cx="262" cy="527"/>
                </a:xfrm>
                <a:prstGeom prst="ellipse">
                  <a:avLst/>
                </a:prstGeom>
                <a:noFill/>
                <a:ln w="19050">
                  <a:solidFill>
                    <a:srgbClr val="3333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44" name="Oval 38"/>
                <p:cNvSpPr>
                  <a:spLocks noChangeArrowheads="1"/>
                </p:cNvSpPr>
                <p:nvPr/>
              </p:nvSpPr>
              <p:spPr bwMode="auto">
                <a:xfrm>
                  <a:off x="2923" y="1294"/>
                  <a:ext cx="170" cy="340"/>
                </a:xfrm>
                <a:prstGeom prst="ellipse">
                  <a:avLst/>
                </a:prstGeom>
                <a:noFill/>
                <a:ln w="19050">
                  <a:solidFill>
                    <a:srgbClr val="3333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45" name="Oval 39"/>
                <p:cNvSpPr>
                  <a:spLocks noChangeArrowheads="1"/>
                </p:cNvSpPr>
                <p:nvPr/>
              </p:nvSpPr>
              <p:spPr bwMode="auto">
                <a:xfrm>
                  <a:off x="2974" y="1396"/>
                  <a:ext cx="71" cy="143"/>
                </a:xfrm>
                <a:prstGeom prst="ellipse">
                  <a:avLst/>
                </a:prstGeom>
                <a:noFill/>
                <a:ln w="19050">
                  <a:solidFill>
                    <a:srgbClr val="3333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41" name="AutoShape 40"/>
              <p:cNvSpPr>
                <a:spLocks noChangeArrowheads="1"/>
              </p:cNvSpPr>
              <p:nvPr/>
            </p:nvSpPr>
            <p:spPr bwMode="auto">
              <a:xfrm>
                <a:off x="3536" y="1314"/>
                <a:ext cx="268" cy="270"/>
              </a:xfrm>
              <a:prstGeom prst="triangle">
                <a:avLst>
                  <a:gd name="adj" fmla="val 50000"/>
                </a:avLst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35" name="Rectangle 41"/>
            <p:cNvSpPr>
              <a:spLocks noChangeArrowheads="1"/>
            </p:cNvSpPr>
            <p:nvPr/>
          </p:nvSpPr>
          <p:spPr bwMode="auto">
            <a:xfrm>
              <a:off x="2534" y="972"/>
              <a:ext cx="320" cy="9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36" name="Group 42"/>
            <p:cNvGrpSpPr>
              <a:grpSpLocks/>
            </p:cNvGrpSpPr>
            <p:nvPr/>
          </p:nvGrpSpPr>
          <p:grpSpPr bwMode="auto">
            <a:xfrm>
              <a:off x="2546" y="1816"/>
              <a:ext cx="320" cy="320"/>
              <a:chOff x="2546" y="1816"/>
              <a:chExt cx="320" cy="320"/>
            </a:xfrm>
          </p:grpSpPr>
          <p:sp>
            <p:nvSpPr>
              <p:cNvPr id="38" name="Rectangle 43"/>
              <p:cNvSpPr>
                <a:spLocks noChangeArrowheads="1"/>
              </p:cNvSpPr>
              <p:nvPr/>
            </p:nvSpPr>
            <p:spPr bwMode="auto">
              <a:xfrm>
                <a:off x="2546" y="1926"/>
                <a:ext cx="320" cy="92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9" name="Rectangle 44"/>
              <p:cNvSpPr>
                <a:spLocks noChangeArrowheads="1"/>
              </p:cNvSpPr>
              <p:nvPr/>
            </p:nvSpPr>
            <p:spPr bwMode="auto">
              <a:xfrm rot="-5400001">
                <a:off x="2546" y="1930"/>
                <a:ext cx="320" cy="92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37" name="Text Box 45"/>
            <p:cNvSpPr txBox="1">
              <a:spLocks noChangeArrowheads="1"/>
            </p:cNvSpPr>
            <p:nvPr/>
          </p:nvSpPr>
          <p:spPr bwMode="auto">
            <a:xfrm>
              <a:off x="1952" y="1326"/>
              <a:ext cx="774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kumimoji="0" lang="en-US" b="1">
                  <a:solidFill>
                    <a:srgbClr val="CC0000"/>
                  </a:solidFill>
                </a:rPr>
                <a:t>FCEM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917950" y="2805127"/>
            <a:ext cx="609600" cy="609600"/>
            <a:chOff x="2468" y="1888"/>
            <a:chExt cx="384" cy="384"/>
          </a:xfrm>
        </p:grpSpPr>
        <p:sp>
          <p:nvSpPr>
            <p:cNvPr id="3" name="Oval 3"/>
            <p:cNvSpPr>
              <a:spLocks noChangeArrowheads="1"/>
            </p:cNvSpPr>
            <p:nvPr/>
          </p:nvSpPr>
          <p:spPr bwMode="auto">
            <a:xfrm>
              <a:off x="2468" y="1888"/>
              <a:ext cx="384" cy="384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2545" y="1974"/>
              <a:ext cx="229" cy="230"/>
              <a:chOff x="2545" y="1965"/>
              <a:chExt cx="230" cy="230"/>
            </a:xfrm>
          </p:grpSpPr>
          <p:sp>
            <p:nvSpPr>
              <p:cNvPr id="5" name="Rectangle 5"/>
              <p:cNvSpPr>
                <a:spLocks noChangeArrowheads="1"/>
              </p:cNvSpPr>
              <p:nvPr/>
            </p:nvSpPr>
            <p:spPr bwMode="auto">
              <a:xfrm>
                <a:off x="2545" y="2042"/>
                <a:ext cx="230" cy="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" name="Rectangle 6"/>
              <p:cNvSpPr>
                <a:spLocks noChangeArrowheads="1"/>
              </p:cNvSpPr>
              <p:nvPr/>
            </p:nvSpPr>
            <p:spPr bwMode="auto">
              <a:xfrm rot="5400000">
                <a:off x="2545" y="2042"/>
                <a:ext cx="230" cy="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362200" y="2093927"/>
            <a:ext cx="4451350" cy="1905000"/>
          </a:xfrm>
          <a:prstGeom prst="rect">
            <a:avLst/>
          </a:prstGeom>
          <a:gradFill rotWithShape="0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6022975" y="2824177"/>
            <a:ext cx="584200" cy="609600"/>
            <a:chOff x="3794" y="1900"/>
            <a:chExt cx="368" cy="384"/>
          </a:xfrm>
        </p:grpSpPr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3794" y="1900"/>
              <a:ext cx="368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3867" y="2053"/>
              <a:ext cx="221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5467350" y="2090752"/>
            <a:ext cx="584200" cy="609600"/>
            <a:chOff x="3444" y="1438"/>
            <a:chExt cx="368" cy="384"/>
          </a:xfrm>
        </p:grpSpPr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3444" y="1438"/>
              <a:ext cx="368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3517" y="1592"/>
              <a:ext cx="221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4" name="Group 14"/>
          <p:cNvGrpSpPr>
            <a:grpSpLocks/>
          </p:cNvGrpSpPr>
          <p:nvPr/>
        </p:nvGrpSpPr>
        <p:grpSpPr bwMode="auto">
          <a:xfrm>
            <a:off x="5711825" y="3294077"/>
            <a:ext cx="584200" cy="609600"/>
            <a:chOff x="3598" y="2196"/>
            <a:chExt cx="369" cy="384"/>
          </a:xfrm>
        </p:grpSpPr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3598" y="2196"/>
              <a:ext cx="368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3672" y="2350"/>
              <a:ext cx="221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7" name="Group 17"/>
          <p:cNvGrpSpPr>
            <a:grpSpLocks/>
          </p:cNvGrpSpPr>
          <p:nvPr/>
        </p:nvGrpSpPr>
        <p:grpSpPr bwMode="auto">
          <a:xfrm>
            <a:off x="5467350" y="2624152"/>
            <a:ext cx="584200" cy="609600"/>
            <a:chOff x="3444" y="1774"/>
            <a:chExt cx="368" cy="384"/>
          </a:xfrm>
        </p:grpSpPr>
        <p:sp>
          <p:nvSpPr>
            <p:cNvPr id="18" name="Oval 18"/>
            <p:cNvSpPr>
              <a:spLocks noChangeArrowheads="1"/>
            </p:cNvSpPr>
            <p:nvPr/>
          </p:nvSpPr>
          <p:spPr bwMode="auto">
            <a:xfrm>
              <a:off x="3444" y="1774"/>
              <a:ext cx="368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3517" y="1928"/>
              <a:ext cx="221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4873625" y="2259027"/>
            <a:ext cx="584200" cy="609600"/>
            <a:chOff x="3070" y="1544"/>
            <a:chExt cx="369" cy="384"/>
          </a:xfrm>
        </p:grpSpPr>
        <p:sp>
          <p:nvSpPr>
            <p:cNvPr id="21" name="Oval 21"/>
            <p:cNvSpPr>
              <a:spLocks noChangeArrowheads="1"/>
            </p:cNvSpPr>
            <p:nvPr/>
          </p:nvSpPr>
          <p:spPr bwMode="auto">
            <a:xfrm>
              <a:off x="3070" y="1544"/>
              <a:ext cx="368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3144" y="1698"/>
              <a:ext cx="221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3" name="Group 23"/>
          <p:cNvGrpSpPr>
            <a:grpSpLocks/>
          </p:cNvGrpSpPr>
          <p:nvPr/>
        </p:nvGrpSpPr>
        <p:grpSpPr bwMode="auto">
          <a:xfrm>
            <a:off x="4873625" y="3309952"/>
            <a:ext cx="584200" cy="609600"/>
            <a:chOff x="3070" y="2206"/>
            <a:chExt cx="369" cy="384"/>
          </a:xfrm>
        </p:grpSpPr>
        <p:sp>
          <p:nvSpPr>
            <p:cNvPr id="24" name="Oval 24"/>
            <p:cNvSpPr>
              <a:spLocks noChangeArrowheads="1"/>
            </p:cNvSpPr>
            <p:nvPr/>
          </p:nvSpPr>
          <p:spPr bwMode="auto">
            <a:xfrm>
              <a:off x="3070" y="2206"/>
              <a:ext cx="368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3144" y="2360"/>
              <a:ext cx="221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6" name="Group 26"/>
          <p:cNvGrpSpPr>
            <a:grpSpLocks/>
          </p:cNvGrpSpPr>
          <p:nvPr/>
        </p:nvGrpSpPr>
        <p:grpSpPr bwMode="auto">
          <a:xfrm>
            <a:off x="6153150" y="2166952"/>
            <a:ext cx="584200" cy="609600"/>
            <a:chOff x="3876" y="1486"/>
            <a:chExt cx="368" cy="384"/>
          </a:xfrm>
        </p:grpSpPr>
        <p:sp>
          <p:nvSpPr>
            <p:cNvPr id="27" name="Oval 27"/>
            <p:cNvSpPr>
              <a:spLocks noChangeArrowheads="1"/>
            </p:cNvSpPr>
            <p:nvPr/>
          </p:nvSpPr>
          <p:spPr bwMode="auto">
            <a:xfrm>
              <a:off x="3876" y="1486"/>
              <a:ext cx="368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3949" y="1640"/>
              <a:ext cx="221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9" name="Group 29"/>
          <p:cNvGrpSpPr>
            <a:grpSpLocks/>
          </p:cNvGrpSpPr>
          <p:nvPr/>
        </p:nvGrpSpPr>
        <p:grpSpPr bwMode="auto">
          <a:xfrm>
            <a:off x="6140450" y="3297252"/>
            <a:ext cx="584200" cy="609600"/>
            <a:chOff x="3868" y="2198"/>
            <a:chExt cx="368" cy="384"/>
          </a:xfrm>
        </p:grpSpPr>
        <p:sp>
          <p:nvSpPr>
            <p:cNvPr id="30" name="Oval 30"/>
            <p:cNvSpPr>
              <a:spLocks noChangeArrowheads="1"/>
            </p:cNvSpPr>
            <p:nvPr/>
          </p:nvSpPr>
          <p:spPr bwMode="auto">
            <a:xfrm>
              <a:off x="3868" y="2198"/>
              <a:ext cx="368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3941" y="2352"/>
              <a:ext cx="221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2378075" y="2090752"/>
            <a:ext cx="2225675" cy="1905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4587875" y="2090752"/>
            <a:ext cx="2225675" cy="1905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2362200" y="2093927"/>
            <a:ext cx="0" cy="1905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>
            <a:off x="6813550" y="2090752"/>
            <a:ext cx="0" cy="1905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36" name="Group 36"/>
          <p:cNvGrpSpPr>
            <a:grpSpLocks/>
          </p:cNvGrpSpPr>
          <p:nvPr/>
        </p:nvGrpSpPr>
        <p:grpSpPr bwMode="auto">
          <a:xfrm>
            <a:off x="5254625" y="3113102"/>
            <a:ext cx="584200" cy="609600"/>
            <a:chOff x="3310" y="2082"/>
            <a:chExt cx="369" cy="384"/>
          </a:xfrm>
        </p:grpSpPr>
        <p:sp>
          <p:nvSpPr>
            <p:cNvPr id="37" name="Oval 37"/>
            <p:cNvSpPr>
              <a:spLocks noChangeArrowheads="1"/>
            </p:cNvSpPr>
            <p:nvPr/>
          </p:nvSpPr>
          <p:spPr bwMode="auto">
            <a:xfrm>
              <a:off x="3310" y="2082"/>
              <a:ext cx="368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8" name="Rectangle 38"/>
            <p:cNvSpPr>
              <a:spLocks noChangeArrowheads="1"/>
            </p:cNvSpPr>
            <p:nvPr/>
          </p:nvSpPr>
          <p:spPr bwMode="auto">
            <a:xfrm>
              <a:off x="3384" y="2235"/>
              <a:ext cx="221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39" name="Group 39"/>
          <p:cNvGrpSpPr>
            <a:grpSpLocks/>
          </p:cNvGrpSpPr>
          <p:nvPr/>
        </p:nvGrpSpPr>
        <p:grpSpPr bwMode="auto">
          <a:xfrm>
            <a:off x="4756150" y="2776552"/>
            <a:ext cx="584200" cy="609600"/>
            <a:chOff x="2996" y="1870"/>
            <a:chExt cx="369" cy="384"/>
          </a:xfrm>
        </p:grpSpPr>
        <p:sp>
          <p:nvSpPr>
            <p:cNvPr id="40" name="Oval 40"/>
            <p:cNvSpPr>
              <a:spLocks noChangeArrowheads="1"/>
            </p:cNvSpPr>
            <p:nvPr/>
          </p:nvSpPr>
          <p:spPr bwMode="auto">
            <a:xfrm>
              <a:off x="2996" y="1870"/>
              <a:ext cx="368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" name="Rectangle 41"/>
            <p:cNvSpPr>
              <a:spLocks noChangeArrowheads="1"/>
            </p:cNvSpPr>
            <p:nvPr/>
          </p:nvSpPr>
          <p:spPr bwMode="auto">
            <a:xfrm>
              <a:off x="3070" y="2024"/>
              <a:ext cx="221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42" name="Group 42"/>
          <p:cNvGrpSpPr>
            <a:grpSpLocks/>
          </p:cNvGrpSpPr>
          <p:nvPr/>
        </p:nvGrpSpPr>
        <p:grpSpPr bwMode="auto">
          <a:xfrm>
            <a:off x="2803525" y="2335227"/>
            <a:ext cx="609600" cy="609600"/>
            <a:chOff x="1766" y="1592"/>
            <a:chExt cx="384" cy="384"/>
          </a:xfrm>
        </p:grpSpPr>
        <p:sp>
          <p:nvSpPr>
            <p:cNvPr id="43" name="Oval 43"/>
            <p:cNvSpPr>
              <a:spLocks noChangeArrowheads="1"/>
            </p:cNvSpPr>
            <p:nvPr/>
          </p:nvSpPr>
          <p:spPr bwMode="auto">
            <a:xfrm>
              <a:off x="1766" y="1592"/>
              <a:ext cx="384" cy="384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44" name="Group 44"/>
            <p:cNvGrpSpPr>
              <a:grpSpLocks/>
            </p:cNvGrpSpPr>
            <p:nvPr/>
          </p:nvGrpSpPr>
          <p:grpSpPr bwMode="auto">
            <a:xfrm>
              <a:off x="1842" y="1676"/>
              <a:ext cx="229" cy="230"/>
              <a:chOff x="1842" y="1669"/>
              <a:chExt cx="230" cy="230"/>
            </a:xfrm>
          </p:grpSpPr>
          <p:sp>
            <p:nvSpPr>
              <p:cNvPr id="45" name="Rectangle 45"/>
              <p:cNvSpPr>
                <a:spLocks noChangeArrowheads="1"/>
              </p:cNvSpPr>
              <p:nvPr/>
            </p:nvSpPr>
            <p:spPr bwMode="auto">
              <a:xfrm>
                <a:off x="1842" y="1746"/>
                <a:ext cx="230" cy="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6" name="Rectangle 46"/>
              <p:cNvSpPr>
                <a:spLocks noChangeArrowheads="1"/>
              </p:cNvSpPr>
              <p:nvPr/>
            </p:nvSpPr>
            <p:spPr bwMode="auto">
              <a:xfrm rot="5400000">
                <a:off x="1842" y="1746"/>
                <a:ext cx="230" cy="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47" name="Group 47"/>
          <p:cNvGrpSpPr>
            <a:grpSpLocks/>
          </p:cNvGrpSpPr>
          <p:nvPr/>
        </p:nvGrpSpPr>
        <p:grpSpPr bwMode="auto">
          <a:xfrm>
            <a:off x="2378075" y="2198702"/>
            <a:ext cx="609600" cy="609600"/>
            <a:chOff x="1498" y="1506"/>
            <a:chExt cx="384" cy="384"/>
          </a:xfrm>
        </p:grpSpPr>
        <p:sp>
          <p:nvSpPr>
            <p:cNvPr id="48" name="Oval 48"/>
            <p:cNvSpPr>
              <a:spLocks noChangeArrowheads="1"/>
            </p:cNvSpPr>
            <p:nvPr/>
          </p:nvSpPr>
          <p:spPr bwMode="auto">
            <a:xfrm>
              <a:off x="1498" y="1506"/>
              <a:ext cx="384" cy="384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49" name="Group 49"/>
            <p:cNvGrpSpPr>
              <a:grpSpLocks/>
            </p:cNvGrpSpPr>
            <p:nvPr/>
          </p:nvGrpSpPr>
          <p:grpSpPr bwMode="auto">
            <a:xfrm>
              <a:off x="1575" y="1590"/>
              <a:ext cx="229" cy="230"/>
              <a:chOff x="1575" y="1583"/>
              <a:chExt cx="230" cy="230"/>
            </a:xfrm>
          </p:grpSpPr>
          <p:sp>
            <p:nvSpPr>
              <p:cNvPr id="50" name="Rectangle 50"/>
              <p:cNvSpPr>
                <a:spLocks noChangeArrowheads="1"/>
              </p:cNvSpPr>
              <p:nvPr/>
            </p:nvSpPr>
            <p:spPr bwMode="auto">
              <a:xfrm>
                <a:off x="1575" y="1660"/>
                <a:ext cx="230" cy="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51" name="Rectangle 51"/>
              <p:cNvSpPr>
                <a:spLocks noChangeArrowheads="1"/>
              </p:cNvSpPr>
              <p:nvPr/>
            </p:nvSpPr>
            <p:spPr bwMode="auto">
              <a:xfrm rot="5400000">
                <a:off x="1575" y="1660"/>
                <a:ext cx="230" cy="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52" name="Group 52"/>
          <p:cNvGrpSpPr>
            <a:grpSpLocks/>
          </p:cNvGrpSpPr>
          <p:nvPr/>
        </p:nvGrpSpPr>
        <p:grpSpPr bwMode="auto">
          <a:xfrm>
            <a:off x="3917950" y="2166952"/>
            <a:ext cx="609600" cy="609600"/>
            <a:chOff x="2468" y="1486"/>
            <a:chExt cx="384" cy="384"/>
          </a:xfrm>
        </p:grpSpPr>
        <p:sp>
          <p:nvSpPr>
            <p:cNvPr id="53" name="Oval 53"/>
            <p:cNvSpPr>
              <a:spLocks noChangeArrowheads="1"/>
            </p:cNvSpPr>
            <p:nvPr/>
          </p:nvSpPr>
          <p:spPr bwMode="auto">
            <a:xfrm>
              <a:off x="2468" y="1486"/>
              <a:ext cx="384" cy="384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54" name="Group 54"/>
            <p:cNvGrpSpPr>
              <a:grpSpLocks/>
            </p:cNvGrpSpPr>
            <p:nvPr/>
          </p:nvGrpSpPr>
          <p:grpSpPr bwMode="auto">
            <a:xfrm>
              <a:off x="2545" y="1570"/>
              <a:ext cx="229" cy="230"/>
              <a:chOff x="2545" y="1563"/>
              <a:chExt cx="230" cy="230"/>
            </a:xfrm>
          </p:grpSpPr>
          <p:sp>
            <p:nvSpPr>
              <p:cNvPr id="55" name="Rectangle 55"/>
              <p:cNvSpPr>
                <a:spLocks noChangeArrowheads="1"/>
              </p:cNvSpPr>
              <p:nvPr/>
            </p:nvSpPr>
            <p:spPr bwMode="auto">
              <a:xfrm>
                <a:off x="2545" y="1640"/>
                <a:ext cx="230" cy="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56" name="Rectangle 56"/>
              <p:cNvSpPr>
                <a:spLocks noChangeArrowheads="1"/>
              </p:cNvSpPr>
              <p:nvPr/>
            </p:nvSpPr>
            <p:spPr bwMode="auto">
              <a:xfrm rot="5400000">
                <a:off x="2545" y="1640"/>
                <a:ext cx="230" cy="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57" name="Group 57"/>
          <p:cNvGrpSpPr>
            <a:grpSpLocks/>
          </p:cNvGrpSpPr>
          <p:nvPr/>
        </p:nvGrpSpPr>
        <p:grpSpPr bwMode="auto">
          <a:xfrm>
            <a:off x="2378075" y="3294077"/>
            <a:ext cx="609600" cy="609600"/>
            <a:chOff x="1498" y="2196"/>
            <a:chExt cx="384" cy="384"/>
          </a:xfrm>
        </p:grpSpPr>
        <p:sp>
          <p:nvSpPr>
            <p:cNvPr id="58" name="Oval 58"/>
            <p:cNvSpPr>
              <a:spLocks noChangeArrowheads="1"/>
            </p:cNvSpPr>
            <p:nvPr/>
          </p:nvSpPr>
          <p:spPr bwMode="auto">
            <a:xfrm>
              <a:off x="1498" y="2196"/>
              <a:ext cx="384" cy="384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59" name="Group 59"/>
            <p:cNvGrpSpPr>
              <a:grpSpLocks/>
            </p:cNvGrpSpPr>
            <p:nvPr/>
          </p:nvGrpSpPr>
          <p:grpSpPr bwMode="auto">
            <a:xfrm>
              <a:off x="1575" y="2283"/>
              <a:ext cx="229" cy="230"/>
              <a:chOff x="1575" y="2273"/>
              <a:chExt cx="230" cy="230"/>
            </a:xfrm>
          </p:grpSpPr>
          <p:sp>
            <p:nvSpPr>
              <p:cNvPr id="60" name="Rectangle 60"/>
              <p:cNvSpPr>
                <a:spLocks noChangeArrowheads="1"/>
              </p:cNvSpPr>
              <p:nvPr/>
            </p:nvSpPr>
            <p:spPr bwMode="auto">
              <a:xfrm>
                <a:off x="1575" y="2350"/>
                <a:ext cx="230" cy="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1" name="Rectangle 61"/>
              <p:cNvSpPr>
                <a:spLocks noChangeArrowheads="1"/>
              </p:cNvSpPr>
              <p:nvPr/>
            </p:nvSpPr>
            <p:spPr bwMode="auto">
              <a:xfrm rot="5400000">
                <a:off x="1575" y="2350"/>
                <a:ext cx="230" cy="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62" name="Group 62"/>
          <p:cNvGrpSpPr>
            <a:grpSpLocks/>
          </p:cNvGrpSpPr>
          <p:nvPr/>
        </p:nvGrpSpPr>
        <p:grpSpPr bwMode="auto">
          <a:xfrm>
            <a:off x="2679700" y="2900377"/>
            <a:ext cx="609600" cy="609600"/>
            <a:chOff x="1688" y="1948"/>
            <a:chExt cx="384" cy="384"/>
          </a:xfrm>
        </p:grpSpPr>
        <p:sp>
          <p:nvSpPr>
            <p:cNvPr id="63" name="Oval 63"/>
            <p:cNvSpPr>
              <a:spLocks noChangeArrowheads="1"/>
            </p:cNvSpPr>
            <p:nvPr/>
          </p:nvSpPr>
          <p:spPr bwMode="auto">
            <a:xfrm>
              <a:off x="1688" y="1948"/>
              <a:ext cx="384" cy="384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64" name="Group 64"/>
            <p:cNvGrpSpPr>
              <a:grpSpLocks/>
            </p:cNvGrpSpPr>
            <p:nvPr/>
          </p:nvGrpSpPr>
          <p:grpSpPr bwMode="auto">
            <a:xfrm>
              <a:off x="1765" y="2033"/>
              <a:ext cx="229" cy="230"/>
              <a:chOff x="1765" y="2024"/>
              <a:chExt cx="230" cy="230"/>
            </a:xfrm>
          </p:grpSpPr>
          <p:sp>
            <p:nvSpPr>
              <p:cNvPr id="65" name="Rectangle 65"/>
              <p:cNvSpPr>
                <a:spLocks noChangeArrowheads="1"/>
              </p:cNvSpPr>
              <p:nvPr/>
            </p:nvSpPr>
            <p:spPr bwMode="auto">
              <a:xfrm>
                <a:off x="1765" y="2101"/>
                <a:ext cx="230" cy="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6" name="Rectangle 66"/>
              <p:cNvSpPr>
                <a:spLocks noChangeArrowheads="1"/>
              </p:cNvSpPr>
              <p:nvPr/>
            </p:nvSpPr>
            <p:spPr bwMode="auto">
              <a:xfrm rot="5400000">
                <a:off x="1765" y="2101"/>
                <a:ext cx="230" cy="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67" name="Group 67"/>
          <p:cNvGrpSpPr>
            <a:grpSpLocks/>
          </p:cNvGrpSpPr>
          <p:nvPr/>
        </p:nvGrpSpPr>
        <p:grpSpPr bwMode="auto">
          <a:xfrm>
            <a:off x="3124200" y="3265502"/>
            <a:ext cx="609600" cy="609600"/>
            <a:chOff x="1968" y="2178"/>
            <a:chExt cx="384" cy="384"/>
          </a:xfrm>
        </p:grpSpPr>
        <p:sp>
          <p:nvSpPr>
            <p:cNvPr id="68" name="Oval 68"/>
            <p:cNvSpPr>
              <a:spLocks noChangeArrowheads="1"/>
            </p:cNvSpPr>
            <p:nvPr/>
          </p:nvSpPr>
          <p:spPr bwMode="auto">
            <a:xfrm>
              <a:off x="1968" y="2178"/>
              <a:ext cx="384" cy="384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69" name="Group 69"/>
            <p:cNvGrpSpPr>
              <a:grpSpLocks/>
            </p:cNvGrpSpPr>
            <p:nvPr/>
          </p:nvGrpSpPr>
          <p:grpSpPr bwMode="auto">
            <a:xfrm>
              <a:off x="2044" y="2264"/>
              <a:ext cx="229" cy="230"/>
              <a:chOff x="2044" y="2254"/>
              <a:chExt cx="230" cy="230"/>
            </a:xfrm>
          </p:grpSpPr>
          <p:sp>
            <p:nvSpPr>
              <p:cNvPr id="70" name="Rectangle 70"/>
              <p:cNvSpPr>
                <a:spLocks noChangeArrowheads="1"/>
              </p:cNvSpPr>
              <p:nvPr/>
            </p:nvSpPr>
            <p:spPr bwMode="auto">
              <a:xfrm>
                <a:off x="2044" y="2331"/>
                <a:ext cx="230" cy="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1" name="Rectangle 71"/>
              <p:cNvSpPr>
                <a:spLocks noChangeArrowheads="1"/>
              </p:cNvSpPr>
              <p:nvPr/>
            </p:nvSpPr>
            <p:spPr bwMode="auto">
              <a:xfrm rot="5400000">
                <a:off x="2044" y="2331"/>
                <a:ext cx="230" cy="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72" name="Group 72"/>
          <p:cNvGrpSpPr>
            <a:grpSpLocks/>
          </p:cNvGrpSpPr>
          <p:nvPr/>
        </p:nvGrpSpPr>
        <p:grpSpPr bwMode="auto">
          <a:xfrm>
            <a:off x="3321050" y="2290777"/>
            <a:ext cx="609600" cy="609600"/>
            <a:chOff x="2092" y="1564"/>
            <a:chExt cx="384" cy="384"/>
          </a:xfrm>
        </p:grpSpPr>
        <p:sp>
          <p:nvSpPr>
            <p:cNvPr id="73" name="Oval 73"/>
            <p:cNvSpPr>
              <a:spLocks noChangeArrowheads="1"/>
            </p:cNvSpPr>
            <p:nvPr/>
          </p:nvSpPr>
          <p:spPr bwMode="auto">
            <a:xfrm>
              <a:off x="2092" y="1564"/>
              <a:ext cx="384" cy="384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74" name="Group 74"/>
            <p:cNvGrpSpPr>
              <a:grpSpLocks/>
            </p:cNvGrpSpPr>
            <p:nvPr/>
          </p:nvGrpSpPr>
          <p:grpSpPr bwMode="auto">
            <a:xfrm>
              <a:off x="2168" y="1647"/>
              <a:ext cx="229" cy="230"/>
              <a:chOff x="2168" y="1640"/>
              <a:chExt cx="230" cy="230"/>
            </a:xfrm>
          </p:grpSpPr>
          <p:sp>
            <p:nvSpPr>
              <p:cNvPr id="75" name="Rectangle 75"/>
              <p:cNvSpPr>
                <a:spLocks noChangeArrowheads="1"/>
              </p:cNvSpPr>
              <p:nvPr/>
            </p:nvSpPr>
            <p:spPr bwMode="auto">
              <a:xfrm>
                <a:off x="2168" y="1717"/>
                <a:ext cx="230" cy="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6" name="Rectangle 76"/>
              <p:cNvSpPr>
                <a:spLocks noChangeArrowheads="1"/>
              </p:cNvSpPr>
              <p:nvPr/>
            </p:nvSpPr>
            <p:spPr bwMode="auto">
              <a:xfrm rot="5400000">
                <a:off x="2168" y="1717"/>
                <a:ext cx="230" cy="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77" name="Group 77"/>
          <p:cNvGrpSpPr>
            <a:grpSpLocks/>
          </p:cNvGrpSpPr>
          <p:nvPr/>
        </p:nvGrpSpPr>
        <p:grpSpPr bwMode="auto">
          <a:xfrm>
            <a:off x="3917950" y="3294077"/>
            <a:ext cx="609600" cy="609600"/>
            <a:chOff x="2468" y="2196"/>
            <a:chExt cx="384" cy="384"/>
          </a:xfrm>
        </p:grpSpPr>
        <p:sp>
          <p:nvSpPr>
            <p:cNvPr id="78" name="Oval 78"/>
            <p:cNvSpPr>
              <a:spLocks noChangeArrowheads="1"/>
            </p:cNvSpPr>
            <p:nvPr/>
          </p:nvSpPr>
          <p:spPr bwMode="auto">
            <a:xfrm>
              <a:off x="2468" y="2196"/>
              <a:ext cx="384" cy="384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79" name="Group 79"/>
            <p:cNvGrpSpPr>
              <a:grpSpLocks/>
            </p:cNvGrpSpPr>
            <p:nvPr/>
          </p:nvGrpSpPr>
          <p:grpSpPr bwMode="auto">
            <a:xfrm>
              <a:off x="2545" y="2282"/>
              <a:ext cx="229" cy="230"/>
              <a:chOff x="2545" y="2272"/>
              <a:chExt cx="230" cy="230"/>
            </a:xfrm>
          </p:grpSpPr>
          <p:sp>
            <p:nvSpPr>
              <p:cNvPr id="80" name="Rectangle 80"/>
              <p:cNvSpPr>
                <a:spLocks noChangeArrowheads="1"/>
              </p:cNvSpPr>
              <p:nvPr/>
            </p:nvSpPr>
            <p:spPr bwMode="auto">
              <a:xfrm>
                <a:off x="2545" y="2349"/>
                <a:ext cx="230" cy="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1" name="Rectangle 81"/>
              <p:cNvSpPr>
                <a:spLocks noChangeArrowheads="1"/>
              </p:cNvSpPr>
              <p:nvPr/>
            </p:nvSpPr>
            <p:spPr bwMode="auto">
              <a:xfrm rot="5400000">
                <a:off x="2545" y="2349"/>
                <a:ext cx="230" cy="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82" name="Group 82"/>
          <p:cNvGrpSpPr>
            <a:grpSpLocks/>
          </p:cNvGrpSpPr>
          <p:nvPr/>
        </p:nvGrpSpPr>
        <p:grpSpPr bwMode="auto">
          <a:xfrm>
            <a:off x="3368675" y="2948002"/>
            <a:ext cx="609600" cy="609600"/>
            <a:chOff x="2122" y="1978"/>
            <a:chExt cx="384" cy="384"/>
          </a:xfrm>
        </p:grpSpPr>
        <p:sp>
          <p:nvSpPr>
            <p:cNvPr id="83" name="Oval 83"/>
            <p:cNvSpPr>
              <a:spLocks noChangeArrowheads="1"/>
            </p:cNvSpPr>
            <p:nvPr/>
          </p:nvSpPr>
          <p:spPr bwMode="auto">
            <a:xfrm>
              <a:off x="2122" y="1978"/>
              <a:ext cx="384" cy="384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84" name="Group 84"/>
            <p:cNvGrpSpPr>
              <a:grpSpLocks/>
            </p:cNvGrpSpPr>
            <p:nvPr/>
          </p:nvGrpSpPr>
          <p:grpSpPr bwMode="auto">
            <a:xfrm>
              <a:off x="2198" y="2063"/>
              <a:ext cx="229" cy="230"/>
              <a:chOff x="2198" y="2054"/>
              <a:chExt cx="230" cy="230"/>
            </a:xfrm>
          </p:grpSpPr>
          <p:sp>
            <p:nvSpPr>
              <p:cNvPr id="85" name="Rectangle 85"/>
              <p:cNvSpPr>
                <a:spLocks noChangeArrowheads="1"/>
              </p:cNvSpPr>
              <p:nvPr/>
            </p:nvSpPr>
            <p:spPr bwMode="auto">
              <a:xfrm>
                <a:off x="2198" y="2131"/>
                <a:ext cx="230" cy="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6" name="Rectangle 86"/>
              <p:cNvSpPr>
                <a:spLocks noChangeArrowheads="1"/>
              </p:cNvSpPr>
              <p:nvPr/>
            </p:nvSpPr>
            <p:spPr bwMode="auto">
              <a:xfrm rot="5400000">
                <a:off x="2198" y="2131"/>
                <a:ext cx="230" cy="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87" name="Group 87"/>
          <p:cNvGrpSpPr>
            <a:grpSpLocks/>
          </p:cNvGrpSpPr>
          <p:nvPr/>
        </p:nvGrpSpPr>
        <p:grpSpPr bwMode="auto">
          <a:xfrm>
            <a:off x="3917950" y="2579702"/>
            <a:ext cx="609600" cy="609600"/>
            <a:chOff x="2468" y="1746"/>
            <a:chExt cx="384" cy="384"/>
          </a:xfrm>
        </p:grpSpPr>
        <p:sp>
          <p:nvSpPr>
            <p:cNvPr id="88" name="Oval 88"/>
            <p:cNvSpPr>
              <a:spLocks noChangeArrowheads="1"/>
            </p:cNvSpPr>
            <p:nvPr/>
          </p:nvSpPr>
          <p:spPr bwMode="auto">
            <a:xfrm>
              <a:off x="2468" y="1746"/>
              <a:ext cx="384" cy="384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89" name="Group 89"/>
            <p:cNvGrpSpPr>
              <a:grpSpLocks/>
            </p:cNvGrpSpPr>
            <p:nvPr/>
          </p:nvGrpSpPr>
          <p:grpSpPr bwMode="auto">
            <a:xfrm>
              <a:off x="2545" y="1831"/>
              <a:ext cx="229" cy="230"/>
              <a:chOff x="2545" y="1823"/>
              <a:chExt cx="230" cy="230"/>
            </a:xfrm>
          </p:grpSpPr>
          <p:sp>
            <p:nvSpPr>
              <p:cNvPr id="90" name="Rectangle 90"/>
              <p:cNvSpPr>
                <a:spLocks noChangeArrowheads="1"/>
              </p:cNvSpPr>
              <p:nvPr/>
            </p:nvSpPr>
            <p:spPr bwMode="auto">
              <a:xfrm>
                <a:off x="2545" y="1900"/>
                <a:ext cx="230" cy="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91" name="Rectangle 91"/>
              <p:cNvSpPr>
                <a:spLocks noChangeArrowheads="1"/>
              </p:cNvSpPr>
              <p:nvPr/>
            </p:nvSpPr>
            <p:spPr bwMode="auto">
              <a:xfrm rot="5400000">
                <a:off x="2545" y="1900"/>
                <a:ext cx="230" cy="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92" name="Group 92"/>
          <p:cNvGrpSpPr>
            <a:grpSpLocks/>
          </p:cNvGrpSpPr>
          <p:nvPr/>
        </p:nvGrpSpPr>
        <p:grpSpPr bwMode="auto">
          <a:xfrm>
            <a:off x="3927475" y="3281377"/>
            <a:ext cx="584200" cy="609600"/>
            <a:chOff x="2474" y="2188"/>
            <a:chExt cx="368" cy="384"/>
          </a:xfrm>
        </p:grpSpPr>
        <p:sp>
          <p:nvSpPr>
            <p:cNvPr id="93" name="Oval 93"/>
            <p:cNvSpPr>
              <a:spLocks noChangeArrowheads="1"/>
            </p:cNvSpPr>
            <p:nvPr/>
          </p:nvSpPr>
          <p:spPr bwMode="auto">
            <a:xfrm>
              <a:off x="2474" y="2188"/>
              <a:ext cx="368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4" name="Rectangle 94"/>
            <p:cNvSpPr>
              <a:spLocks noChangeArrowheads="1"/>
            </p:cNvSpPr>
            <p:nvPr/>
          </p:nvSpPr>
          <p:spPr bwMode="auto">
            <a:xfrm>
              <a:off x="2547" y="2341"/>
              <a:ext cx="221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95" name="Group 95"/>
          <p:cNvGrpSpPr>
            <a:grpSpLocks/>
          </p:cNvGrpSpPr>
          <p:nvPr/>
        </p:nvGrpSpPr>
        <p:grpSpPr bwMode="auto">
          <a:xfrm>
            <a:off x="3917950" y="3281377"/>
            <a:ext cx="609600" cy="609600"/>
            <a:chOff x="2468" y="2188"/>
            <a:chExt cx="384" cy="384"/>
          </a:xfrm>
        </p:grpSpPr>
        <p:sp>
          <p:nvSpPr>
            <p:cNvPr id="96" name="Oval 96"/>
            <p:cNvSpPr>
              <a:spLocks noChangeArrowheads="1"/>
            </p:cNvSpPr>
            <p:nvPr/>
          </p:nvSpPr>
          <p:spPr bwMode="auto">
            <a:xfrm>
              <a:off x="2468" y="2188"/>
              <a:ext cx="384" cy="384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97" name="Group 97"/>
            <p:cNvGrpSpPr>
              <a:grpSpLocks/>
            </p:cNvGrpSpPr>
            <p:nvPr/>
          </p:nvGrpSpPr>
          <p:grpSpPr bwMode="auto">
            <a:xfrm>
              <a:off x="2545" y="2274"/>
              <a:ext cx="229" cy="230"/>
              <a:chOff x="2545" y="2264"/>
              <a:chExt cx="230" cy="230"/>
            </a:xfrm>
          </p:grpSpPr>
          <p:sp>
            <p:nvSpPr>
              <p:cNvPr id="98" name="Rectangle 98"/>
              <p:cNvSpPr>
                <a:spLocks noChangeArrowheads="1"/>
              </p:cNvSpPr>
              <p:nvPr/>
            </p:nvSpPr>
            <p:spPr bwMode="auto">
              <a:xfrm>
                <a:off x="2545" y="2341"/>
                <a:ext cx="230" cy="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99" name="Rectangle 99"/>
              <p:cNvSpPr>
                <a:spLocks noChangeArrowheads="1"/>
              </p:cNvSpPr>
              <p:nvPr/>
            </p:nvSpPr>
            <p:spPr bwMode="auto">
              <a:xfrm rot="5400000">
                <a:off x="2545" y="2341"/>
                <a:ext cx="230" cy="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100" name="Group 100"/>
          <p:cNvGrpSpPr>
            <a:grpSpLocks/>
          </p:cNvGrpSpPr>
          <p:nvPr/>
        </p:nvGrpSpPr>
        <p:grpSpPr bwMode="auto">
          <a:xfrm>
            <a:off x="3933825" y="2582877"/>
            <a:ext cx="584200" cy="609600"/>
            <a:chOff x="2478" y="1748"/>
            <a:chExt cx="369" cy="384"/>
          </a:xfrm>
        </p:grpSpPr>
        <p:sp>
          <p:nvSpPr>
            <p:cNvPr id="101" name="Oval 101"/>
            <p:cNvSpPr>
              <a:spLocks noChangeArrowheads="1"/>
            </p:cNvSpPr>
            <p:nvPr/>
          </p:nvSpPr>
          <p:spPr bwMode="auto">
            <a:xfrm>
              <a:off x="2478" y="1748"/>
              <a:ext cx="368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2" name="Rectangle 102"/>
            <p:cNvSpPr>
              <a:spLocks noChangeArrowheads="1"/>
            </p:cNvSpPr>
            <p:nvPr/>
          </p:nvSpPr>
          <p:spPr bwMode="auto">
            <a:xfrm>
              <a:off x="2552" y="1901"/>
              <a:ext cx="221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03" name="Group 103"/>
          <p:cNvGrpSpPr>
            <a:grpSpLocks/>
          </p:cNvGrpSpPr>
          <p:nvPr/>
        </p:nvGrpSpPr>
        <p:grpSpPr bwMode="auto">
          <a:xfrm>
            <a:off x="3917950" y="2586052"/>
            <a:ext cx="609600" cy="609600"/>
            <a:chOff x="2468" y="1750"/>
            <a:chExt cx="384" cy="384"/>
          </a:xfrm>
        </p:grpSpPr>
        <p:sp>
          <p:nvSpPr>
            <p:cNvPr id="104" name="Oval 104"/>
            <p:cNvSpPr>
              <a:spLocks noChangeArrowheads="1"/>
            </p:cNvSpPr>
            <p:nvPr/>
          </p:nvSpPr>
          <p:spPr bwMode="auto">
            <a:xfrm>
              <a:off x="2468" y="1750"/>
              <a:ext cx="384" cy="384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105" name="Group 105"/>
            <p:cNvGrpSpPr>
              <a:grpSpLocks/>
            </p:cNvGrpSpPr>
            <p:nvPr/>
          </p:nvGrpSpPr>
          <p:grpSpPr bwMode="auto">
            <a:xfrm>
              <a:off x="2544" y="1834"/>
              <a:ext cx="229" cy="230"/>
              <a:chOff x="2544" y="1826"/>
              <a:chExt cx="230" cy="230"/>
            </a:xfrm>
          </p:grpSpPr>
          <p:sp>
            <p:nvSpPr>
              <p:cNvPr id="106" name="Rectangle 106"/>
              <p:cNvSpPr>
                <a:spLocks noChangeArrowheads="1"/>
              </p:cNvSpPr>
              <p:nvPr/>
            </p:nvSpPr>
            <p:spPr bwMode="auto">
              <a:xfrm>
                <a:off x="2544" y="1903"/>
                <a:ext cx="230" cy="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7" name="Rectangle 107"/>
              <p:cNvSpPr>
                <a:spLocks noChangeArrowheads="1"/>
              </p:cNvSpPr>
              <p:nvPr/>
            </p:nvSpPr>
            <p:spPr bwMode="auto">
              <a:xfrm rot="5400000">
                <a:off x="2544" y="1903"/>
                <a:ext cx="230" cy="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108" name="Group 108"/>
          <p:cNvGrpSpPr>
            <a:grpSpLocks/>
          </p:cNvGrpSpPr>
          <p:nvPr/>
        </p:nvGrpSpPr>
        <p:grpSpPr bwMode="auto">
          <a:xfrm>
            <a:off x="3933825" y="2166952"/>
            <a:ext cx="584200" cy="609600"/>
            <a:chOff x="2478" y="1486"/>
            <a:chExt cx="368" cy="384"/>
          </a:xfrm>
        </p:grpSpPr>
        <p:sp>
          <p:nvSpPr>
            <p:cNvPr id="109" name="Oval 109"/>
            <p:cNvSpPr>
              <a:spLocks noChangeArrowheads="1"/>
            </p:cNvSpPr>
            <p:nvPr/>
          </p:nvSpPr>
          <p:spPr bwMode="auto">
            <a:xfrm>
              <a:off x="2478" y="1486"/>
              <a:ext cx="368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10" name="Rectangle 110"/>
            <p:cNvSpPr>
              <a:spLocks noChangeArrowheads="1"/>
            </p:cNvSpPr>
            <p:nvPr/>
          </p:nvSpPr>
          <p:spPr bwMode="auto">
            <a:xfrm>
              <a:off x="2551" y="1640"/>
              <a:ext cx="221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11" name="Group 111"/>
          <p:cNvGrpSpPr>
            <a:grpSpLocks/>
          </p:cNvGrpSpPr>
          <p:nvPr/>
        </p:nvGrpSpPr>
        <p:grpSpPr bwMode="auto">
          <a:xfrm>
            <a:off x="3917950" y="2166952"/>
            <a:ext cx="609600" cy="609600"/>
            <a:chOff x="2468" y="1486"/>
            <a:chExt cx="384" cy="384"/>
          </a:xfrm>
        </p:grpSpPr>
        <p:sp>
          <p:nvSpPr>
            <p:cNvPr id="112" name="Oval 112"/>
            <p:cNvSpPr>
              <a:spLocks noChangeArrowheads="1"/>
            </p:cNvSpPr>
            <p:nvPr/>
          </p:nvSpPr>
          <p:spPr bwMode="auto">
            <a:xfrm>
              <a:off x="2468" y="1486"/>
              <a:ext cx="384" cy="384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113" name="Group 113"/>
            <p:cNvGrpSpPr>
              <a:grpSpLocks/>
            </p:cNvGrpSpPr>
            <p:nvPr/>
          </p:nvGrpSpPr>
          <p:grpSpPr bwMode="auto">
            <a:xfrm>
              <a:off x="2545" y="1570"/>
              <a:ext cx="229" cy="230"/>
              <a:chOff x="2545" y="1563"/>
              <a:chExt cx="230" cy="230"/>
            </a:xfrm>
          </p:grpSpPr>
          <p:sp>
            <p:nvSpPr>
              <p:cNvPr id="114" name="Rectangle 114"/>
              <p:cNvSpPr>
                <a:spLocks noChangeArrowheads="1"/>
              </p:cNvSpPr>
              <p:nvPr/>
            </p:nvSpPr>
            <p:spPr bwMode="auto">
              <a:xfrm>
                <a:off x="2545" y="1640"/>
                <a:ext cx="230" cy="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5" name="Rectangle 115"/>
              <p:cNvSpPr>
                <a:spLocks noChangeArrowheads="1"/>
              </p:cNvSpPr>
              <p:nvPr/>
            </p:nvSpPr>
            <p:spPr bwMode="auto">
              <a:xfrm rot="5400000">
                <a:off x="2545" y="1640"/>
                <a:ext cx="230" cy="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sp>
        <p:nvSpPr>
          <p:cNvPr id="116" name="Rectangle 116"/>
          <p:cNvSpPr>
            <a:spLocks noChangeArrowheads="1"/>
          </p:cNvSpPr>
          <p:nvPr/>
        </p:nvSpPr>
        <p:spPr bwMode="auto">
          <a:xfrm>
            <a:off x="6813550" y="2027252"/>
            <a:ext cx="2327275" cy="20161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117" name="Group 118"/>
          <p:cNvGrpSpPr>
            <a:grpSpLocks/>
          </p:cNvGrpSpPr>
          <p:nvPr/>
        </p:nvGrpSpPr>
        <p:grpSpPr bwMode="auto">
          <a:xfrm>
            <a:off x="1609725" y="42877"/>
            <a:ext cx="5962650" cy="3000375"/>
            <a:chOff x="1014" y="148"/>
            <a:chExt cx="3756" cy="1890"/>
          </a:xfrm>
        </p:grpSpPr>
        <p:grpSp>
          <p:nvGrpSpPr>
            <p:cNvPr id="118" name="Group 119"/>
            <p:cNvGrpSpPr>
              <a:grpSpLocks/>
            </p:cNvGrpSpPr>
            <p:nvPr/>
          </p:nvGrpSpPr>
          <p:grpSpPr bwMode="auto">
            <a:xfrm>
              <a:off x="2769" y="148"/>
              <a:ext cx="417" cy="480"/>
              <a:chOff x="2762" y="148"/>
              <a:chExt cx="417" cy="480"/>
            </a:xfrm>
          </p:grpSpPr>
          <p:sp>
            <p:nvSpPr>
              <p:cNvPr id="134" name="Line 120"/>
              <p:cNvSpPr>
                <a:spLocks noChangeShapeType="1"/>
              </p:cNvSpPr>
              <p:nvPr/>
            </p:nvSpPr>
            <p:spPr bwMode="auto">
              <a:xfrm>
                <a:off x="2762" y="148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5" name="Line 121"/>
              <p:cNvSpPr>
                <a:spLocks noChangeShapeType="1"/>
              </p:cNvSpPr>
              <p:nvPr/>
            </p:nvSpPr>
            <p:spPr bwMode="auto">
              <a:xfrm>
                <a:off x="3050" y="148"/>
                <a:ext cx="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6" name="Line 122"/>
              <p:cNvSpPr>
                <a:spLocks noChangeShapeType="1"/>
              </p:cNvSpPr>
              <p:nvPr/>
            </p:nvSpPr>
            <p:spPr bwMode="auto">
              <a:xfrm>
                <a:off x="3179" y="244"/>
                <a:ext cx="0" cy="30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7" name="Line 123"/>
              <p:cNvSpPr>
                <a:spLocks noChangeShapeType="1"/>
              </p:cNvSpPr>
              <p:nvPr/>
            </p:nvSpPr>
            <p:spPr bwMode="auto">
              <a:xfrm>
                <a:off x="2906" y="244"/>
                <a:ext cx="0" cy="30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19" name="Group 124"/>
            <p:cNvGrpSpPr>
              <a:grpSpLocks/>
            </p:cNvGrpSpPr>
            <p:nvPr/>
          </p:nvGrpSpPr>
          <p:grpSpPr bwMode="auto">
            <a:xfrm rot="5400000">
              <a:off x="2013" y="49"/>
              <a:ext cx="232" cy="650"/>
              <a:chOff x="2012" y="48"/>
              <a:chExt cx="232" cy="650"/>
            </a:xfrm>
          </p:grpSpPr>
          <p:sp>
            <p:nvSpPr>
              <p:cNvPr id="127" name="Line 125"/>
              <p:cNvSpPr>
                <a:spLocks noChangeShapeType="1"/>
              </p:cNvSpPr>
              <p:nvPr/>
            </p:nvSpPr>
            <p:spPr bwMode="auto">
              <a:xfrm flipV="1">
                <a:off x="2027" y="212"/>
                <a:ext cx="206" cy="10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28" name="Line 126"/>
              <p:cNvSpPr>
                <a:spLocks noChangeShapeType="1"/>
              </p:cNvSpPr>
              <p:nvPr/>
            </p:nvSpPr>
            <p:spPr bwMode="auto">
              <a:xfrm flipV="1">
                <a:off x="2012" y="418"/>
                <a:ext cx="206" cy="10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29" name="Line 127"/>
              <p:cNvSpPr>
                <a:spLocks noChangeShapeType="1"/>
              </p:cNvSpPr>
              <p:nvPr/>
            </p:nvSpPr>
            <p:spPr bwMode="auto">
              <a:xfrm flipH="1" flipV="1">
                <a:off x="2027" y="314"/>
                <a:ext cx="206" cy="10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0" name="Line 128"/>
              <p:cNvSpPr>
                <a:spLocks noChangeShapeType="1"/>
              </p:cNvSpPr>
              <p:nvPr/>
            </p:nvSpPr>
            <p:spPr bwMode="auto">
              <a:xfrm flipH="1" flipV="1">
                <a:off x="2027" y="532"/>
                <a:ext cx="206" cy="10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1" name="Line 129"/>
              <p:cNvSpPr>
                <a:spLocks noChangeShapeType="1"/>
              </p:cNvSpPr>
              <p:nvPr/>
            </p:nvSpPr>
            <p:spPr bwMode="auto">
              <a:xfrm flipH="1" flipV="1">
                <a:off x="2012" y="108"/>
                <a:ext cx="206" cy="10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2" name="Freeform 130"/>
              <p:cNvSpPr>
                <a:spLocks noChangeArrowheads="1"/>
              </p:cNvSpPr>
              <p:nvPr/>
            </p:nvSpPr>
            <p:spPr bwMode="auto">
              <a:xfrm flipH="1">
                <a:off x="2114" y="630"/>
                <a:ext cx="130" cy="68"/>
              </a:xfrm>
              <a:custGeom>
                <a:avLst/>
                <a:gdLst>
                  <a:gd name="T0" fmla="*/ 128 w 131"/>
                  <a:gd name="T1" fmla="*/ 68 h 68"/>
                  <a:gd name="T2" fmla="*/ 0 w 131"/>
                  <a:gd name="T3" fmla="*/ 0 h 68"/>
                  <a:gd name="T4" fmla="*/ 0 60000 65536"/>
                  <a:gd name="T5" fmla="*/ 0 60000 65536"/>
                  <a:gd name="T6" fmla="*/ 0 w 131"/>
                  <a:gd name="T7" fmla="*/ 0 h 68"/>
                  <a:gd name="T8" fmla="*/ 131 w 131"/>
                  <a:gd name="T9" fmla="*/ 68 h 6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31" h="68">
                    <a:moveTo>
                      <a:pt x="131" y="68"/>
                    </a:moveTo>
                    <a:lnTo>
                      <a:pt x="0" y="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3" name="Freeform 131"/>
              <p:cNvSpPr>
                <a:spLocks noChangeArrowheads="1"/>
              </p:cNvSpPr>
              <p:nvPr/>
            </p:nvSpPr>
            <p:spPr bwMode="auto">
              <a:xfrm flipH="1">
                <a:off x="2013" y="48"/>
                <a:ext cx="130" cy="68"/>
              </a:xfrm>
              <a:custGeom>
                <a:avLst/>
                <a:gdLst>
                  <a:gd name="T0" fmla="*/ 128 w 131"/>
                  <a:gd name="T1" fmla="*/ 68 h 68"/>
                  <a:gd name="T2" fmla="*/ 0 w 131"/>
                  <a:gd name="T3" fmla="*/ 0 h 68"/>
                  <a:gd name="T4" fmla="*/ 0 60000 65536"/>
                  <a:gd name="T5" fmla="*/ 0 60000 65536"/>
                  <a:gd name="T6" fmla="*/ 0 w 131"/>
                  <a:gd name="T7" fmla="*/ 0 h 68"/>
                  <a:gd name="T8" fmla="*/ 131 w 131"/>
                  <a:gd name="T9" fmla="*/ 68 h 6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31" h="68">
                    <a:moveTo>
                      <a:pt x="131" y="68"/>
                    </a:moveTo>
                    <a:lnTo>
                      <a:pt x="0" y="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20" name="Line 132"/>
            <p:cNvSpPr>
              <a:spLocks noChangeShapeType="1"/>
            </p:cNvSpPr>
            <p:nvPr/>
          </p:nvSpPr>
          <p:spPr bwMode="auto">
            <a:xfrm flipH="1">
              <a:off x="1024" y="358"/>
              <a:ext cx="8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1" name="Line 133"/>
            <p:cNvSpPr>
              <a:spLocks noChangeShapeType="1"/>
            </p:cNvSpPr>
            <p:nvPr/>
          </p:nvSpPr>
          <p:spPr bwMode="auto">
            <a:xfrm>
              <a:off x="1024" y="358"/>
              <a:ext cx="0" cy="167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2" name="Line 134"/>
            <p:cNvSpPr>
              <a:spLocks noChangeShapeType="1"/>
            </p:cNvSpPr>
            <p:nvPr/>
          </p:nvSpPr>
          <p:spPr bwMode="auto">
            <a:xfrm>
              <a:off x="1014" y="2038"/>
              <a:ext cx="4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3" name="Line 135"/>
            <p:cNvSpPr>
              <a:spLocks noChangeShapeType="1"/>
            </p:cNvSpPr>
            <p:nvPr/>
          </p:nvSpPr>
          <p:spPr bwMode="auto">
            <a:xfrm>
              <a:off x="3198" y="388"/>
              <a:ext cx="157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4" name="Line 136"/>
            <p:cNvSpPr>
              <a:spLocks noChangeShapeType="1"/>
            </p:cNvSpPr>
            <p:nvPr/>
          </p:nvSpPr>
          <p:spPr bwMode="auto">
            <a:xfrm>
              <a:off x="4750" y="388"/>
              <a:ext cx="0" cy="164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5" name="Line 137"/>
            <p:cNvSpPr>
              <a:spLocks noChangeShapeType="1"/>
            </p:cNvSpPr>
            <p:nvPr/>
          </p:nvSpPr>
          <p:spPr bwMode="auto">
            <a:xfrm flipH="1">
              <a:off x="4280" y="2038"/>
              <a:ext cx="49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6" name="Line 138"/>
            <p:cNvSpPr>
              <a:spLocks noChangeShapeType="1"/>
            </p:cNvSpPr>
            <p:nvPr/>
          </p:nvSpPr>
          <p:spPr bwMode="auto">
            <a:xfrm>
              <a:off x="2452" y="388"/>
              <a:ext cx="31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38" name="Freeform 139"/>
          <p:cNvSpPr>
            <a:spLocks noChangeArrowheads="1"/>
          </p:cNvSpPr>
          <p:nvPr/>
        </p:nvSpPr>
        <p:spPr bwMode="auto">
          <a:xfrm>
            <a:off x="4200525" y="1712927"/>
            <a:ext cx="1346200" cy="1838325"/>
          </a:xfrm>
          <a:custGeom>
            <a:avLst/>
            <a:gdLst>
              <a:gd name="T0" fmla="*/ 0 w 849"/>
              <a:gd name="T1" fmla="*/ 2147483647 h 1158"/>
              <a:gd name="T2" fmla="*/ 2147483647 w 849"/>
              <a:gd name="T3" fmla="*/ 2147483647 h 1158"/>
              <a:gd name="T4" fmla="*/ 2147483647 w 849"/>
              <a:gd name="T5" fmla="*/ 2147483647 h 1158"/>
              <a:gd name="T6" fmla="*/ 2147483647 w 849"/>
              <a:gd name="T7" fmla="*/ 2147483647 h 1158"/>
              <a:gd name="T8" fmla="*/ 2147483647 w 849"/>
              <a:gd name="T9" fmla="*/ 2147483647 h 1158"/>
              <a:gd name="T10" fmla="*/ 2147483647 w 849"/>
              <a:gd name="T11" fmla="*/ 2147483647 h 1158"/>
              <a:gd name="T12" fmla="*/ 2147483647 w 849"/>
              <a:gd name="T13" fmla="*/ 2147483647 h 1158"/>
              <a:gd name="T14" fmla="*/ 2147483647 w 849"/>
              <a:gd name="T15" fmla="*/ 2147483647 h 1158"/>
              <a:gd name="T16" fmla="*/ 2147483647 w 849"/>
              <a:gd name="T17" fmla="*/ 0 h 115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49"/>
              <a:gd name="T28" fmla="*/ 0 h 1158"/>
              <a:gd name="T29" fmla="*/ 849 w 849"/>
              <a:gd name="T30" fmla="*/ 1158 h 115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49" h="1158">
                <a:moveTo>
                  <a:pt x="0" y="1158"/>
                </a:moveTo>
                <a:cubicBezTo>
                  <a:pt x="41" y="1144"/>
                  <a:pt x="205" y="1140"/>
                  <a:pt x="238" y="1075"/>
                </a:cubicBezTo>
                <a:cubicBezTo>
                  <a:pt x="271" y="1010"/>
                  <a:pt x="173" y="834"/>
                  <a:pt x="197" y="765"/>
                </a:cubicBezTo>
                <a:cubicBezTo>
                  <a:pt x="221" y="696"/>
                  <a:pt x="355" y="710"/>
                  <a:pt x="383" y="662"/>
                </a:cubicBezTo>
                <a:cubicBezTo>
                  <a:pt x="411" y="614"/>
                  <a:pt x="358" y="523"/>
                  <a:pt x="363" y="475"/>
                </a:cubicBezTo>
                <a:cubicBezTo>
                  <a:pt x="368" y="427"/>
                  <a:pt x="374" y="394"/>
                  <a:pt x="414" y="372"/>
                </a:cubicBezTo>
                <a:cubicBezTo>
                  <a:pt x="454" y="350"/>
                  <a:pt x="559" y="374"/>
                  <a:pt x="600" y="341"/>
                </a:cubicBezTo>
                <a:cubicBezTo>
                  <a:pt x="641" y="308"/>
                  <a:pt x="620" y="233"/>
                  <a:pt x="662" y="176"/>
                </a:cubicBezTo>
                <a:cubicBezTo>
                  <a:pt x="704" y="119"/>
                  <a:pt x="810" y="37"/>
                  <a:pt x="849" y="0"/>
                </a:cubicBezTo>
              </a:path>
            </a:pathLst>
          </a:custGeom>
          <a:noFill/>
          <a:ln w="762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139" name="Freeform 140"/>
          <p:cNvSpPr>
            <a:spLocks noChangeArrowheads="1"/>
          </p:cNvSpPr>
          <p:nvPr/>
        </p:nvSpPr>
        <p:spPr bwMode="auto">
          <a:xfrm>
            <a:off x="4108450" y="614377"/>
            <a:ext cx="1346200" cy="1838325"/>
          </a:xfrm>
          <a:custGeom>
            <a:avLst/>
            <a:gdLst>
              <a:gd name="T0" fmla="*/ 0 w 849"/>
              <a:gd name="T1" fmla="*/ 2147483647 h 1158"/>
              <a:gd name="T2" fmla="*/ 2147483647 w 849"/>
              <a:gd name="T3" fmla="*/ 2147483647 h 1158"/>
              <a:gd name="T4" fmla="*/ 2147483647 w 849"/>
              <a:gd name="T5" fmla="*/ 2147483647 h 1158"/>
              <a:gd name="T6" fmla="*/ 2147483647 w 849"/>
              <a:gd name="T7" fmla="*/ 2147483647 h 1158"/>
              <a:gd name="T8" fmla="*/ 2147483647 w 849"/>
              <a:gd name="T9" fmla="*/ 2147483647 h 1158"/>
              <a:gd name="T10" fmla="*/ 2147483647 w 849"/>
              <a:gd name="T11" fmla="*/ 2147483647 h 1158"/>
              <a:gd name="T12" fmla="*/ 2147483647 w 849"/>
              <a:gd name="T13" fmla="*/ 2147483647 h 1158"/>
              <a:gd name="T14" fmla="*/ 2147483647 w 849"/>
              <a:gd name="T15" fmla="*/ 2147483647 h 1158"/>
              <a:gd name="T16" fmla="*/ 2147483647 w 849"/>
              <a:gd name="T17" fmla="*/ 0 h 115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49"/>
              <a:gd name="T28" fmla="*/ 0 h 1158"/>
              <a:gd name="T29" fmla="*/ 849 w 849"/>
              <a:gd name="T30" fmla="*/ 1158 h 115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49" h="1158">
                <a:moveTo>
                  <a:pt x="0" y="1158"/>
                </a:moveTo>
                <a:cubicBezTo>
                  <a:pt x="41" y="1144"/>
                  <a:pt x="205" y="1140"/>
                  <a:pt x="238" y="1075"/>
                </a:cubicBezTo>
                <a:cubicBezTo>
                  <a:pt x="271" y="1010"/>
                  <a:pt x="173" y="834"/>
                  <a:pt x="197" y="765"/>
                </a:cubicBezTo>
                <a:cubicBezTo>
                  <a:pt x="221" y="696"/>
                  <a:pt x="355" y="710"/>
                  <a:pt x="383" y="662"/>
                </a:cubicBezTo>
                <a:cubicBezTo>
                  <a:pt x="411" y="614"/>
                  <a:pt x="358" y="523"/>
                  <a:pt x="363" y="475"/>
                </a:cubicBezTo>
                <a:cubicBezTo>
                  <a:pt x="368" y="427"/>
                  <a:pt x="374" y="394"/>
                  <a:pt x="414" y="372"/>
                </a:cubicBezTo>
                <a:cubicBezTo>
                  <a:pt x="454" y="350"/>
                  <a:pt x="559" y="374"/>
                  <a:pt x="600" y="341"/>
                </a:cubicBezTo>
                <a:cubicBezTo>
                  <a:pt x="641" y="308"/>
                  <a:pt x="620" y="233"/>
                  <a:pt x="662" y="176"/>
                </a:cubicBezTo>
                <a:cubicBezTo>
                  <a:pt x="704" y="119"/>
                  <a:pt x="810" y="37"/>
                  <a:pt x="849" y="0"/>
                </a:cubicBezTo>
              </a:path>
            </a:pathLst>
          </a:custGeom>
          <a:noFill/>
          <a:ln w="762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140" name="Freeform 141"/>
          <p:cNvSpPr>
            <a:spLocks noChangeArrowheads="1"/>
          </p:cNvSpPr>
          <p:nvPr/>
        </p:nvSpPr>
        <p:spPr bwMode="auto">
          <a:xfrm>
            <a:off x="4162425" y="1122377"/>
            <a:ext cx="1346200" cy="1838325"/>
          </a:xfrm>
          <a:custGeom>
            <a:avLst/>
            <a:gdLst>
              <a:gd name="T0" fmla="*/ 0 w 849"/>
              <a:gd name="T1" fmla="*/ 2147483647 h 1158"/>
              <a:gd name="T2" fmla="*/ 2147483647 w 849"/>
              <a:gd name="T3" fmla="*/ 2147483647 h 1158"/>
              <a:gd name="T4" fmla="*/ 2147483647 w 849"/>
              <a:gd name="T5" fmla="*/ 2147483647 h 1158"/>
              <a:gd name="T6" fmla="*/ 2147483647 w 849"/>
              <a:gd name="T7" fmla="*/ 2147483647 h 1158"/>
              <a:gd name="T8" fmla="*/ 2147483647 w 849"/>
              <a:gd name="T9" fmla="*/ 2147483647 h 1158"/>
              <a:gd name="T10" fmla="*/ 2147483647 w 849"/>
              <a:gd name="T11" fmla="*/ 2147483647 h 1158"/>
              <a:gd name="T12" fmla="*/ 2147483647 w 849"/>
              <a:gd name="T13" fmla="*/ 2147483647 h 1158"/>
              <a:gd name="T14" fmla="*/ 2147483647 w 849"/>
              <a:gd name="T15" fmla="*/ 2147483647 h 1158"/>
              <a:gd name="T16" fmla="*/ 2147483647 w 849"/>
              <a:gd name="T17" fmla="*/ 0 h 115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49"/>
              <a:gd name="T28" fmla="*/ 0 h 1158"/>
              <a:gd name="T29" fmla="*/ 849 w 849"/>
              <a:gd name="T30" fmla="*/ 1158 h 115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49" h="1158">
                <a:moveTo>
                  <a:pt x="0" y="1158"/>
                </a:moveTo>
                <a:cubicBezTo>
                  <a:pt x="41" y="1144"/>
                  <a:pt x="205" y="1140"/>
                  <a:pt x="238" y="1075"/>
                </a:cubicBezTo>
                <a:cubicBezTo>
                  <a:pt x="271" y="1010"/>
                  <a:pt x="173" y="834"/>
                  <a:pt x="197" y="765"/>
                </a:cubicBezTo>
                <a:cubicBezTo>
                  <a:pt x="221" y="696"/>
                  <a:pt x="355" y="710"/>
                  <a:pt x="383" y="662"/>
                </a:cubicBezTo>
                <a:cubicBezTo>
                  <a:pt x="411" y="614"/>
                  <a:pt x="358" y="523"/>
                  <a:pt x="363" y="475"/>
                </a:cubicBezTo>
                <a:cubicBezTo>
                  <a:pt x="368" y="427"/>
                  <a:pt x="374" y="394"/>
                  <a:pt x="414" y="372"/>
                </a:cubicBezTo>
                <a:cubicBezTo>
                  <a:pt x="454" y="350"/>
                  <a:pt x="559" y="374"/>
                  <a:pt x="600" y="341"/>
                </a:cubicBezTo>
                <a:cubicBezTo>
                  <a:pt x="641" y="308"/>
                  <a:pt x="620" y="233"/>
                  <a:pt x="662" y="176"/>
                </a:cubicBezTo>
                <a:cubicBezTo>
                  <a:pt x="704" y="119"/>
                  <a:pt x="810" y="37"/>
                  <a:pt x="849" y="0"/>
                </a:cubicBezTo>
              </a:path>
            </a:pathLst>
          </a:custGeom>
          <a:noFill/>
          <a:ln w="762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141" name="Text Box 142"/>
          <p:cNvSpPr txBox="1">
            <a:spLocks noChangeArrowheads="1"/>
          </p:cNvSpPr>
          <p:nvPr/>
        </p:nvSpPr>
        <p:spPr bwMode="auto">
          <a:xfrm>
            <a:off x="4057650" y="1379552"/>
            <a:ext cx="1122363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sz="3600" b="1">
                <a:solidFill>
                  <a:srgbClr val="3333CC"/>
                </a:solidFill>
              </a:rPr>
              <a:t>LED</a:t>
            </a:r>
          </a:p>
        </p:txBody>
      </p:sp>
      <p:sp>
        <p:nvSpPr>
          <p:cNvPr id="142" name="Text Box 143"/>
          <p:cNvSpPr txBox="1">
            <a:spLocks noChangeArrowheads="1"/>
          </p:cNvSpPr>
          <p:nvPr/>
        </p:nvSpPr>
        <p:spPr bwMode="auto">
          <a:xfrm>
            <a:off x="1000100" y="4357694"/>
            <a:ext cx="726179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0"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À </a:t>
            </a:r>
            <a:r>
              <a:rPr kumimoji="0"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medida</a:t>
            </a:r>
            <a:r>
              <a:rPr kumimoji="0"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que</a:t>
            </a:r>
            <a:r>
              <a:rPr kumimoji="0"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os</a:t>
            </a:r>
            <a:r>
              <a:rPr kumimoji="0"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elétrons</a:t>
            </a:r>
            <a:r>
              <a:rPr kumimoji="0"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atravessam</a:t>
            </a:r>
            <a:r>
              <a:rPr kumimoji="0"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 </a:t>
            </a:r>
            <a:r>
              <a:rPr kumimoji="0"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junção</a:t>
            </a:r>
            <a:r>
              <a:rPr kumimoji="0"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</a:p>
          <a:p>
            <a:pPr algn="ctr"/>
            <a:r>
              <a:rPr kumimoji="0"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eles</a:t>
            </a:r>
            <a:r>
              <a:rPr kumimoji="0"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perdem</a:t>
            </a:r>
            <a:r>
              <a:rPr kumimoji="0"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energia</a:t>
            </a:r>
            <a:r>
              <a:rPr kumimoji="0"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</a:t>
            </a:r>
            <a:r>
              <a:rPr kumimoji="0"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forma de </a:t>
            </a:r>
            <a:r>
              <a:rPr kumimoji="0"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fótons</a:t>
            </a:r>
            <a:r>
              <a:rPr kumimoji="0"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39" grpId="0" animBg="1"/>
      <p:bldP spid="14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5362575" y="1222375"/>
          <a:ext cx="3267075" cy="2305050"/>
        </p:xfrm>
        <a:graphic>
          <a:graphicData uri="http://schemas.openxmlformats.org/presentationml/2006/ole">
            <p:oleObj spid="_x0000_s2050" name="Image" r:id="rId3" imgW="1463415" imgH="1033187" progId="Photoshop.Image.5">
              <p:embed/>
            </p:oleObj>
          </a:graphicData>
        </a:graphic>
      </p:graphicFrame>
      <p:grpSp>
        <p:nvGrpSpPr>
          <p:cNvPr id="3" name="Group 3"/>
          <p:cNvGrpSpPr>
            <a:grpSpLocks/>
          </p:cNvGrpSpPr>
          <p:nvPr/>
        </p:nvGrpSpPr>
        <p:grpSpPr bwMode="auto">
          <a:xfrm flipV="1">
            <a:off x="4476750" y="2597150"/>
            <a:ext cx="695325" cy="479425"/>
            <a:chOff x="2820" y="1636"/>
            <a:chExt cx="438" cy="302"/>
          </a:xfrm>
        </p:grpSpPr>
        <p:sp>
          <p:nvSpPr>
            <p:cNvPr id="4" name="AutoShape 4"/>
            <p:cNvSpPr>
              <a:spLocks noChangeArrowheads="1"/>
            </p:cNvSpPr>
            <p:nvPr/>
          </p:nvSpPr>
          <p:spPr bwMode="auto">
            <a:xfrm>
              <a:off x="2858" y="1650"/>
              <a:ext cx="360" cy="288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2820" y="1636"/>
              <a:ext cx="4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73075" y="1908175"/>
            <a:ext cx="1733550" cy="15367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flatTx/>
          </a:bodyPr>
          <a:lstStyle/>
          <a:p>
            <a:endParaRPr kumimoji="0" lang="pt-BR" sz="360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68313" y="2060575"/>
            <a:ext cx="1822450" cy="112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sz="2500" b="1">
                <a:solidFill>
                  <a:schemeClr val="bg1"/>
                </a:solidFill>
              </a:rPr>
              <a:t>Fonte </a:t>
            </a:r>
          </a:p>
          <a:p>
            <a:pPr algn="l"/>
            <a:r>
              <a:rPr kumimoji="0" lang="en-US" sz="2500" b="1">
                <a:solidFill>
                  <a:schemeClr val="bg1"/>
                </a:solidFill>
              </a:rPr>
              <a:t>de </a:t>
            </a:r>
          </a:p>
          <a:p>
            <a:pPr algn="l"/>
            <a:r>
              <a:rPr kumimoji="0" lang="en-US" sz="2500" b="1">
                <a:solidFill>
                  <a:schemeClr val="bg1"/>
                </a:solidFill>
              </a:rPr>
              <a:t>alimentação</a:t>
            </a:r>
          </a:p>
        </p:txBody>
      </p:sp>
      <p:grpSp>
        <p:nvGrpSpPr>
          <p:cNvPr id="8" name="Group 8"/>
          <p:cNvGrpSpPr>
            <a:grpSpLocks/>
          </p:cNvGrpSpPr>
          <p:nvPr/>
        </p:nvGrpSpPr>
        <p:grpSpPr bwMode="auto">
          <a:xfrm rot="5400000">
            <a:off x="2981325" y="698500"/>
            <a:ext cx="330200" cy="984250"/>
            <a:chOff x="1878" y="440"/>
            <a:chExt cx="208" cy="620"/>
          </a:xfrm>
        </p:grpSpPr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V="1">
              <a:off x="1878" y="594"/>
              <a:ext cx="206" cy="1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1878" y="800"/>
              <a:ext cx="206" cy="1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H="1" flipV="1">
              <a:off x="1878" y="697"/>
              <a:ext cx="206" cy="1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H="1" flipV="1">
              <a:off x="1878" y="901"/>
              <a:ext cx="206" cy="1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H="1" flipV="1">
              <a:off x="1878" y="490"/>
              <a:ext cx="206" cy="1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14"/>
            <p:cNvSpPr>
              <a:spLocks noChangeArrowheads="1"/>
            </p:cNvSpPr>
            <p:nvPr/>
          </p:nvSpPr>
          <p:spPr bwMode="auto">
            <a:xfrm flipH="1">
              <a:off x="1978" y="1005"/>
              <a:ext cx="106" cy="54"/>
            </a:xfrm>
            <a:custGeom>
              <a:avLst/>
              <a:gdLst>
                <a:gd name="T0" fmla="*/ 70 w 131"/>
                <a:gd name="T1" fmla="*/ 34 h 68"/>
                <a:gd name="T2" fmla="*/ 0 w 131"/>
                <a:gd name="T3" fmla="*/ 0 h 68"/>
                <a:gd name="T4" fmla="*/ 0 60000 65536"/>
                <a:gd name="T5" fmla="*/ 0 60000 65536"/>
                <a:gd name="T6" fmla="*/ 0 w 131"/>
                <a:gd name="T7" fmla="*/ 0 h 68"/>
                <a:gd name="T8" fmla="*/ 131 w 131"/>
                <a:gd name="T9" fmla="*/ 68 h 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31" h="68">
                  <a:moveTo>
                    <a:pt x="131" y="68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Freeform 15"/>
            <p:cNvSpPr>
              <a:spLocks noChangeArrowheads="1"/>
            </p:cNvSpPr>
            <p:nvPr/>
          </p:nvSpPr>
          <p:spPr bwMode="auto">
            <a:xfrm flipH="1">
              <a:off x="1878" y="440"/>
              <a:ext cx="100" cy="50"/>
            </a:xfrm>
            <a:custGeom>
              <a:avLst/>
              <a:gdLst>
                <a:gd name="T0" fmla="*/ 58 w 131"/>
                <a:gd name="T1" fmla="*/ 27 h 68"/>
                <a:gd name="T2" fmla="*/ 0 w 131"/>
                <a:gd name="T3" fmla="*/ 0 h 68"/>
                <a:gd name="T4" fmla="*/ 0 60000 65536"/>
                <a:gd name="T5" fmla="*/ 0 60000 65536"/>
                <a:gd name="T6" fmla="*/ 0 w 131"/>
                <a:gd name="T7" fmla="*/ 0 h 68"/>
                <a:gd name="T8" fmla="*/ 131 w 131"/>
                <a:gd name="T9" fmla="*/ 68 h 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31" h="68">
                  <a:moveTo>
                    <a:pt x="131" y="68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1054100" y="3886200"/>
            <a:ext cx="762000" cy="304800"/>
            <a:chOff x="664" y="2448"/>
            <a:chExt cx="480" cy="192"/>
          </a:xfrm>
        </p:grpSpPr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664" y="2448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760" y="2544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856" y="2640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4445000" y="3952875"/>
            <a:ext cx="762000" cy="304800"/>
            <a:chOff x="2800" y="2490"/>
            <a:chExt cx="480" cy="192"/>
          </a:xfrm>
        </p:grpSpPr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2800" y="2490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2896" y="2586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2992" y="2682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4" name="Line 24"/>
          <p:cNvSpPr>
            <a:spLocks noChangeShapeType="1"/>
          </p:cNvSpPr>
          <p:nvPr/>
        </p:nvSpPr>
        <p:spPr bwMode="auto">
          <a:xfrm flipH="1">
            <a:off x="1498600" y="1196975"/>
            <a:ext cx="11652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3622675" y="1174750"/>
            <a:ext cx="12160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1504950" y="1181100"/>
            <a:ext cx="0" cy="600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 flipV="1">
            <a:off x="1435100" y="3444875"/>
            <a:ext cx="0" cy="434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 flipV="1">
            <a:off x="4822825" y="1158875"/>
            <a:ext cx="0" cy="1441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4826000" y="3089275"/>
            <a:ext cx="0" cy="860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30" name="Group 30"/>
          <p:cNvGrpSpPr>
            <a:grpSpLocks/>
          </p:cNvGrpSpPr>
          <p:nvPr/>
        </p:nvGrpSpPr>
        <p:grpSpPr bwMode="auto">
          <a:xfrm>
            <a:off x="1619250" y="1289050"/>
            <a:ext cx="323850" cy="323850"/>
            <a:chOff x="1020" y="812"/>
            <a:chExt cx="205" cy="205"/>
          </a:xfrm>
        </p:grpSpPr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1020" y="910"/>
              <a:ext cx="204" cy="0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 rot="-5400001">
              <a:off x="1021" y="914"/>
              <a:ext cx="204" cy="0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2457450" y="2114550"/>
            <a:ext cx="5715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b="1">
                <a:solidFill>
                  <a:srgbClr val="3333CC"/>
                </a:solidFill>
              </a:rPr>
              <a:t>V</a:t>
            </a:r>
            <a:r>
              <a:rPr kumimoji="0" lang="en-US" b="1" baseline="-25000">
                <a:solidFill>
                  <a:srgbClr val="3333CC"/>
                </a:solidFill>
              </a:rPr>
              <a:t>S</a:t>
            </a:r>
            <a:endParaRPr kumimoji="0" lang="en-US" b="1">
              <a:solidFill>
                <a:srgbClr val="3333CC"/>
              </a:solidFill>
            </a:endParaRP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2943225" y="1381125"/>
            <a:ext cx="5715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b="1">
                <a:solidFill>
                  <a:srgbClr val="3333CC"/>
                </a:solidFill>
              </a:rPr>
              <a:t>R</a:t>
            </a:r>
            <a:r>
              <a:rPr kumimoji="0" lang="en-US" b="1" baseline="-25000">
                <a:solidFill>
                  <a:srgbClr val="3333CC"/>
                </a:solidFill>
              </a:rPr>
              <a:t>S</a:t>
            </a:r>
            <a:endParaRPr kumimoji="0" lang="en-US" b="1">
              <a:solidFill>
                <a:srgbClr val="3333CC"/>
              </a:solidFill>
            </a:endParaRPr>
          </a:p>
        </p:txBody>
      </p:sp>
      <p:grpSp>
        <p:nvGrpSpPr>
          <p:cNvPr id="35" name="Group 35"/>
          <p:cNvGrpSpPr>
            <a:grpSpLocks/>
          </p:cNvGrpSpPr>
          <p:nvPr/>
        </p:nvGrpSpPr>
        <p:grpSpPr bwMode="auto">
          <a:xfrm>
            <a:off x="5057775" y="2222500"/>
            <a:ext cx="476250" cy="476250"/>
            <a:chOff x="3186" y="1400"/>
            <a:chExt cx="300" cy="300"/>
          </a:xfrm>
        </p:grpSpPr>
        <p:sp>
          <p:nvSpPr>
            <p:cNvPr id="36" name="Line 36"/>
            <p:cNvSpPr>
              <a:spLocks noChangeShapeType="1"/>
            </p:cNvSpPr>
            <p:nvPr/>
          </p:nvSpPr>
          <p:spPr bwMode="auto">
            <a:xfrm flipV="1">
              <a:off x="3186" y="1400"/>
              <a:ext cx="196" cy="1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 flipV="1">
              <a:off x="3290" y="1504"/>
              <a:ext cx="196" cy="1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971550" y="4795838"/>
            <a:ext cx="719455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sz="2400" b="1"/>
              <a:t>A típica queda de voltagem para a maioria dos LEDs </a:t>
            </a:r>
          </a:p>
          <a:p>
            <a:pPr algn="l"/>
            <a:r>
              <a:rPr kumimoji="0" lang="en-US" sz="2400" b="1"/>
              <a:t>                                 é de 1,5 to 2,5 V.</a:t>
            </a:r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4981575" y="1666875"/>
            <a:ext cx="914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b="1"/>
              <a:t>LED</a:t>
            </a:r>
          </a:p>
        </p:txBody>
      </p:sp>
      <p:grpSp>
        <p:nvGrpSpPr>
          <p:cNvPr id="40" name="Group 40"/>
          <p:cNvGrpSpPr>
            <a:grpSpLocks/>
          </p:cNvGrpSpPr>
          <p:nvPr/>
        </p:nvGrpSpPr>
        <p:grpSpPr bwMode="auto">
          <a:xfrm>
            <a:off x="6200775" y="3521075"/>
            <a:ext cx="1901825" cy="930275"/>
            <a:chOff x="3906" y="2218"/>
            <a:chExt cx="1198" cy="586"/>
          </a:xfrm>
        </p:grpSpPr>
        <p:sp>
          <p:nvSpPr>
            <p:cNvPr id="41" name="Text Box 41"/>
            <p:cNvSpPr txBox="1">
              <a:spLocks noChangeArrowheads="1"/>
            </p:cNvSpPr>
            <p:nvPr/>
          </p:nvSpPr>
          <p:spPr bwMode="auto">
            <a:xfrm>
              <a:off x="3906" y="2390"/>
              <a:ext cx="419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0" lang="en-US" sz="2400" b="1">
                  <a:solidFill>
                    <a:srgbClr val="3333CC"/>
                  </a:solidFill>
                </a:rPr>
                <a:t>I</a:t>
              </a:r>
              <a:r>
                <a:rPr kumimoji="0" lang="en-US" sz="2400" b="1" baseline="-25000">
                  <a:solidFill>
                    <a:srgbClr val="3333CC"/>
                  </a:solidFill>
                </a:rPr>
                <a:t>S</a:t>
              </a:r>
              <a:r>
                <a:rPr kumimoji="0" lang="en-US" sz="2400" b="1">
                  <a:solidFill>
                    <a:srgbClr val="3333CC"/>
                  </a:solidFill>
                </a:rPr>
                <a:t> =</a:t>
              </a:r>
            </a:p>
          </p:txBody>
        </p:sp>
        <p:grpSp>
          <p:nvGrpSpPr>
            <p:cNvPr id="42" name="Group 42"/>
            <p:cNvGrpSpPr>
              <a:grpSpLocks/>
            </p:cNvGrpSpPr>
            <p:nvPr/>
          </p:nvGrpSpPr>
          <p:grpSpPr bwMode="auto">
            <a:xfrm>
              <a:off x="4356" y="2218"/>
              <a:ext cx="748" cy="564"/>
              <a:chOff x="4356" y="2218"/>
              <a:chExt cx="748" cy="564"/>
            </a:xfrm>
          </p:grpSpPr>
          <p:sp>
            <p:nvSpPr>
              <p:cNvPr id="43" name="Text Box 43"/>
              <p:cNvSpPr txBox="1">
                <a:spLocks noChangeArrowheads="1"/>
              </p:cNvSpPr>
              <p:nvPr/>
            </p:nvSpPr>
            <p:spPr bwMode="auto">
              <a:xfrm>
                <a:off x="4377" y="2218"/>
                <a:ext cx="717" cy="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0" lang="en-US" sz="2400" b="1">
                    <a:solidFill>
                      <a:srgbClr val="3333CC"/>
                    </a:solidFill>
                  </a:rPr>
                  <a:t>V</a:t>
                </a:r>
                <a:r>
                  <a:rPr kumimoji="0" lang="en-US" sz="2400" b="1" baseline="-25000">
                    <a:solidFill>
                      <a:srgbClr val="3333CC"/>
                    </a:solidFill>
                  </a:rPr>
                  <a:t>S</a:t>
                </a:r>
                <a:r>
                  <a:rPr kumimoji="0" lang="en-US" sz="2400" b="1">
                    <a:solidFill>
                      <a:srgbClr val="3333CC"/>
                    </a:solidFill>
                  </a:rPr>
                  <a:t> - V</a:t>
                </a:r>
                <a:r>
                  <a:rPr kumimoji="0" lang="en-US" sz="2400" b="1" baseline="-25000">
                    <a:solidFill>
                      <a:srgbClr val="3333CC"/>
                    </a:solidFill>
                  </a:rPr>
                  <a:t>D</a:t>
                </a:r>
                <a:endParaRPr kumimoji="0" lang="en-US" sz="2400" b="1">
                  <a:solidFill>
                    <a:srgbClr val="3333CC"/>
                  </a:solidFill>
                </a:endParaRPr>
              </a:p>
            </p:txBody>
          </p:sp>
          <p:sp>
            <p:nvSpPr>
              <p:cNvPr id="44" name="Text Box 44"/>
              <p:cNvSpPr txBox="1">
                <a:spLocks noChangeArrowheads="1"/>
              </p:cNvSpPr>
              <p:nvPr/>
            </p:nvSpPr>
            <p:spPr bwMode="auto">
              <a:xfrm>
                <a:off x="4582" y="2516"/>
                <a:ext cx="325" cy="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0" lang="en-US" sz="2400" b="1">
                    <a:solidFill>
                      <a:srgbClr val="3333CC"/>
                    </a:solidFill>
                  </a:rPr>
                  <a:t>R</a:t>
                </a:r>
                <a:r>
                  <a:rPr kumimoji="0" lang="en-US" sz="2400" b="1" baseline="-25000">
                    <a:solidFill>
                      <a:srgbClr val="3333CC"/>
                    </a:solidFill>
                  </a:rPr>
                  <a:t>S</a:t>
                </a:r>
                <a:endParaRPr kumimoji="0" lang="en-US" sz="2400" b="1">
                  <a:solidFill>
                    <a:srgbClr val="3333CC"/>
                  </a:solidFill>
                </a:endParaRPr>
              </a:p>
            </p:txBody>
          </p:sp>
          <p:sp>
            <p:nvSpPr>
              <p:cNvPr id="45" name="Line 45"/>
              <p:cNvSpPr>
                <a:spLocks noChangeShapeType="1"/>
              </p:cNvSpPr>
              <p:nvPr/>
            </p:nvSpPr>
            <p:spPr bwMode="auto">
              <a:xfrm>
                <a:off x="4356" y="2534"/>
                <a:ext cx="748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  <p:sp>
        <p:nvSpPr>
          <p:cNvPr id="46" name="Text Box 46"/>
          <p:cNvSpPr txBox="1">
            <a:spLocks noChangeArrowheads="1"/>
          </p:cNvSpPr>
          <p:nvPr/>
        </p:nvSpPr>
        <p:spPr bwMode="auto">
          <a:xfrm>
            <a:off x="5321300" y="439738"/>
            <a:ext cx="30607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sz="3200" b="1">
                <a:solidFill>
                  <a:srgbClr val="CC0000"/>
                </a:solidFill>
              </a:rPr>
              <a:t>circuito de LED </a:t>
            </a:r>
          </a:p>
        </p:txBody>
      </p:sp>
      <p:grpSp>
        <p:nvGrpSpPr>
          <p:cNvPr id="47" name="Group 47"/>
          <p:cNvGrpSpPr>
            <a:grpSpLocks/>
          </p:cNvGrpSpPr>
          <p:nvPr/>
        </p:nvGrpSpPr>
        <p:grpSpPr bwMode="auto">
          <a:xfrm>
            <a:off x="3790950" y="2162175"/>
            <a:ext cx="1012825" cy="1339850"/>
            <a:chOff x="2388" y="1362"/>
            <a:chExt cx="638" cy="844"/>
          </a:xfrm>
        </p:grpSpPr>
        <p:sp>
          <p:nvSpPr>
            <p:cNvPr id="48" name="Text Box 48"/>
            <p:cNvSpPr txBox="1">
              <a:spLocks noChangeArrowheads="1"/>
            </p:cNvSpPr>
            <p:nvPr/>
          </p:nvSpPr>
          <p:spPr bwMode="auto">
            <a:xfrm>
              <a:off x="2388" y="1574"/>
              <a:ext cx="385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kumimoji="0" lang="en-US" b="1">
                  <a:solidFill>
                    <a:srgbClr val="3333CC"/>
                  </a:solidFill>
                </a:rPr>
                <a:t>V</a:t>
              </a:r>
              <a:r>
                <a:rPr kumimoji="0" lang="en-US" b="1" baseline="-25000">
                  <a:solidFill>
                    <a:srgbClr val="3333CC"/>
                  </a:solidFill>
                </a:rPr>
                <a:t>D</a:t>
              </a:r>
              <a:endParaRPr kumimoji="0" lang="en-US" b="1">
                <a:solidFill>
                  <a:srgbClr val="3333CC"/>
                </a:solidFill>
              </a:endParaRPr>
            </a:p>
          </p:txBody>
        </p:sp>
        <p:sp>
          <p:nvSpPr>
            <p:cNvPr id="49" name="Line 49"/>
            <p:cNvSpPr>
              <a:spLocks noChangeShapeType="1"/>
            </p:cNvSpPr>
            <p:nvPr/>
          </p:nvSpPr>
          <p:spPr bwMode="auto">
            <a:xfrm>
              <a:off x="2654" y="1364"/>
              <a:ext cx="372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" name="Line 50"/>
            <p:cNvSpPr>
              <a:spLocks noChangeShapeType="1"/>
            </p:cNvSpPr>
            <p:nvPr/>
          </p:nvSpPr>
          <p:spPr bwMode="auto">
            <a:xfrm>
              <a:off x="2654" y="2206"/>
              <a:ext cx="372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" name="Line 51"/>
            <p:cNvSpPr>
              <a:spLocks noChangeShapeType="1"/>
            </p:cNvSpPr>
            <p:nvPr/>
          </p:nvSpPr>
          <p:spPr bwMode="auto">
            <a:xfrm flipV="1">
              <a:off x="2664" y="1948"/>
              <a:ext cx="0" cy="258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2" name="Line 52"/>
            <p:cNvSpPr>
              <a:spLocks noChangeShapeType="1"/>
            </p:cNvSpPr>
            <p:nvPr/>
          </p:nvSpPr>
          <p:spPr bwMode="auto">
            <a:xfrm flipV="1">
              <a:off x="2666" y="1362"/>
              <a:ext cx="0" cy="258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" presetClass="entr" presetSubtype="9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95325" y="279400"/>
            <a:ext cx="7713663" cy="3776663"/>
            <a:chOff x="438" y="176"/>
            <a:chExt cx="4860" cy="2380"/>
          </a:xfrm>
        </p:grpSpPr>
        <p:pic>
          <p:nvPicPr>
            <p:cNvPr id="3" name="Picture 3"/>
            <p:cNvPicPr>
              <a:picLocks noChangeAspect="1" noChangeArrowheads="1"/>
            </p:cNvPicPr>
            <p:nvPr/>
          </p:nvPicPr>
          <p:blipFill>
            <a:blip r:embed="rId2"/>
            <a:srcRect l="2832" r="4771" b="35759"/>
            <a:stretch>
              <a:fillRect/>
            </a:stretch>
          </p:blipFill>
          <p:spPr bwMode="auto">
            <a:xfrm>
              <a:off x="438" y="176"/>
              <a:ext cx="4860" cy="2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451" y="1362"/>
              <a:ext cx="1890" cy="53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1230" y="1398"/>
              <a:ext cx="2197" cy="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1600" dirty="0">
                  <a:latin typeface="Arial Black" pitchFamily="34" charset="0"/>
                </a:rPr>
                <a:t>RADIAÇÃO A LASER VISÍVEL </a:t>
              </a:r>
            </a:p>
            <a:p>
              <a:r>
                <a:rPr kumimoji="0" lang="en-US" sz="1600" dirty="0">
                  <a:latin typeface="Arial Black" pitchFamily="34" charset="0"/>
                </a:rPr>
                <a:t>OU INVISÍVEL-</a:t>
              </a:r>
            </a:p>
            <a:p>
              <a:r>
                <a:rPr kumimoji="0" lang="en-US" sz="1600" dirty="0">
                  <a:latin typeface="Arial Black" pitchFamily="34" charset="0"/>
                </a:rPr>
                <a:t>EVITAR EXPOSIÇÃO DIRETA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450" y="2006"/>
              <a:ext cx="1910" cy="44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3619" y="1662"/>
              <a:ext cx="1566" cy="78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3725" y="1670"/>
              <a:ext cx="1359" cy="8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1400">
                  <a:latin typeface="Arial Black" pitchFamily="34" charset="0"/>
                </a:rPr>
                <a:t>EVITAR EXPOSIÇÃO</a:t>
              </a:r>
            </a:p>
            <a:p>
              <a:r>
                <a:rPr kumimoji="0" lang="en-US" sz="1400">
                  <a:latin typeface="Arial Black" pitchFamily="34" charset="0"/>
                </a:rPr>
                <a:t>radiação a laser</a:t>
              </a:r>
            </a:p>
            <a:p>
              <a:r>
                <a:rPr kumimoji="0" lang="en-US" sz="1400">
                  <a:latin typeface="Arial Black" pitchFamily="34" charset="0"/>
                </a:rPr>
                <a:t>visível e/ou invisível</a:t>
              </a:r>
            </a:p>
            <a:p>
              <a:r>
                <a:rPr kumimoji="0" lang="en-US" sz="1400">
                  <a:latin typeface="Arial Black" pitchFamily="34" charset="0"/>
                </a:rPr>
                <a:t> é emitida</a:t>
              </a:r>
            </a:p>
            <a:p>
              <a:r>
                <a:rPr kumimoji="0" lang="en-US" sz="1400">
                  <a:latin typeface="Arial Black" pitchFamily="34" charset="0"/>
                </a:rPr>
                <a:t>por esta</a:t>
              </a:r>
            </a:p>
            <a:p>
              <a:r>
                <a:rPr kumimoji="0" lang="en-US" sz="1400">
                  <a:latin typeface="Arial Black" pitchFamily="34" charset="0"/>
                </a:rPr>
                <a:t>abertura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613" y="320"/>
              <a:ext cx="1564" cy="56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3758" y="358"/>
              <a:ext cx="1383" cy="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0" lang="en-US" sz="1600">
                  <a:latin typeface="Arial Black" pitchFamily="34" charset="0"/>
                </a:rPr>
                <a:t>DIODO DE LASER </a:t>
              </a:r>
            </a:p>
            <a:p>
              <a:r>
                <a:rPr kumimoji="0" lang="en-US" sz="1600">
                  <a:latin typeface="Arial Black" pitchFamily="34" charset="0"/>
                </a:rPr>
                <a:t>VISÍVEL E/OU </a:t>
              </a:r>
            </a:p>
            <a:p>
              <a:r>
                <a:rPr kumimoji="0" lang="en-US" sz="1600">
                  <a:latin typeface="Arial Black" pitchFamily="34" charset="0"/>
                </a:rPr>
                <a:t>INVISÍVEL</a:t>
              </a:r>
            </a:p>
          </p:txBody>
        </p:sp>
      </p:grp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428728" y="4643446"/>
            <a:ext cx="66539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LEDs </a:t>
            </a:r>
            <a:r>
              <a:rPr kumimoji="0"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ultravioleta</a:t>
            </a:r>
            <a:r>
              <a:rPr kumimoji="0"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também</a:t>
            </a:r>
            <a:r>
              <a:rPr kumimoji="0"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são</a:t>
            </a:r>
            <a:r>
              <a:rPr kumimoji="0"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perigosos</a:t>
            </a:r>
            <a:r>
              <a:rPr kumimoji="0"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 </a:t>
            </a:r>
            <a:r>
              <a:rPr kumimoji="0"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invisíveis</a:t>
            </a:r>
            <a:r>
              <a:rPr kumimoji="0"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1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2" dur="400" decel="5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3" dur="400" decel="10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4" dur="400" decel="10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7"/>
          <p:cNvSpPr txBox="1">
            <a:spLocks noChangeArrowheads="1"/>
          </p:cNvSpPr>
          <p:nvPr/>
        </p:nvSpPr>
        <p:spPr bwMode="auto">
          <a:xfrm>
            <a:off x="1000100" y="1500174"/>
            <a:ext cx="4150752" cy="1891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junção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PN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Curvas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características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dos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diodos</a:t>
            </a:r>
            <a:endParaRPr kumimoji="0"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Identificação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dos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terminais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diodo</a:t>
            </a:r>
            <a:endParaRPr kumimoji="0"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Tipos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diodo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suas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aplicações</a:t>
            </a:r>
            <a:endParaRPr kumimoji="0"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 Box 18"/>
          <p:cNvSpPr txBox="1">
            <a:spLocks noChangeArrowheads="1"/>
          </p:cNvSpPr>
          <p:nvPr/>
        </p:nvSpPr>
        <p:spPr bwMode="auto">
          <a:xfrm>
            <a:off x="3500430" y="428604"/>
            <a:ext cx="200792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sz="3200" dirty="0" err="1" smtClean="0">
                <a:solidFill>
                  <a:srgbClr val="FF0000"/>
                </a:solidFill>
              </a:rPr>
              <a:t>Introdução</a:t>
            </a:r>
            <a:endParaRPr kumimoji="0" 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149850" y="2597150"/>
            <a:ext cx="695325" cy="479425"/>
            <a:chOff x="3244" y="1636"/>
            <a:chExt cx="438" cy="302"/>
          </a:xfrm>
        </p:grpSpPr>
        <p:sp>
          <p:nvSpPr>
            <p:cNvPr id="3" name="AutoShape 3"/>
            <p:cNvSpPr>
              <a:spLocks noChangeArrowheads="1"/>
            </p:cNvSpPr>
            <p:nvPr/>
          </p:nvSpPr>
          <p:spPr bwMode="auto">
            <a:xfrm>
              <a:off x="3282" y="1650"/>
              <a:ext cx="360" cy="288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3244" y="1636"/>
              <a:ext cx="4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46175" y="1908175"/>
            <a:ext cx="1733550" cy="1536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8018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flatTx/>
          </a:bodyPr>
          <a:lstStyle/>
          <a:p>
            <a:endParaRPr kumimoji="0" lang="pt-BR" sz="360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116013" y="2060575"/>
            <a:ext cx="1822450" cy="112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sz="2500" b="1">
                <a:solidFill>
                  <a:schemeClr val="bg1"/>
                </a:solidFill>
              </a:rPr>
              <a:t>  Fonte</a:t>
            </a:r>
          </a:p>
          <a:p>
            <a:pPr algn="l"/>
            <a:r>
              <a:rPr kumimoji="0" lang="en-US" sz="2500" b="1">
                <a:solidFill>
                  <a:schemeClr val="bg1"/>
                </a:solidFill>
              </a:rPr>
              <a:t>    de</a:t>
            </a:r>
          </a:p>
          <a:p>
            <a:pPr algn="l"/>
            <a:r>
              <a:rPr kumimoji="0" lang="en-US" sz="2500" b="1">
                <a:solidFill>
                  <a:schemeClr val="bg1"/>
                </a:solidFill>
              </a:rPr>
              <a:t>alimentação</a:t>
            </a:r>
          </a:p>
        </p:txBody>
      </p:sp>
      <p:grpSp>
        <p:nvGrpSpPr>
          <p:cNvPr id="7" name="Group 7"/>
          <p:cNvGrpSpPr>
            <a:grpSpLocks/>
          </p:cNvGrpSpPr>
          <p:nvPr/>
        </p:nvGrpSpPr>
        <p:grpSpPr bwMode="auto">
          <a:xfrm rot="5400000">
            <a:off x="3654425" y="698500"/>
            <a:ext cx="330200" cy="984250"/>
            <a:chOff x="2302" y="440"/>
            <a:chExt cx="208" cy="620"/>
          </a:xfrm>
        </p:grpSpPr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2302" y="594"/>
              <a:ext cx="206" cy="1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V="1">
              <a:off x="2302" y="800"/>
              <a:ext cx="206" cy="1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 flipV="1">
              <a:off x="2302" y="697"/>
              <a:ext cx="206" cy="1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H="1" flipV="1">
              <a:off x="2302" y="901"/>
              <a:ext cx="206" cy="1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H="1" flipV="1">
              <a:off x="2302" y="490"/>
              <a:ext cx="206" cy="1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Freeform 13"/>
            <p:cNvSpPr>
              <a:spLocks noChangeArrowheads="1"/>
            </p:cNvSpPr>
            <p:nvPr/>
          </p:nvSpPr>
          <p:spPr bwMode="auto">
            <a:xfrm flipH="1">
              <a:off x="2402" y="1005"/>
              <a:ext cx="106" cy="54"/>
            </a:xfrm>
            <a:custGeom>
              <a:avLst/>
              <a:gdLst>
                <a:gd name="T0" fmla="*/ 70 w 131"/>
                <a:gd name="T1" fmla="*/ 34 h 68"/>
                <a:gd name="T2" fmla="*/ 0 w 131"/>
                <a:gd name="T3" fmla="*/ 0 h 68"/>
                <a:gd name="T4" fmla="*/ 0 60000 65536"/>
                <a:gd name="T5" fmla="*/ 0 60000 65536"/>
                <a:gd name="T6" fmla="*/ 0 w 131"/>
                <a:gd name="T7" fmla="*/ 0 h 68"/>
                <a:gd name="T8" fmla="*/ 131 w 131"/>
                <a:gd name="T9" fmla="*/ 68 h 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31" h="68">
                  <a:moveTo>
                    <a:pt x="131" y="68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14"/>
            <p:cNvSpPr>
              <a:spLocks noChangeArrowheads="1"/>
            </p:cNvSpPr>
            <p:nvPr/>
          </p:nvSpPr>
          <p:spPr bwMode="auto">
            <a:xfrm flipH="1">
              <a:off x="2302" y="440"/>
              <a:ext cx="100" cy="50"/>
            </a:xfrm>
            <a:custGeom>
              <a:avLst/>
              <a:gdLst>
                <a:gd name="T0" fmla="*/ 58 w 131"/>
                <a:gd name="T1" fmla="*/ 27 h 68"/>
                <a:gd name="T2" fmla="*/ 0 w 131"/>
                <a:gd name="T3" fmla="*/ 0 h 68"/>
                <a:gd name="T4" fmla="*/ 0 60000 65536"/>
                <a:gd name="T5" fmla="*/ 0 60000 65536"/>
                <a:gd name="T6" fmla="*/ 0 w 131"/>
                <a:gd name="T7" fmla="*/ 0 h 68"/>
                <a:gd name="T8" fmla="*/ 131 w 131"/>
                <a:gd name="T9" fmla="*/ 68 h 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31" h="68">
                  <a:moveTo>
                    <a:pt x="131" y="68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1727200" y="3886200"/>
            <a:ext cx="762000" cy="304800"/>
            <a:chOff x="1088" y="2448"/>
            <a:chExt cx="480" cy="192"/>
          </a:xfrm>
        </p:grpSpPr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1088" y="2448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1184" y="2544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1280" y="2640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9" name="Group 19"/>
          <p:cNvGrpSpPr>
            <a:grpSpLocks/>
          </p:cNvGrpSpPr>
          <p:nvPr/>
        </p:nvGrpSpPr>
        <p:grpSpPr bwMode="auto">
          <a:xfrm>
            <a:off x="5118100" y="3952875"/>
            <a:ext cx="762000" cy="304800"/>
            <a:chOff x="3224" y="2490"/>
            <a:chExt cx="480" cy="192"/>
          </a:xfrm>
        </p:grpSpPr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3224" y="2490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3320" y="2586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3416" y="2682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3" name="Line 23"/>
          <p:cNvSpPr>
            <a:spLocks noChangeShapeType="1"/>
          </p:cNvSpPr>
          <p:nvPr/>
        </p:nvSpPr>
        <p:spPr bwMode="auto">
          <a:xfrm flipH="1">
            <a:off x="2171700" y="1196975"/>
            <a:ext cx="11652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4295775" y="1174750"/>
            <a:ext cx="12160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2178050" y="1181100"/>
            <a:ext cx="0" cy="600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V="1">
            <a:off x="2108200" y="3444875"/>
            <a:ext cx="0" cy="434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 flipV="1">
            <a:off x="5495925" y="1158875"/>
            <a:ext cx="0" cy="1441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>
            <a:off x="5499100" y="3089275"/>
            <a:ext cx="0" cy="860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29" name="Group 29"/>
          <p:cNvGrpSpPr>
            <a:grpSpLocks/>
          </p:cNvGrpSpPr>
          <p:nvPr/>
        </p:nvGrpSpPr>
        <p:grpSpPr bwMode="auto">
          <a:xfrm>
            <a:off x="2292350" y="1289050"/>
            <a:ext cx="323850" cy="323850"/>
            <a:chOff x="1444" y="812"/>
            <a:chExt cx="205" cy="205"/>
          </a:xfrm>
        </p:grpSpPr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1444" y="910"/>
              <a:ext cx="204" cy="0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rot="-5400001">
              <a:off x="1445" y="914"/>
              <a:ext cx="204" cy="0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3130550" y="2114550"/>
            <a:ext cx="5715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b="1">
                <a:solidFill>
                  <a:srgbClr val="3333CC"/>
                </a:solidFill>
              </a:rPr>
              <a:t>V</a:t>
            </a:r>
            <a:r>
              <a:rPr kumimoji="0" lang="en-US" b="1" baseline="-25000">
                <a:solidFill>
                  <a:srgbClr val="3333CC"/>
                </a:solidFill>
              </a:rPr>
              <a:t>S</a:t>
            </a:r>
            <a:endParaRPr kumimoji="0" lang="en-US" b="1">
              <a:solidFill>
                <a:srgbClr val="3333CC"/>
              </a:solidFill>
            </a:endParaRP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3616325" y="1381125"/>
            <a:ext cx="5715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b="1">
                <a:solidFill>
                  <a:srgbClr val="3333CC"/>
                </a:solidFill>
              </a:rPr>
              <a:t>R</a:t>
            </a:r>
            <a:r>
              <a:rPr kumimoji="0" lang="en-US" b="1" baseline="-25000">
                <a:solidFill>
                  <a:srgbClr val="3333CC"/>
                </a:solidFill>
              </a:rPr>
              <a:t>S</a:t>
            </a:r>
            <a:endParaRPr kumimoji="0" lang="en-US" b="1">
              <a:solidFill>
                <a:srgbClr val="3333CC"/>
              </a:solidFill>
            </a:endParaRPr>
          </a:p>
        </p:txBody>
      </p:sp>
      <p:grpSp>
        <p:nvGrpSpPr>
          <p:cNvPr id="34" name="Group 34"/>
          <p:cNvGrpSpPr>
            <a:grpSpLocks/>
          </p:cNvGrpSpPr>
          <p:nvPr/>
        </p:nvGrpSpPr>
        <p:grpSpPr bwMode="auto">
          <a:xfrm>
            <a:off x="5829300" y="2422525"/>
            <a:ext cx="339725" cy="587375"/>
            <a:chOff x="3672" y="1526"/>
            <a:chExt cx="214" cy="370"/>
          </a:xfrm>
        </p:grpSpPr>
        <p:sp>
          <p:nvSpPr>
            <p:cNvPr id="35" name="Line 35"/>
            <p:cNvSpPr>
              <a:spLocks noChangeShapeType="1"/>
            </p:cNvSpPr>
            <p:nvPr/>
          </p:nvSpPr>
          <p:spPr bwMode="auto">
            <a:xfrm flipH="1">
              <a:off x="3672" y="1526"/>
              <a:ext cx="196" cy="1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Line 36"/>
            <p:cNvSpPr>
              <a:spLocks noChangeShapeType="1"/>
            </p:cNvSpPr>
            <p:nvPr/>
          </p:nvSpPr>
          <p:spPr bwMode="auto">
            <a:xfrm flipH="1">
              <a:off x="3690" y="1700"/>
              <a:ext cx="196" cy="1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1644650" y="4695825"/>
            <a:ext cx="580231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b="1">
                <a:solidFill>
                  <a:srgbClr val="3333CC"/>
                </a:solidFill>
              </a:rPr>
              <a:t>Fotodiodos tem polaridade reversa e </a:t>
            </a:r>
          </a:p>
          <a:p>
            <a:r>
              <a:rPr kumimoji="0" lang="en-US" b="1">
                <a:solidFill>
                  <a:srgbClr val="3333CC"/>
                </a:solidFill>
              </a:rPr>
              <a:t>conduzem em presença de luz.</a:t>
            </a:r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6264275" y="2581275"/>
            <a:ext cx="17240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b="1"/>
              <a:t>Fotodiodo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3" presetClass="entr" presetSubtype="3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3438" y="1971675"/>
            <a:ext cx="7477125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42" y="2571744"/>
            <a:ext cx="822960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 Box 42"/>
          <p:cNvSpPr txBox="1">
            <a:spLocks noChangeArrowheads="1"/>
          </p:cNvSpPr>
          <p:nvPr/>
        </p:nvSpPr>
        <p:spPr bwMode="auto">
          <a:xfrm>
            <a:off x="571472" y="928670"/>
            <a:ext cx="785818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combinação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entre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espaçamentos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mais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curtos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e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mais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longos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alongam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pulso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saída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571480"/>
            <a:ext cx="822960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 Box 125"/>
          <p:cNvSpPr txBox="1">
            <a:spLocks noChangeArrowheads="1"/>
          </p:cNvSpPr>
          <p:nvPr/>
        </p:nvSpPr>
        <p:spPr bwMode="auto">
          <a:xfrm>
            <a:off x="571472" y="2357430"/>
            <a:ext cx="78594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dirty="0" err="1">
                <a:solidFill>
                  <a:srgbClr val="FF0000"/>
                </a:solidFill>
              </a:rPr>
              <a:t>Devido</a:t>
            </a:r>
            <a:r>
              <a:rPr kumimoji="0" lang="en-US" dirty="0">
                <a:solidFill>
                  <a:srgbClr val="FF0000"/>
                </a:solidFill>
              </a:rPr>
              <a:t> </a:t>
            </a:r>
            <a:r>
              <a:rPr kumimoji="0" lang="en-US" dirty="0" err="1">
                <a:solidFill>
                  <a:srgbClr val="FF0000"/>
                </a:solidFill>
              </a:rPr>
              <a:t>ao</a:t>
            </a:r>
            <a:r>
              <a:rPr kumimoji="0" lang="en-US" dirty="0">
                <a:solidFill>
                  <a:srgbClr val="FF0000"/>
                </a:solidFill>
              </a:rPr>
              <a:t> </a:t>
            </a:r>
            <a:r>
              <a:rPr kumimoji="0" lang="en-US" dirty="0" err="1">
                <a:solidFill>
                  <a:srgbClr val="FF0000"/>
                </a:solidFill>
              </a:rPr>
              <a:t>alongamento</a:t>
            </a:r>
            <a:r>
              <a:rPr kumimoji="0" lang="en-US" dirty="0">
                <a:solidFill>
                  <a:srgbClr val="FF0000"/>
                </a:solidFill>
              </a:rPr>
              <a:t> do </a:t>
            </a:r>
            <a:r>
              <a:rPr kumimoji="0" lang="en-US" dirty="0" err="1">
                <a:solidFill>
                  <a:srgbClr val="FF0000"/>
                </a:solidFill>
              </a:rPr>
              <a:t>pulso</a:t>
            </a:r>
            <a:r>
              <a:rPr kumimoji="0" lang="en-US" dirty="0">
                <a:solidFill>
                  <a:srgbClr val="FF0000"/>
                </a:solidFill>
              </a:rPr>
              <a:t>, a </a:t>
            </a:r>
            <a:r>
              <a:rPr kumimoji="0" lang="en-US" dirty="0" err="1">
                <a:solidFill>
                  <a:srgbClr val="FF0000"/>
                </a:solidFill>
              </a:rPr>
              <a:t>transmissão</a:t>
            </a:r>
            <a:r>
              <a:rPr kumimoji="0" lang="en-US" dirty="0">
                <a:solidFill>
                  <a:srgbClr val="FF0000"/>
                </a:solidFill>
              </a:rPr>
              <a:t> de </a:t>
            </a:r>
            <a:r>
              <a:rPr kumimoji="0" lang="en-US" dirty="0" err="1">
                <a:solidFill>
                  <a:srgbClr val="FF0000"/>
                </a:solidFill>
              </a:rPr>
              <a:t>alta</a:t>
            </a:r>
            <a:r>
              <a:rPr kumimoji="0" lang="en-US" dirty="0">
                <a:solidFill>
                  <a:srgbClr val="FF0000"/>
                </a:solidFill>
              </a:rPr>
              <a:t> </a:t>
            </a:r>
            <a:r>
              <a:rPr kumimoji="0" lang="en-US" dirty="0" err="1">
                <a:solidFill>
                  <a:srgbClr val="FF0000"/>
                </a:solidFill>
              </a:rPr>
              <a:t>velocidade</a:t>
            </a:r>
            <a:r>
              <a:rPr kumimoji="0" lang="en-US" dirty="0">
                <a:solidFill>
                  <a:srgbClr val="FF0000"/>
                </a:solidFill>
              </a:rPr>
              <a:t> </a:t>
            </a:r>
            <a:r>
              <a:rPr kumimoji="0" lang="en-US" dirty="0" err="1">
                <a:solidFill>
                  <a:srgbClr val="FF0000"/>
                </a:solidFill>
              </a:rPr>
              <a:t>não</a:t>
            </a:r>
            <a:r>
              <a:rPr kumimoji="0" lang="en-US" dirty="0">
                <a:solidFill>
                  <a:srgbClr val="FF0000"/>
                </a:solidFill>
              </a:rPr>
              <a:t> é </a:t>
            </a:r>
            <a:r>
              <a:rPr kumimoji="0" lang="en-US" dirty="0" err="1">
                <a:solidFill>
                  <a:srgbClr val="FF0000"/>
                </a:solidFill>
              </a:rPr>
              <a:t>possível</a:t>
            </a:r>
            <a:r>
              <a:rPr kumimoji="0" lang="en-US" dirty="0">
                <a:solidFill>
                  <a:srgbClr val="FF0000"/>
                </a:solidFill>
              </a:rPr>
              <a:t>.</a:t>
            </a:r>
          </a:p>
        </p:txBody>
      </p: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1235108" y="3289299"/>
            <a:ext cx="7766048" cy="1114425"/>
            <a:chOff x="320" y="2378"/>
            <a:chExt cx="5068" cy="703"/>
          </a:xfrm>
        </p:grpSpPr>
        <p:sp>
          <p:nvSpPr>
            <p:cNvPr id="6" name="Line 28"/>
            <p:cNvSpPr>
              <a:spLocks noChangeShapeType="1"/>
            </p:cNvSpPr>
            <p:nvPr/>
          </p:nvSpPr>
          <p:spPr bwMode="auto">
            <a:xfrm>
              <a:off x="324" y="2378"/>
              <a:ext cx="0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Line 29"/>
            <p:cNvSpPr>
              <a:spLocks noChangeShapeType="1"/>
            </p:cNvSpPr>
            <p:nvPr/>
          </p:nvSpPr>
          <p:spPr bwMode="auto">
            <a:xfrm>
              <a:off x="320" y="3082"/>
              <a:ext cx="50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1222408" y="4860924"/>
            <a:ext cx="7778748" cy="1114425"/>
            <a:chOff x="312" y="3368"/>
            <a:chExt cx="5080" cy="703"/>
          </a:xfrm>
        </p:grpSpPr>
        <p:sp>
          <p:nvSpPr>
            <p:cNvPr id="9" name="Line 31"/>
            <p:cNvSpPr>
              <a:spLocks noChangeShapeType="1"/>
            </p:cNvSpPr>
            <p:nvPr/>
          </p:nvSpPr>
          <p:spPr bwMode="auto">
            <a:xfrm>
              <a:off x="316" y="3368"/>
              <a:ext cx="0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Line 32"/>
            <p:cNvSpPr>
              <a:spLocks noChangeShapeType="1"/>
            </p:cNvSpPr>
            <p:nvPr/>
          </p:nvSpPr>
          <p:spPr bwMode="auto">
            <a:xfrm>
              <a:off x="312" y="4072"/>
              <a:ext cx="50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1" name="Group 35"/>
          <p:cNvGrpSpPr>
            <a:grpSpLocks/>
          </p:cNvGrpSpPr>
          <p:nvPr/>
        </p:nvGrpSpPr>
        <p:grpSpPr bwMode="auto">
          <a:xfrm>
            <a:off x="1451008" y="3305174"/>
            <a:ext cx="1155700" cy="2676525"/>
            <a:chOff x="456" y="2388"/>
            <a:chExt cx="729" cy="1686"/>
          </a:xfrm>
        </p:grpSpPr>
        <p:grpSp>
          <p:nvGrpSpPr>
            <p:cNvPr id="12" name="Group 36"/>
            <p:cNvGrpSpPr>
              <a:grpSpLocks/>
            </p:cNvGrpSpPr>
            <p:nvPr/>
          </p:nvGrpSpPr>
          <p:grpSpPr bwMode="auto">
            <a:xfrm>
              <a:off x="455" y="2388"/>
              <a:ext cx="726" cy="720"/>
              <a:chOff x="456" y="2388"/>
              <a:chExt cx="728" cy="720"/>
            </a:xfrm>
          </p:grpSpPr>
          <p:sp>
            <p:nvSpPr>
              <p:cNvPr id="15" name="Freeform 37"/>
              <p:cNvSpPr>
                <a:spLocks noChangeArrowheads="1"/>
              </p:cNvSpPr>
              <p:nvPr/>
            </p:nvSpPr>
            <p:spPr bwMode="auto">
              <a:xfrm>
                <a:off x="456" y="2388"/>
                <a:ext cx="392" cy="714"/>
              </a:xfrm>
              <a:custGeom>
                <a:avLst/>
                <a:gdLst>
                  <a:gd name="T0" fmla="*/ 0 w 393"/>
                  <a:gd name="T1" fmla="*/ 684 h 714"/>
                  <a:gd name="T2" fmla="*/ 176 w 393"/>
                  <a:gd name="T3" fmla="*/ 664 h 714"/>
                  <a:gd name="T4" fmla="*/ 255 w 393"/>
                  <a:gd name="T5" fmla="*/ 385 h 714"/>
                  <a:gd name="T6" fmla="*/ 297 w 393"/>
                  <a:gd name="T7" fmla="*/ 64 h 714"/>
                  <a:gd name="T8" fmla="*/ 390 w 393"/>
                  <a:gd name="T9" fmla="*/ 1 h 7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3"/>
                  <a:gd name="T16" fmla="*/ 0 h 714"/>
                  <a:gd name="T17" fmla="*/ 393 w 393"/>
                  <a:gd name="T18" fmla="*/ 714 h 7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3" h="714">
                    <a:moveTo>
                      <a:pt x="0" y="684"/>
                    </a:moveTo>
                    <a:cubicBezTo>
                      <a:pt x="28" y="681"/>
                      <a:pt x="133" y="714"/>
                      <a:pt x="176" y="664"/>
                    </a:cubicBezTo>
                    <a:cubicBezTo>
                      <a:pt x="219" y="614"/>
                      <a:pt x="237" y="485"/>
                      <a:pt x="258" y="385"/>
                    </a:cubicBezTo>
                    <a:cubicBezTo>
                      <a:pt x="279" y="285"/>
                      <a:pt x="278" y="128"/>
                      <a:pt x="300" y="64"/>
                    </a:cubicBezTo>
                    <a:cubicBezTo>
                      <a:pt x="322" y="0"/>
                      <a:pt x="374" y="14"/>
                      <a:pt x="393" y="1"/>
                    </a:cubicBezTo>
                  </a:path>
                </a:pathLst>
              </a:cu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" name="Freeform 38"/>
              <p:cNvSpPr>
                <a:spLocks noChangeArrowheads="1"/>
              </p:cNvSpPr>
              <p:nvPr/>
            </p:nvSpPr>
            <p:spPr bwMode="auto">
              <a:xfrm flipH="1">
                <a:off x="792" y="2394"/>
                <a:ext cx="392" cy="714"/>
              </a:xfrm>
              <a:custGeom>
                <a:avLst/>
                <a:gdLst>
                  <a:gd name="T0" fmla="*/ 0 w 393"/>
                  <a:gd name="T1" fmla="*/ 684 h 714"/>
                  <a:gd name="T2" fmla="*/ 176 w 393"/>
                  <a:gd name="T3" fmla="*/ 664 h 714"/>
                  <a:gd name="T4" fmla="*/ 255 w 393"/>
                  <a:gd name="T5" fmla="*/ 385 h 714"/>
                  <a:gd name="T6" fmla="*/ 297 w 393"/>
                  <a:gd name="T7" fmla="*/ 64 h 714"/>
                  <a:gd name="T8" fmla="*/ 390 w 393"/>
                  <a:gd name="T9" fmla="*/ 1 h 7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3"/>
                  <a:gd name="T16" fmla="*/ 0 h 714"/>
                  <a:gd name="T17" fmla="*/ 393 w 393"/>
                  <a:gd name="T18" fmla="*/ 714 h 7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3" h="714">
                    <a:moveTo>
                      <a:pt x="0" y="684"/>
                    </a:moveTo>
                    <a:cubicBezTo>
                      <a:pt x="28" y="681"/>
                      <a:pt x="133" y="714"/>
                      <a:pt x="176" y="664"/>
                    </a:cubicBezTo>
                    <a:cubicBezTo>
                      <a:pt x="219" y="614"/>
                      <a:pt x="237" y="485"/>
                      <a:pt x="258" y="385"/>
                    </a:cubicBezTo>
                    <a:cubicBezTo>
                      <a:pt x="279" y="285"/>
                      <a:pt x="278" y="128"/>
                      <a:pt x="300" y="64"/>
                    </a:cubicBezTo>
                    <a:cubicBezTo>
                      <a:pt x="322" y="0"/>
                      <a:pt x="374" y="14"/>
                      <a:pt x="393" y="1"/>
                    </a:cubicBezTo>
                  </a:path>
                </a:pathLst>
              </a:cu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3" name="Freeform 39"/>
            <p:cNvSpPr>
              <a:spLocks noChangeArrowheads="1"/>
            </p:cNvSpPr>
            <p:nvPr/>
          </p:nvSpPr>
          <p:spPr bwMode="auto">
            <a:xfrm>
              <a:off x="480" y="3408"/>
              <a:ext cx="426" cy="666"/>
            </a:xfrm>
            <a:custGeom>
              <a:avLst/>
              <a:gdLst>
                <a:gd name="T0" fmla="*/ 2 w 427"/>
                <a:gd name="T1" fmla="*/ 648 h 666"/>
                <a:gd name="T2" fmla="*/ 26 w 427"/>
                <a:gd name="T3" fmla="*/ 661 h 666"/>
                <a:gd name="T4" fmla="*/ 158 w 427"/>
                <a:gd name="T5" fmla="*/ 615 h 666"/>
                <a:gd name="T6" fmla="*/ 230 w 427"/>
                <a:gd name="T7" fmla="*/ 382 h 666"/>
                <a:gd name="T8" fmla="*/ 336 w 427"/>
                <a:gd name="T9" fmla="*/ 61 h 666"/>
                <a:gd name="T10" fmla="*/ 424 w 427"/>
                <a:gd name="T11" fmla="*/ 15 h 6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7"/>
                <a:gd name="T19" fmla="*/ 0 h 666"/>
                <a:gd name="T20" fmla="*/ 427 w 427"/>
                <a:gd name="T21" fmla="*/ 666 h 66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7" h="666">
                  <a:moveTo>
                    <a:pt x="2" y="648"/>
                  </a:moveTo>
                  <a:cubicBezTo>
                    <a:pt x="8" y="650"/>
                    <a:pt x="0" y="666"/>
                    <a:pt x="26" y="661"/>
                  </a:cubicBezTo>
                  <a:cubicBezTo>
                    <a:pt x="52" y="656"/>
                    <a:pt x="124" y="661"/>
                    <a:pt x="158" y="615"/>
                  </a:cubicBezTo>
                  <a:cubicBezTo>
                    <a:pt x="192" y="569"/>
                    <a:pt x="203" y="474"/>
                    <a:pt x="233" y="382"/>
                  </a:cubicBezTo>
                  <a:cubicBezTo>
                    <a:pt x="263" y="290"/>
                    <a:pt x="307" y="122"/>
                    <a:pt x="339" y="61"/>
                  </a:cubicBezTo>
                  <a:cubicBezTo>
                    <a:pt x="371" y="0"/>
                    <a:pt x="409" y="25"/>
                    <a:pt x="427" y="15"/>
                  </a:cubicBezTo>
                </a:path>
              </a:pathLst>
            </a:cu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Line 40"/>
            <p:cNvSpPr>
              <a:spLocks noChangeShapeType="1"/>
            </p:cNvSpPr>
            <p:nvPr/>
          </p:nvSpPr>
          <p:spPr bwMode="auto">
            <a:xfrm>
              <a:off x="890" y="3424"/>
              <a:ext cx="226" cy="5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7" name="Group 41"/>
          <p:cNvGrpSpPr>
            <a:grpSpLocks/>
          </p:cNvGrpSpPr>
          <p:nvPr/>
        </p:nvGrpSpPr>
        <p:grpSpPr bwMode="auto">
          <a:xfrm>
            <a:off x="1984408" y="3298824"/>
            <a:ext cx="1155700" cy="1749425"/>
            <a:chOff x="792" y="2384"/>
            <a:chExt cx="729" cy="1102"/>
          </a:xfrm>
        </p:grpSpPr>
        <p:grpSp>
          <p:nvGrpSpPr>
            <p:cNvPr id="18" name="Group 42"/>
            <p:cNvGrpSpPr>
              <a:grpSpLocks/>
            </p:cNvGrpSpPr>
            <p:nvPr/>
          </p:nvGrpSpPr>
          <p:grpSpPr bwMode="auto">
            <a:xfrm>
              <a:off x="791" y="2384"/>
              <a:ext cx="726" cy="720"/>
              <a:chOff x="792" y="2384"/>
              <a:chExt cx="728" cy="720"/>
            </a:xfrm>
          </p:grpSpPr>
          <p:sp>
            <p:nvSpPr>
              <p:cNvPr id="22" name="Freeform 43"/>
              <p:cNvSpPr>
                <a:spLocks noChangeArrowheads="1"/>
              </p:cNvSpPr>
              <p:nvPr/>
            </p:nvSpPr>
            <p:spPr bwMode="auto">
              <a:xfrm>
                <a:off x="792" y="2384"/>
                <a:ext cx="392" cy="714"/>
              </a:xfrm>
              <a:custGeom>
                <a:avLst/>
                <a:gdLst>
                  <a:gd name="T0" fmla="*/ 0 w 393"/>
                  <a:gd name="T1" fmla="*/ 684 h 714"/>
                  <a:gd name="T2" fmla="*/ 176 w 393"/>
                  <a:gd name="T3" fmla="*/ 664 h 714"/>
                  <a:gd name="T4" fmla="*/ 255 w 393"/>
                  <a:gd name="T5" fmla="*/ 385 h 714"/>
                  <a:gd name="T6" fmla="*/ 297 w 393"/>
                  <a:gd name="T7" fmla="*/ 64 h 714"/>
                  <a:gd name="T8" fmla="*/ 390 w 393"/>
                  <a:gd name="T9" fmla="*/ 1 h 7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3"/>
                  <a:gd name="T16" fmla="*/ 0 h 714"/>
                  <a:gd name="T17" fmla="*/ 393 w 393"/>
                  <a:gd name="T18" fmla="*/ 714 h 7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3" h="714">
                    <a:moveTo>
                      <a:pt x="0" y="684"/>
                    </a:moveTo>
                    <a:cubicBezTo>
                      <a:pt x="28" y="681"/>
                      <a:pt x="133" y="714"/>
                      <a:pt x="176" y="664"/>
                    </a:cubicBezTo>
                    <a:cubicBezTo>
                      <a:pt x="219" y="614"/>
                      <a:pt x="237" y="485"/>
                      <a:pt x="258" y="385"/>
                    </a:cubicBezTo>
                    <a:cubicBezTo>
                      <a:pt x="279" y="285"/>
                      <a:pt x="278" y="128"/>
                      <a:pt x="300" y="64"/>
                    </a:cubicBezTo>
                    <a:cubicBezTo>
                      <a:pt x="322" y="0"/>
                      <a:pt x="374" y="14"/>
                      <a:pt x="393" y="1"/>
                    </a:cubicBezTo>
                  </a:path>
                </a:pathLst>
              </a:cu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3" name="Freeform 44"/>
              <p:cNvSpPr>
                <a:spLocks noChangeArrowheads="1"/>
              </p:cNvSpPr>
              <p:nvPr/>
            </p:nvSpPr>
            <p:spPr bwMode="auto">
              <a:xfrm flipH="1">
                <a:off x="1128" y="2390"/>
                <a:ext cx="392" cy="714"/>
              </a:xfrm>
              <a:custGeom>
                <a:avLst/>
                <a:gdLst>
                  <a:gd name="T0" fmla="*/ 0 w 393"/>
                  <a:gd name="T1" fmla="*/ 684 h 714"/>
                  <a:gd name="T2" fmla="*/ 176 w 393"/>
                  <a:gd name="T3" fmla="*/ 664 h 714"/>
                  <a:gd name="T4" fmla="*/ 255 w 393"/>
                  <a:gd name="T5" fmla="*/ 385 h 714"/>
                  <a:gd name="T6" fmla="*/ 297 w 393"/>
                  <a:gd name="T7" fmla="*/ 64 h 714"/>
                  <a:gd name="T8" fmla="*/ 390 w 393"/>
                  <a:gd name="T9" fmla="*/ 1 h 7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3"/>
                  <a:gd name="T16" fmla="*/ 0 h 714"/>
                  <a:gd name="T17" fmla="*/ 393 w 393"/>
                  <a:gd name="T18" fmla="*/ 714 h 7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3" h="714">
                    <a:moveTo>
                      <a:pt x="0" y="684"/>
                    </a:moveTo>
                    <a:cubicBezTo>
                      <a:pt x="28" y="681"/>
                      <a:pt x="133" y="714"/>
                      <a:pt x="176" y="664"/>
                    </a:cubicBezTo>
                    <a:cubicBezTo>
                      <a:pt x="219" y="614"/>
                      <a:pt x="237" y="485"/>
                      <a:pt x="258" y="385"/>
                    </a:cubicBezTo>
                    <a:cubicBezTo>
                      <a:pt x="279" y="285"/>
                      <a:pt x="278" y="128"/>
                      <a:pt x="300" y="64"/>
                    </a:cubicBezTo>
                    <a:cubicBezTo>
                      <a:pt x="322" y="0"/>
                      <a:pt x="374" y="14"/>
                      <a:pt x="393" y="1"/>
                    </a:cubicBezTo>
                  </a:path>
                </a:pathLst>
              </a:cu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9" name="Group 45"/>
            <p:cNvGrpSpPr>
              <a:grpSpLocks/>
            </p:cNvGrpSpPr>
            <p:nvPr/>
          </p:nvGrpSpPr>
          <p:grpSpPr bwMode="auto">
            <a:xfrm>
              <a:off x="1124" y="3426"/>
              <a:ext cx="314" cy="58"/>
              <a:chOff x="1124" y="3426"/>
              <a:chExt cx="314" cy="59"/>
            </a:xfrm>
          </p:grpSpPr>
          <p:sp>
            <p:nvSpPr>
              <p:cNvPr id="20" name="Line 46"/>
              <p:cNvSpPr>
                <a:spLocks noChangeShapeType="1"/>
              </p:cNvSpPr>
              <p:nvPr/>
            </p:nvSpPr>
            <p:spPr bwMode="auto">
              <a:xfrm>
                <a:off x="1186" y="3426"/>
                <a:ext cx="252" cy="5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" name="Line 47"/>
              <p:cNvSpPr>
                <a:spLocks noChangeShapeType="1"/>
              </p:cNvSpPr>
              <p:nvPr/>
            </p:nvSpPr>
            <p:spPr bwMode="auto">
              <a:xfrm flipH="1">
                <a:off x="1124" y="3433"/>
                <a:ext cx="57" cy="52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  <p:grpSp>
        <p:nvGrpSpPr>
          <p:cNvPr id="24" name="Group 48"/>
          <p:cNvGrpSpPr>
            <a:grpSpLocks/>
          </p:cNvGrpSpPr>
          <p:nvPr/>
        </p:nvGrpSpPr>
        <p:grpSpPr bwMode="auto">
          <a:xfrm>
            <a:off x="2524158" y="3298824"/>
            <a:ext cx="1155700" cy="1752600"/>
            <a:chOff x="1132" y="2384"/>
            <a:chExt cx="729" cy="1104"/>
          </a:xfrm>
        </p:grpSpPr>
        <p:grpSp>
          <p:nvGrpSpPr>
            <p:cNvPr id="25" name="Group 49"/>
            <p:cNvGrpSpPr>
              <a:grpSpLocks/>
            </p:cNvGrpSpPr>
            <p:nvPr/>
          </p:nvGrpSpPr>
          <p:grpSpPr bwMode="auto">
            <a:xfrm>
              <a:off x="1131" y="2384"/>
              <a:ext cx="726" cy="720"/>
              <a:chOff x="1132" y="2384"/>
              <a:chExt cx="728" cy="720"/>
            </a:xfrm>
          </p:grpSpPr>
          <p:sp>
            <p:nvSpPr>
              <p:cNvPr id="29" name="Freeform 50"/>
              <p:cNvSpPr>
                <a:spLocks noChangeArrowheads="1"/>
              </p:cNvSpPr>
              <p:nvPr/>
            </p:nvSpPr>
            <p:spPr bwMode="auto">
              <a:xfrm>
                <a:off x="1132" y="2384"/>
                <a:ext cx="392" cy="714"/>
              </a:xfrm>
              <a:custGeom>
                <a:avLst/>
                <a:gdLst>
                  <a:gd name="T0" fmla="*/ 0 w 393"/>
                  <a:gd name="T1" fmla="*/ 684 h 714"/>
                  <a:gd name="T2" fmla="*/ 176 w 393"/>
                  <a:gd name="T3" fmla="*/ 664 h 714"/>
                  <a:gd name="T4" fmla="*/ 255 w 393"/>
                  <a:gd name="T5" fmla="*/ 385 h 714"/>
                  <a:gd name="T6" fmla="*/ 297 w 393"/>
                  <a:gd name="T7" fmla="*/ 64 h 714"/>
                  <a:gd name="T8" fmla="*/ 390 w 393"/>
                  <a:gd name="T9" fmla="*/ 1 h 7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3"/>
                  <a:gd name="T16" fmla="*/ 0 h 714"/>
                  <a:gd name="T17" fmla="*/ 393 w 393"/>
                  <a:gd name="T18" fmla="*/ 714 h 7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3" h="714">
                    <a:moveTo>
                      <a:pt x="0" y="684"/>
                    </a:moveTo>
                    <a:cubicBezTo>
                      <a:pt x="28" y="681"/>
                      <a:pt x="133" y="714"/>
                      <a:pt x="176" y="664"/>
                    </a:cubicBezTo>
                    <a:cubicBezTo>
                      <a:pt x="219" y="614"/>
                      <a:pt x="237" y="485"/>
                      <a:pt x="258" y="385"/>
                    </a:cubicBezTo>
                    <a:cubicBezTo>
                      <a:pt x="279" y="285"/>
                      <a:pt x="278" y="128"/>
                      <a:pt x="300" y="64"/>
                    </a:cubicBezTo>
                    <a:cubicBezTo>
                      <a:pt x="322" y="0"/>
                      <a:pt x="374" y="14"/>
                      <a:pt x="393" y="1"/>
                    </a:cubicBezTo>
                  </a:path>
                </a:pathLst>
              </a:cu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0" name="Freeform 51"/>
              <p:cNvSpPr>
                <a:spLocks noChangeArrowheads="1"/>
              </p:cNvSpPr>
              <p:nvPr/>
            </p:nvSpPr>
            <p:spPr bwMode="auto">
              <a:xfrm flipH="1">
                <a:off x="1468" y="2390"/>
                <a:ext cx="392" cy="714"/>
              </a:xfrm>
              <a:custGeom>
                <a:avLst/>
                <a:gdLst>
                  <a:gd name="T0" fmla="*/ 0 w 393"/>
                  <a:gd name="T1" fmla="*/ 684 h 714"/>
                  <a:gd name="T2" fmla="*/ 176 w 393"/>
                  <a:gd name="T3" fmla="*/ 664 h 714"/>
                  <a:gd name="T4" fmla="*/ 255 w 393"/>
                  <a:gd name="T5" fmla="*/ 385 h 714"/>
                  <a:gd name="T6" fmla="*/ 297 w 393"/>
                  <a:gd name="T7" fmla="*/ 64 h 714"/>
                  <a:gd name="T8" fmla="*/ 390 w 393"/>
                  <a:gd name="T9" fmla="*/ 1 h 7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3"/>
                  <a:gd name="T16" fmla="*/ 0 h 714"/>
                  <a:gd name="T17" fmla="*/ 393 w 393"/>
                  <a:gd name="T18" fmla="*/ 714 h 7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3" h="714">
                    <a:moveTo>
                      <a:pt x="0" y="684"/>
                    </a:moveTo>
                    <a:cubicBezTo>
                      <a:pt x="28" y="681"/>
                      <a:pt x="133" y="714"/>
                      <a:pt x="176" y="664"/>
                    </a:cubicBezTo>
                    <a:cubicBezTo>
                      <a:pt x="219" y="614"/>
                      <a:pt x="237" y="485"/>
                      <a:pt x="258" y="385"/>
                    </a:cubicBezTo>
                    <a:cubicBezTo>
                      <a:pt x="279" y="285"/>
                      <a:pt x="278" y="128"/>
                      <a:pt x="300" y="64"/>
                    </a:cubicBezTo>
                    <a:cubicBezTo>
                      <a:pt x="322" y="0"/>
                      <a:pt x="374" y="14"/>
                      <a:pt x="393" y="1"/>
                    </a:cubicBezTo>
                  </a:path>
                </a:pathLst>
              </a:cu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26" name="Group 52"/>
            <p:cNvGrpSpPr>
              <a:grpSpLocks/>
            </p:cNvGrpSpPr>
            <p:nvPr/>
          </p:nvGrpSpPr>
          <p:grpSpPr bwMode="auto">
            <a:xfrm>
              <a:off x="1446" y="3430"/>
              <a:ext cx="314" cy="58"/>
              <a:chOff x="1446" y="3430"/>
              <a:chExt cx="314" cy="58"/>
            </a:xfrm>
          </p:grpSpPr>
          <p:sp>
            <p:nvSpPr>
              <p:cNvPr id="27" name="Line 53"/>
              <p:cNvSpPr>
                <a:spLocks noChangeShapeType="1"/>
              </p:cNvSpPr>
              <p:nvPr/>
            </p:nvSpPr>
            <p:spPr bwMode="auto">
              <a:xfrm>
                <a:off x="1508" y="3430"/>
                <a:ext cx="252" cy="5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" name="Line 54"/>
              <p:cNvSpPr>
                <a:spLocks noChangeShapeType="1"/>
              </p:cNvSpPr>
              <p:nvPr/>
            </p:nvSpPr>
            <p:spPr bwMode="auto">
              <a:xfrm flipH="1">
                <a:off x="1446" y="3436"/>
                <a:ext cx="57" cy="52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  <p:grpSp>
        <p:nvGrpSpPr>
          <p:cNvPr id="31" name="Group 55"/>
          <p:cNvGrpSpPr>
            <a:grpSpLocks/>
          </p:cNvGrpSpPr>
          <p:nvPr/>
        </p:nvGrpSpPr>
        <p:grpSpPr bwMode="auto">
          <a:xfrm>
            <a:off x="3057558" y="3292474"/>
            <a:ext cx="1155700" cy="1765300"/>
            <a:chOff x="1468" y="2380"/>
            <a:chExt cx="729" cy="1112"/>
          </a:xfrm>
        </p:grpSpPr>
        <p:grpSp>
          <p:nvGrpSpPr>
            <p:cNvPr id="32" name="Group 56"/>
            <p:cNvGrpSpPr>
              <a:grpSpLocks/>
            </p:cNvGrpSpPr>
            <p:nvPr/>
          </p:nvGrpSpPr>
          <p:grpSpPr bwMode="auto">
            <a:xfrm>
              <a:off x="1466" y="2380"/>
              <a:ext cx="726" cy="720"/>
              <a:chOff x="1468" y="2380"/>
              <a:chExt cx="728" cy="720"/>
            </a:xfrm>
          </p:grpSpPr>
          <p:sp>
            <p:nvSpPr>
              <p:cNvPr id="36" name="Freeform 57"/>
              <p:cNvSpPr>
                <a:spLocks noChangeArrowheads="1"/>
              </p:cNvSpPr>
              <p:nvPr/>
            </p:nvSpPr>
            <p:spPr bwMode="auto">
              <a:xfrm>
                <a:off x="1468" y="2380"/>
                <a:ext cx="392" cy="714"/>
              </a:xfrm>
              <a:custGeom>
                <a:avLst/>
                <a:gdLst>
                  <a:gd name="T0" fmla="*/ 0 w 393"/>
                  <a:gd name="T1" fmla="*/ 684 h 714"/>
                  <a:gd name="T2" fmla="*/ 176 w 393"/>
                  <a:gd name="T3" fmla="*/ 664 h 714"/>
                  <a:gd name="T4" fmla="*/ 255 w 393"/>
                  <a:gd name="T5" fmla="*/ 385 h 714"/>
                  <a:gd name="T6" fmla="*/ 297 w 393"/>
                  <a:gd name="T7" fmla="*/ 64 h 714"/>
                  <a:gd name="T8" fmla="*/ 390 w 393"/>
                  <a:gd name="T9" fmla="*/ 1 h 7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3"/>
                  <a:gd name="T16" fmla="*/ 0 h 714"/>
                  <a:gd name="T17" fmla="*/ 393 w 393"/>
                  <a:gd name="T18" fmla="*/ 714 h 7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3" h="714">
                    <a:moveTo>
                      <a:pt x="0" y="684"/>
                    </a:moveTo>
                    <a:cubicBezTo>
                      <a:pt x="28" y="681"/>
                      <a:pt x="133" y="714"/>
                      <a:pt x="176" y="664"/>
                    </a:cubicBezTo>
                    <a:cubicBezTo>
                      <a:pt x="219" y="614"/>
                      <a:pt x="237" y="485"/>
                      <a:pt x="258" y="385"/>
                    </a:cubicBezTo>
                    <a:cubicBezTo>
                      <a:pt x="279" y="285"/>
                      <a:pt x="278" y="128"/>
                      <a:pt x="300" y="64"/>
                    </a:cubicBezTo>
                    <a:cubicBezTo>
                      <a:pt x="322" y="0"/>
                      <a:pt x="374" y="14"/>
                      <a:pt x="393" y="1"/>
                    </a:cubicBezTo>
                  </a:path>
                </a:pathLst>
              </a:cu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7" name="Freeform 58"/>
              <p:cNvSpPr>
                <a:spLocks noChangeArrowheads="1"/>
              </p:cNvSpPr>
              <p:nvPr/>
            </p:nvSpPr>
            <p:spPr bwMode="auto">
              <a:xfrm flipH="1">
                <a:off x="1804" y="2386"/>
                <a:ext cx="392" cy="714"/>
              </a:xfrm>
              <a:custGeom>
                <a:avLst/>
                <a:gdLst>
                  <a:gd name="T0" fmla="*/ 0 w 393"/>
                  <a:gd name="T1" fmla="*/ 684 h 714"/>
                  <a:gd name="T2" fmla="*/ 176 w 393"/>
                  <a:gd name="T3" fmla="*/ 664 h 714"/>
                  <a:gd name="T4" fmla="*/ 255 w 393"/>
                  <a:gd name="T5" fmla="*/ 385 h 714"/>
                  <a:gd name="T6" fmla="*/ 297 w 393"/>
                  <a:gd name="T7" fmla="*/ 64 h 714"/>
                  <a:gd name="T8" fmla="*/ 390 w 393"/>
                  <a:gd name="T9" fmla="*/ 1 h 7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3"/>
                  <a:gd name="T16" fmla="*/ 0 h 714"/>
                  <a:gd name="T17" fmla="*/ 393 w 393"/>
                  <a:gd name="T18" fmla="*/ 714 h 7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3" h="714">
                    <a:moveTo>
                      <a:pt x="0" y="684"/>
                    </a:moveTo>
                    <a:cubicBezTo>
                      <a:pt x="28" y="681"/>
                      <a:pt x="133" y="714"/>
                      <a:pt x="176" y="664"/>
                    </a:cubicBezTo>
                    <a:cubicBezTo>
                      <a:pt x="219" y="614"/>
                      <a:pt x="237" y="485"/>
                      <a:pt x="258" y="385"/>
                    </a:cubicBezTo>
                    <a:cubicBezTo>
                      <a:pt x="279" y="285"/>
                      <a:pt x="278" y="128"/>
                      <a:pt x="300" y="64"/>
                    </a:cubicBezTo>
                    <a:cubicBezTo>
                      <a:pt x="322" y="0"/>
                      <a:pt x="374" y="14"/>
                      <a:pt x="393" y="1"/>
                    </a:cubicBezTo>
                  </a:path>
                </a:pathLst>
              </a:cu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33" name="Group 59"/>
            <p:cNvGrpSpPr>
              <a:grpSpLocks/>
            </p:cNvGrpSpPr>
            <p:nvPr/>
          </p:nvGrpSpPr>
          <p:grpSpPr bwMode="auto">
            <a:xfrm>
              <a:off x="1768" y="3432"/>
              <a:ext cx="314" cy="58"/>
              <a:chOff x="1768" y="3432"/>
              <a:chExt cx="314" cy="59"/>
            </a:xfrm>
          </p:grpSpPr>
          <p:sp>
            <p:nvSpPr>
              <p:cNvPr id="34" name="Line 60"/>
              <p:cNvSpPr>
                <a:spLocks noChangeShapeType="1"/>
              </p:cNvSpPr>
              <p:nvPr/>
            </p:nvSpPr>
            <p:spPr bwMode="auto">
              <a:xfrm>
                <a:off x="1830" y="3432"/>
                <a:ext cx="252" cy="5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5" name="Line 61"/>
              <p:cNvSpPr>
                <a:spLocks noChangeShapeType="1"/>
              </p:cNvSpPr>
              <p:nvPr/>
            </p:nvSpPr>
            <p:spPr bwMode="auto">
              <a:xfrm flipH="1">
                <a:off x="1768" y="3439"/>
                <a:ext cx="57" cy="52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  <p:grpSp>
        <p:nvGrpSpPr>
          <p:cNvPr id="38" name="Group 62"/>
          <p:cNvGrpSpPr>
            <a:grpSpLocks/>
          </p:cNvGrpSpPr>
          <p:nvPr/>
        </p:nvGrpSpPr>
        <p:grpSpPr bwMode="auto">
          <a:xfrm>
            <a:off x="3575083" y="3292474"/>
            <a:ext cx="1155700" cy="1768475"/>
            <a:chOff x="1794" y="2380"/>
            <a:chExt cx="728" cy="1114"/>
          </a:xfrm>
        </p:grpSpPr>
        <p:grpSp>
          <p:nvGrpSpPr>
            <p:cNvPr id="39" name="Group 63"/>
            <p:cNvGrpSpPr>
              <a:grpSpLocks/>
            </p:cNvGrpSpPr>
            <p:nvPr/>
          </p:nvGrpSpPr>
          <p:grpSpPr bwMode="auto">
            <a:xfrm>
              <a:off x="1794" y="2380"/>
              <a:ext cx="728" cy="720"/>
              <a:chOff x="1794" y="2380"/>
              <a:chExt cx="728" cy="720"/>
            </a:xfrm>
          </p:grpSpPr>
          <p:sp>
            <p:nvSpPr>
              <p:cNvPr id="43" name="Freeform 64"/>
              <p:cNvSpPr>
                <a:spLocks noChangeArrowheads="1"/>
              </p:cNvSpPr>
              <p:nvPr/>
            </p:nvSpPr>
            <p:spPr bwMode="auto">
              <a:xfrm>
                <a:off x="1794" y="2380"/>
                <a:ext cx="392" cy="714"/>
              </a:xfrm>
              <a:custGeom>
                <a:avLst/>
                <a:gdLst>
                  <a:gd name="T0" fmla="*/ 0 w 393"/>
                  <a:gd name="T1" fmla="*/ 684 h 714"/>
                  <a:gd name="T2" fmla="*/ 176 w 393"/>
                  <a:gd name="T3" fmla="*/ 664 h 714"/>
                  <a:gd name="T4" fmla="*/ 255 w 393"/>
                  <a:gd name="T5" fmla="*/ 385 h 714"/>
                  <a:gd name="T6" fmla="*/ 297 w 393"/>
                  <a:gd name="T7" fmla="*/ 64 h 714"/>
                  <a:gd name="T8" fmla="*/ 390 w 393"/>
                  <a:gd name="T9" fmla="*/ 1 h 7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3"/>
                  <a:gd name="T16" fmla="*/ 0 h 714"/>
                  <a:gd name="T17" fmla="*/ 393 w 393"/>
                  <a:gd name="T18" fmla="*/ 714 h 7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3" h="714">
                    <a:moveTo>
                      <a:pt x="0" y="684"/>
                    </a:moveTo>
                    <a:cubicBezTo>
                      <a:pt x="28" y="681"/>
                      <a:pt x="133" y="714"/>
                      <a:pt x="176" y="664"/>
                    </a:cubicBezTo>
                    <a:cubicBezTo>
                      <a:pt x="219" y="614"/>
                      <a:pt x="237" y="485"/>
                      <a:pt x="258" y="385"/>
                    </a:cubicBezTo>
                    <a:cubicBezTo>
                      <a:pt x="279" y="285"/>
                      <a:pt x="278" y="128"/>
                      <a:pt x="300" y="64"/>
                    </a:cubicBezTo>
                    <a:cubicBezTo>
                      <a:pt x="322" y="0"/>
                      <a:pt x="374" y="14"/>
                      <a:pt x="393" y="1"/>
                    </a:cubicBezTo>
                  </a:path>
                </a:pathLst>
              </a:cu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4" name="Freeform 65"/>
              <p:cNvSpPr>
                <a:spLocks noChangeArrowheads="1"/>
              </p:cNvSpPr>
              <p:nvPr/>
            </p:nvSpPr>
            <p:spPr bwMode="auto">
              <a:xfrm flipH="1">
                <a:off x="2130" y="2386"/>
                <a:ext cx="392" cy="714"/>
              </a:xfrm>
              <a:custGeom>
                <a:avLst/>
                <a:gdLst>
                  <a:gd name="T0" fmla="*/ 0 w 393"/>
                  <a:gd name="T1" fmla="*/ 684 h 714"/>
                  <a:gd name="T2" fmla="*/ 176 w 393"/>
                  <a:gd name="T3" fmla="*/ 664 h 714"/>
                  <a:gd name="T4" fmla="*/ 255 w 393"/>
                  <a:gd name="T5" fmla="*/ 385 h 714"/>
                  <a:gd name="T6" fmla="*/ 297 w 393"/>
                  <a:gd name="T7" fmla="*/ 64 h 714"/>
                  <a:gd name="T8" fmla="*/ 390 w 393"/>
                  <a:gd name="T9" fmla="*/ 1 h 7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3"/>
                  <a:gd name="T16" fmla="*/ 0 h 714"/>
                  <a:gd name="T17" fmla="*/ 393 w 393"/>
                  <a:gd name="T18" fmla="*/ 714 h 7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3" h="714">
                    <a:moveTo>
                      <a:pt x="0" y="684"/>
                    </a:moveTo>
                    <a:cubicBezTo>
                      <a:pt x="28" y="681"/>
                      <a:pt x="133" y="714"/>
                      <a:pt x="176" y="664"/>
                    </a:cubicBezTo>
                    <a:cubicBezTo>
                      <a:pt x="219" y="614"/>
                      <a:pt x="237" y="485"/>
                      <a:pt x="258" y="385"/>
                    </a:cubicBezTo>
                    <a:cubicBezTo>
                      <a:pt x="279" y="285"/>
                      <a:pt x="278" y="128"/>
                      <a:pt x="300" y="64"/>
                    </a:cubicBezTo>
                    <a:cubicBezTo>
                      <a:pt x="322" y="0"/>
                      <a:pt x="374" y="14"/>
                      <a:pt x="393" y="1"/>
                    </a:cubicBezTo>
                  </a:path>
                </a:pathLst>
              </a:cu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40" name="Group 66"/>
            <p:cNvGrpSpPr>
              <a:grpSpLocks/>
            </p:cNvGrpSpPr>
            <p:nvPr/>
          </p:nvGrpSpPr>
          <p:grpSpPr bwMode="auto">
            <a:xfrm>
              <a:off x="2092" y="3436"/>
              <a:ext cx="314" cy="58"/>
              <a:chOff x="2092" y="3436"/>
              <a:chExt cx="314" cy="58"/>
            </a:xfrm>
          </p:grpSpPr>
          <p:sp>
            <p:nvSpPr>
              <p:cNvPr id="41" name="Line 67"/>
              <p:cNvSpPr>
                <a:spLocks noChangeShapeType="1"/>
              </p:cNvSpPr>
              <p:nvPr/>
            </p:nvSpPr>
            <p:spPr bwMode="auto">
              <a:xfrm>
                <a:off x="2154" y="3436"/>
                <a:ext cx="252" cy="5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2" name="Line 68"/>
              <p:cNvSpPr>
                <a:spLocks noChangeShapeType="1"/>
              </p:cNvSpPr>
              <p:nvPr/>
            </p:nvSpPr>
            <p:spPr bwMode="auto">
              <a:xfrm flipH="1">
                <a:off x="2092" y="3442"/>
                <a:ext cx="57" cy="52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  <p:grpSp>
        <p:nvGrpSpPr>
          <p:cNvPr id="45" name="Group 69"/>
          <p:cNvGrpSpPr>
            <a:grpSpLocks/>
          </p:cNvGrpSpPr>
          <p:nvPr/>
        </p:nvGrpSpPr>
        <p:grpSpPr bwMode="auto">
          <a:xfrm>
            <a:off x="4108483" y="3301999"/>
            <a:ext cx="1155700" cy="1749425"/>
            <a:chOff x="2130" y="2386"/>
            <a:chExt cx="728" cy="1102"/>
          </a:xfrm>
        </p:grpSpPr>
        <p:grpSp>
          <p:nvGrpSpPr>
            <p:cNvPr id="46" name="Group 70"/>
            <p:cNvGrpSpPr>
              <a:grpSpLocks/>
            </p:cNvGrpSpPr>
            <p:nvPr/>
          </p:nvGrpSpPr>
          <p:grpSpPr bwMode="auto">
            <a:xfrm>
              <a:off x="2130" y="2386"/>
              <a:ext cx="728" cy="720"/>
              <a:chOff x="2130" y="2386"/>
              <a:chExt cx="728" cy="720"/>
            </a:xfrm>
          </p:grpSpPr>
          <p:sp>
            <p:nvSpPr>
              <p:cNvPr id="50" name="Freeform 71"/>
              <p:cNvSpPr>
                <a:spLocks noChangeArrowheads="1"/>
              </p:cNvSpPr>
              <p:nvPr/>
            </p:nvSpPr>
            <p:spPr bwMode="auto">
              <a:xfrm>
                <a:off x="2130" y="2386"/>
                <a:ext cx="392" cy="714"/>
              </a:xfrm>
              <a:custGeom>
                <a:avLst/>
                <a:gdLst>
                  <a:gd name="T0" fmla="*/ 0 w 393"/>
                  <a:gd name="T1" fmla="*/ 684 h 714"/>
                  <a:gd name="T2" fmla="*/ 176 w 393"/>
                  <a:gd name="T3" fmla="*/ 664 h 714"/>
                  <a:gd name="T4" fmla="*/ 255 w 393"/>
                  <a:gd name="T5" fmla="*/ 385 h 714"/>
                  <a:gd name="T6" fmla="*/ 297 w 393"/>
                  <a:gd name="T7" fmla="*/ 64 h 714"/>
                  <a:gd name="T8" fmla="*/ 390 w 393"/>
                  <a:gd name="T9" fmla="*/ 1 h 7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3"/>
                  <a:gd name="T16" fmla="*/ 0 h 714"/>
                  <a:gd name="T17" fmla="*/ 393 w 393"/>
                  <a:gd name="T18" fmla="*/ 714 h 7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3" h="714">
                    <a:moveTo>
                      <a:pt x="0" y="684"/>
                    </a:moveTo>
                    <a:cubicBezTo>
                      <a:pt x="28" y="681"/>
                      <a:pt x="133" y="714"/>
                      <a:pt x="176" y="664"/>
                    </a:cubicBezTo>
                    <a:cubicBezTo>
                      <a:pt x="219" y="614"/>
                      <a:pt x="237" y="485"/>
                      <a:pt x="258" y="385"/>
                    </a:cubicBezTo>
                    <a:cubicBezTo>
                      <a:pt x="279" y="285"/>
                      <a:pt x="278" y="128"/>
                      <a:pt x="300" y="64"/>
                    </a:cubicBezTo>
                    <a:cubicBezTo>
                      <a:pt x="322" y="0"/>
                      <a:pt x="374" y="14"/>
                      <a:pt x="393" y="1"/>
                    </a:cubicBezTo>
                  </a:path>
                </a:pathLst>
              </a:cu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" name="Freeform 72"/>
              <p:cNvSpPr>
                <a:spLocks noChangeArrowheads="1"/>
              </p:cNvSpPr>
              <p:nvPr/>
            </p:nvSpPr>
            <p:spPr bwMode="auto">
              <a:xfrm flipH="1">
                <a:off x="2466" y="2392"/>
                <a:ext cx="392" cy="714"/>
              </a:xfrm>
              <a:custGeom>
                <a:avLst/>
                <a:gdLst>
                  <a:gd name="T0" fmla="*/ 0 w 393"/>
                  <a:gd name="T1" fmla="*/ 684 h 714"/>
                  <a:gd name="T2" fmla="*/ 176 w 393"/>
                  <a:gd name="T3" fmla="*/ 664 h 714"/>
                  <a:gd name="T4" fmla="*/ 255 w 393"/>
                  <a:gd name="T5" fmla="*/ 385 h 714"/>
                  <a:gd name="T6" fmla="*/ 297 w 393"/>
                  <a:gd name="T7" fmla="*/ 64 h 714"/>
                  <a:gd name="T8" fmla="*/ 390 w 393"/>
                  <a:gd name="T9" fmla="*/ 1 h 7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3"/>
                  <a:gd name="T16" fmla="*/ 0 h 714"/>
                  <a:gd name="T17" fmla="*/ 393 w 393"/>
                  <a:gd name="T18" fmla="*/ 714 h 7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3" h="714">
                    <a:moveTo>
                      <a:pt x="0" y="684"/>
                    </a:moveTo>
                    <a:cubicBezTo>
                      <a:pt x="28" y="681"/>
                      <a:pt x="133" y="714"/>
                      <a:pt x="176" y="664"/>
                    </a:cubicBezTo>
                    <a:cubicBezTo>
                      <a:pt x="219" y="614"/>
                      <a:pt x="237" y="485"/>
                      <a:pt x="258" y="385"/>
                    </a:cubicBezTo>
                    <a:cubicBezTo>
                      <a:pt x="279" y="285"/>
                      <a:pt x="278" y="128"/>
                      <a:pt x="300" y="64"/>
                    </a:cubicBezTo>
                    <a:cubicBezTo>
                      <a:pt x="322" y="0"/>
                      <a:pt x="374" y="14"/>
                      <a:pt x="393" y="1"/>
                    </a:cubicBezTo>
                  </a:path>
                </a:pathLst>
              </a:cu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47" name="Group 73"/>
            <p:cNvGrpSpPr>
              <a:grpSpLocks/>
            </p:cNvGrpSpPr>
            <p:nvPr/>
          </p:nvGrpSpPr>
          <p:grpSpPr bwMode="auto">
            <a:xfrm>
              <a:off x="2424" y="3430"/>
              <a:ext cx="314" cy="58"/>
              <a:chOff x="2424" y="3430"/>
              <a:chExt cx="314" cy="58"/>
            </a:xfrm>
          </p:grpSpPr>
          <p:sp>
            <p:nvSpPr>
              <p:cNvPr id="48" name="Line 74"/>
              <p:cNvSpPr>
                <a:spLocks noChangeShapeType="1"/>
              </p:cNvSpPr>
              <p:nvPr/>
            </p:nvSpPr>
            <p:spPr bwMode="auto">
              <a:xfrm>
                <a:off x="2486" y="3430"/>
                <a:ext cx="252" cy="5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9" name="Line 75"/>
              <p:cNvSpPr>
                <a:spLocks noChangeShapeType="1"/>
              </p:cNvSpPr>
              <p:nvPr/>
            </p:nvSpPr>
            <p:spPr bwMode="auto">
              <a:xfrm flipH="1">
                <a:off x="2424" y="3436"/>
                <a:ext cx="57" cy="52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  <p:grpSp>
        <p:nvGrpSpPr>
          <p:cNvPr id="52" name="Group 76"/>
          <p:cNvGrpSpPr>
            <a:grpSpLocks/>
          </p:cNvGrpSpPr>
          <p:nvPr/>
        </p:nvGrpSpPr>
        <p:grpSpPr bwMode="auto">
          <a:xfrm>
            <a:off x="4648233" y="3286124"/>
            <a:ext cx="1155700" cy="1752600"/>
            <a:chOff x="2470" y="2376"/>
            <a:chExt cx="728" cy="1105"/>
          </a:xfrm>
        </p:grpSpPr>
        <p:grpSp>
          <p:nvGrpSpPr>
            <p:cNvPr id="53" name="Group 77"/>
            <p:cNvGrpSpPr>
              <a:grpSpLocks/>
            </p:cNvGrpSpPr>
            <p:nvPr/>
          </p:nvGrpSpPr>
          <p:grpSpPr bwMode="auto">
            <a:xfrm>
              <a:off x="2470" y="2376"/>
              <a:ext cx="728" cy="720"/>
              <a:chOff x="2470" y="2376"/>
              <a:chExt cx="728" cy="720"/>
            </a:xfrm>
          </p:grpSpPr>
          <p:sp>
            <p:nvSpPr>
              <p:cNvPr id="57" name="Freeform 78"/>
              <p:cNvSpPr>
                <a:spLocks noChangeArrowheads="1"/>
              </p:cNvSpPr>
              <p:nvPr/>
            </p:nvSpPr>
            <p:spPr bwMode="auto">
              <a:xfrm>
                <a:off x="2470" y="2376"/>
                <a:ext cx="392" cy="714"/>
              </a:xfrm>
              <a:custGeom>
                <a:avLst/>
                <a:gdLst>
                  <a:gd name="T0" fmla="*/ 0 w 393"/>
                  <a:gd name="T1" fmla="*/ 684 h 714"/>
                  <a:gd name="T2" fmla="*/ 176 w 393"/>
                  <a:gd name="T3" fmla="*/ 664 h 714"/>
                  <a:gd name="T4" fmla="*/ 255 w 393"/>
                  <a:gd name="T5" fmla="*/ 385 h 714"/>
                  <a:gd name="T6" fmla="*/ 297 w 393"/>
                  <a:gd name="T7" fmla="*/ 64 h 714"/>
                  <a:gd name="T8" fmla="*/ 390 w 393"/>
                  <a:gd name="T9" fmla="*/ 1 h 7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3"/>
                  <a:gd name="T16" fmla="*/ 0 h 714"/>
                  <a:gd name="T17" fmla="*/ 393 w 393"/>
                  <a:gd name="T18" fmla="*/ 714 h 7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3" h="714">
                    <a:moveTo>
                      <a:pt x="0" y="684"/>
                    </a:moveTo>
                    <a:cubicBezTo>
                      <a:pt x="28" y="681"/>
                      <a:pt x="133" y="714"/>
                      <a:pt x="176" y="664"/>
                    </a:cubicBezTo>
                    <a:cubicBezTo>
                      <a:pt x="219" y="614"/>
                      <a:pt x="237" y="485"/>
                      <a:pt x="258" y="385"/>
                    </a:cubicBezTo>
                    <a:cubicBezTo>
                      <a:pt x="279" y="285"/>
                      <a:pt x="278" y="128"/>
                      <a:pt x="300" y="64"/>
                    </a:cubicBezTo>
                    <a:cubicBezTo>
                      <a:pt x="322" y="0"/>
                      <a:pt x="374" y="14"/>
                      <a:pt x="393" y="1"/>
                    </a:cubicBezTo>
                  </a:path>
                </a:pathLst>
              </a:cu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8" name="Freeform 79"/>
              <p:cNvSpPr>
                <a:spLocks noChangeArrowheads="1"/>
              </p:cNvSpPr>
              <p:nvPr/>
            </p:nvSpPr>
            <p:spPr bwMode="auto">
              <a:xfrm flipH="1">
                <a:off x="2806" y="2382"/>
                <a:ext cx="392" cy="714"/>
              </a:xfrm>
              <a:custGeom>
                <a:avLst/>
                <a:gdLst>
                  <a:gd name="T0" fmla="*/ 0 w 393"/>
                  <a:gd name="T1" fmla="*/ 684 h 714"/>
                  <a:gd name="T2" fmla="*/ 176 w 393"/>
                  <a:gd name="T3" fmla="*/ 664 h 714"/>
                  <a:gd name="T4" fmla="*/ 255 w 393"/>
                  <a:gd name="T5" fmla="*/ 385 h 714"/>
                  <a:gd name="T6" fmla="*/ 297 w 393"/>
                  <a:gd name="T7" fmla="*/ 64 h 714"/>
                  <a:gd name="T8" fmla="*/ 390 w 393"/>
                  <a:gd name="T9" fmla="*/ 1 h 7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3"/>
                  <a:gd name="T16" fmla="*/ 0 h 714"/>
                  <a:gd name="T17" fmla="*/ 393 w 393"/>
                  <a:gd name="T18" fmla="*/ 714 h 7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3" h="714">
                    <a:moveTo>
                      <a:pt x="0" y="684"/>
                    </a:moveTo>
                    <a:cubicBezTo>
                      <a:pt x="28" y="681"/>
                      <a:pt x="133" y="714"/>
                      <a:pt x="176" y="664"/>
                    </a:cubicBezTo>
                    <a:cubicBezTo>
                      <a:pt x="219" y="614"/>
                      <a:pt x="237" y="485"/>
                      <a:pt x="258" y="385"/>
                    </a:cubicBezTo>
                    <a:cubicBezTo>
                      <a:pt x="279" y="285"/>
                      <a:pt x="278" y="128"/>
                      <a:pt x="300" y="64"/>
                    </a:cubicBezTo>
                    <a:cubicBezTo>
                      <a:pt x="322" y="0"/>
                      <a:pt x="374" y="14"/>
                      <a:pt x="393" y="1"/>
                    </a:cubicBezTo>
                  </a:path>
                </a:pathLst>
              </a:cu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54" name="Group 80"/>
            <p:cNvGrpSpPr>
              <a:grpSpLocks/>
            </p:cNvGrpSpPr>
            <p:nvPr/>
          </p:nvGrpSpPr>
          <p:grpSpPr bwMode="auto">
            <a:xfrm>
              <a:off x="2748" y="3422"/>
              <a:ext cx="314" cy="58"/>
              <a:chOff x="2748" y="3422"/>
              <a:chExt cx="314" cy="59"/>
            </a:xfrm>
          </p:grpSpPr>
          <p:sp>
            <p:nvSpPr>
              <p:cNvPr id="55" name="Line 81"/>
              <p:cNvSpPr>
                <a:spLocks noChangeShapeType="1"/>
              </p:cNvSpPr>
              <p:nvPr/>
            </p:nvSpPr>
            <p:spPr bwMode="auto">
              <a:xfrm>
                <a:off x="2810" y="3422"/>
                <a:ext cx="252" cy="5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6" name="Line 82"/>
              <p:cNvSpPr>
                <a:spLocks noChangeShapeType="1"/>
              </p:cNvSpPr>
              <p:nvPr/>
            </p:nvSpPr>
            <p:spPr bwMode="auto">
              <a:xfrm flipH="1">
                <a:off x="2748" y="3429"/>
                <a:ext cx="57" cy="52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  <p:grpSp>
        <p:nvGrpSpPr>
          <p:cNvPr id="59" name="Group 83"/>
          <p:cNvGrpSpPr>
            <a:grpSpLocks/>
          </p:cNvGrpSpPr>
          <p:nvPr/>
        </p:nvGrpSpPr>
        <p:grpSpPr bwMode="auto">
          <a:xfrm>
            <a:off x="5181633" y="3295649"/>
            <a:ext cx="1155700" cy="1746250"/>
            <a:chOff x="2806" y="2382"/>
            <a:chExt cx="728" cy="1101"/>
          </a:xfrm>
        </p:grpSpPr>
        <p:grpSp>
          <p:nvGrpSpPr>
            <p:cNvPr id="60" name="Group 84"/>
            <p:cNvGrpSpPr>
              <a:grpSpLocks/>
            </p:cNvGrpSpPr>
            <p:nvPr/>
          </p:nvGrpSpPr>
          <p:grpSpPr bwMode="auto">
            <a:xfrm>
              <a:off x="2806" y="2382"/>
              <a:ext cx="728" cy="720"/>
              <a:chOff x="2806" y="2382"/>
              <a:chExt cx="728" cy="720"/>
            </a:xfrm>
          </p:grpSpPr>
          <p:sp>
            <p:nvSpPr>
              <p:cNvPr id="64" name="Freeform 85"/>
              <p:cNvSpPr>
                <a:spLocks noChangeArrowheads="1"/>
              </p:cNvSpPr>
              <p:nvPr/>
            </p:nvSpPr>
            <p:spPr bwMode="auto">
              <a:xfrm>
                <a:off x="2806" y="2382"/>
                <a:ext cx="392" cy="714"/>
              </a:xfrm>
              <a:custGeom>
                <a:avLst/>
                <a:gdLst>
                  <a:gd name="T0" fmla="*/ 0 w 393"/>
                  <a:gd name="T1" fmla="*/ 684 h 714"/>
                  <a:gd name="T2" fmla="*/ 176 w 393"/>
                  <a:gd name="T3" fmla="*/ 664 h 714"/>
                  <a:gd name="T4" fmla="*/ 255 w 393"/>
                  <a:gd name="T5" fmla="*/ 385 h 714"/>
                  <a:gd name="T6" fmla="*/ 297 w 393"/>
                  <a:gd name="T7" fmla="*/ 64 h 714"/>
                  <a:gd name="T8" fmla="*/ 390 w 393"/>
                  <a:gd name="T9" fmla="*/ 1 h 7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3"/>
                  <a:gd name="T16" fmla="*/ 0 h 714"/>
                  <a:gd name="T17" fmla="*/ 393 w 393"/>
                  <a:gd name="T18" fmla="*/ 714 h 7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3" h="714">
                    <a:moveTo>
                      <a:pt x="0" y="684"/>
                    </a:moveTo>
                    <a:cubicBezTo>
                      <a:pt x="28" y="681"/>
                      <a:pt x="133" y="714"/>
                      <a:pt x="176" y="664"/>
                    </a:cubicBezTo>
                    <a:cubicBezTo>
                      <a:pt x="219" y="614"/>
                      <a:pt x="237" y="485"/>
                      <a:pt x="258" y="385"/>
                    </a:cubicBezTo>
                    <a:cubicBezTo>
                      <a:pt x="279" y="285"/>
                      <a:pt x="278" y="128"/>
                      <a:pt x="300" y="64"/>
                    </a:cubicBezTo>
                    <a:cubicBezTo>
                      <a:pt x="322" y="0"/>
                      <a:pt x="374" y="14"/>
                      <a:pt x="393" y="1"/>
                    </a:cubicBezTo>
                  </a:path>
                </a:pathLst>
              </a:cu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5" name="Freeform 86"/>
              <p:cNvSpPr>
                <a:spLocks noChangeArrowheads="1"/>
              </p:cNvSpPr>
              <p:nvPr/>
            </p:nvSpPr>
            <p:spPr bwMode="auto">
              <a:xfrm flipH="1">
                <a:off x="3142" y="2388"/>
                <a:ext cx="392" cy="714"/>
              </a:xfrm>
              <a:custGeom>
                <a:avLst/>
                <a:gdLst>
                  <a:gd name="T0" fmla="*/ 0 w 393"/>
                  <a:gd name="T1" fmla="*/ 684 h 714"/>
                  <a:gd name="T2" fmla="*/ 176 w 393"/>
                  <a:gd name="T3" fmla="*/ 664 h 714"/>
                  <a:gd name="T4" fmla="*/ 255 w 393"/>
                  <a:gd name="T5" fmla="*/ 385 h 714"/>
                  <a:gd name="T6" fmla="*/ 297 w 393"/>
                  <a:gd name="T7" fmla="*/ 64 h 714"/>
                  <a:gd name="T8" fmla="*/ 390 w 393"/>
                  <a:gd name="T9" fmla="*/ 1 h 7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3"/>
                  <a:gd name="T16" fmla="*/ 0 h 714"/>
                  <a:gd name="T17" fmla="*/ 393 w 393"/>
                  <a:gd name="T18" fmla="*/ 714 h 7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3" h="714">
                    <a:moveTo>
                      <a:pt x="0" y="684"/>
                    </a:moveTo>
                    <a:cubicBezTo>
                      <a:pt x="28" y="681"/>
                      <a:pt x="133" y="714"/>
                      <a:pt x="176" y="664"/>
                    </a:cubicBezTo>
                    <a:cubicBezTo>
                      <a:pt x="219" y="614"/>
                      <a:pt x="237" y="485"/>
                      <a:pt x="258" y="385"/>
                    </a:cubicBezTo>
                    <a:cubicBezTo>
                      <a:pt x="279" y="285"/>
                      <a:pt x="278" y="128"/>
                      <a:pt x="300" y="64"/>
                    </a:cubicBezTo>
                    <a:cubicBezTo>
                      <a:pt x="322" y="0"/>
                      <a:pt x="374" y="14"/>
                      <a:pt x="393" y="1"/>
                    </a:cubicBezTo>
                  </a:path>
                </a:pathLst>
              </a:cu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61" name="Group 87"/>
            <p:cNvGrpSpPr>
              <a:grpSpLocks/>
            </p:cNvGrpSpPr>
            <p:nvPr/>
          </p:nvGrpSpPr>
          <p:grpSpPr bwMode="auto">
            <a:xfrm>
              <a:off x="3070" y="3424"/>
              <a:ext cx="314" cy="58"/>
              <a:chOff x="3070" y="3424"/>
              <a:chExt cx="314" cy="59"/>
            </a:xfrm>
          </p:grpSpPr>
          <p:sp>
            <p:nvSpPr>
              <p:cNvPr id="62" name="Line 88"/>
              <p:cNvSpPr>
                <a:spLocks noChangeShapeType="1"/>
              </p:cNvSpPr>
              <p:nvPr/>
            </p:nvSpPr>
            <p:spPr bwMode="auto">
              <a:xfrm>
                <a:off x="3132" y="3424"/>
                <a:ext cx="252" cy="5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3" name="Line 89"/>
              <p:cNvSpPr>
                <a:spLocks noChangeShapeType="1"/>
              </p:cNvSpPr>
              <p:nvPr/>
            </p:nvSpPr>
            <p:spPr bwMode="auto">
              <a:xfrm flipH="1">
                <a:off x="3070" y="3431"/>
                <a:ext cx="57" cy="52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  <p:grpSp>
        <p:nvGrpSpPr>
          <p:cNvPr id="66" name="Group 90"/>
          <p:cNvGrpSpPr>
            <a:grpSpLocks/>
          </p:cNvGrpSpPr>
          <p:nvPr/>
        </p:nvGrpSpPr>
        <p:grpSpPr bwMode="auto">
          <a:xfrm>
            <a:off x="5708683" y="3292474"/>
            <a:ext cx="1155700" cy="1752600"/>
            <a:chOff x="3138" y="2380"/>
            <a:chExt cx="729" cy="1105"/>
          </a:xfrm>
        </p:grpSpPr>
        <p:grpSp>
          <p:nvGrpSpPr>
            <p:cNvPr id="67" name="Group 91"/>
            <p:cNvGrpSpPr>
              <a:grpSpLocks/>
            </p:cNvGrpSpPr>
            <p:nvPr/>
          </p:nvGrpSpPr>
          <p:grpSpPr bwMode="auto">
            <a:xfrm>
              <a:off x="3133" y="2380"/>
              <a:ext cx="726" cy="720"/>
              <a:chOff x="3138" y="2380"/>
              <a:chExt cx="728" cy="720"/>
            </a:xfrm>
          </p:grpSpPr>
          <p:sp>
            <p:nvSpPr>
              <p:cNvPr id="71" name="Freeform 92"/>
              <p:cNvSpPr>
                <a:spLocks noChangeArrowheads="1"/>
              </p:cNvSpPr>
              <p:nvPr/>
            </p:nvSpPr>
            <p:spPr bwMode="auto">
              <a:xfrm>
                <a:off x="3138" y="2380"/>
                <a:ext cx="392" cy="714"/>
              </a:xfrm>
              <a:custGeom>
                <a:avLst/>
                <a:gdLst>
                  <a:gd name="T0" fmla="*/ 0 w 393"/>
                  <a:gd name="T1" fmla="*/ 684 h 714"/>
                  <a:gd name="T2" fmla="*/ 176 w 393"/>
                  <a:gd name="T3" fmla="*/ 664 h 714"/>
                  <a:gd name="T4" fmla="*/ 255 w 393"/>
                  <a:gd name="T5" fmla="*/ 385 h 714"/>
                  <a:gd name="T6" fmla="*/ 297 w 393"/>
                  <a:gd name="T7" fmla="*/ 64 h 714"/>
                  <a:gd name="T8" fmla="*/ 390 w 393"/>
                  <a:gd name="T9" fmla="*/ 1 h 7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3"/>
                  <a:gd name="T16" fmla="*/ 0 h 714"/>
                  <a:gd name="T17" fmla="*/ 393 w 393"/>
                  <a:gd name="T18" fmla="*/ 714 h 7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3" h="714">
                    <a:moveTo>
                      <a:pt x="0" y="684"/>
                    </a:moveTo>
                    <a:cubicBezTo>
                      <a:pt x="28" y="681"/>
                      <a:pt x="133" y="714"/>
                      <a:pt x="176" y="664"/>
                    </a:cubicBezTo>
                    <a:cubicBezTo>
                      <a:pt x="219" y="614"/>
                      <a:pt x="237" y="485"/>
                      <a:pt x="258" y="385"/>
                    </a:cubicBezTo>
                    <a:cubicBezTo>
                      <a:pt x="279" y="285"/>
                      <a:pt x="278" y="128"/>
                      <a:pt x="300" y="64"/>
                    </a:cubicBezTo>
                    <a:cubicBezTo>
                      <a:pt x="322" y="0"/>
                      <a:pt x="374" y="14"/>
                      <a:pt x="393" y="1"/>
                    </a:cubicBezTo>
                  </a:path>
                </a:pathLst>
              </a:cu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2" name="Freeform 93"/>
              <p:cNvSpPr>
                <a:spLocks noChangeArrowheads="1"/>
              </p:cNvSpPr>
              <p:nvPr/>
            </p:nvSpPr>
            <p:spPr bwMode="auto">
              <a:xfrm flipH="1">
                <a:off x="3474" y="2386"/>
                <a:ext cx="392" cy="714"/>
              </a:xfrm>
              <a:custGeom>
                <a:avLst/>
                <a:gdLst>
                  <a:gd name="T0" fmla="*/ 0 w 393"/>
                  <a:gd name="T1" fmla="*/ 684 h 714"/>
                  <a:gd name="T2" fmla="*/ 176 w 393"/>
                  <a:gd name="T3" fmla="*/ 664 h 714"/>
                  <a:gd name="T4" fmla="*/ 255 w 393"/>
                  <a:gd name="T5" fmla="*/ 385 h 714"/>
                  <a:gd name="T6" fmla="*/ 297 w 393"/>
                  <a:gd name="T7" fmla="*/ 64 h 714"/>
                  <a:gd name="T8" fmla="*/ 390 w 393"/>
                  <a:gd name="T9" fmla="*/ 1 h 7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3"/>
                  <a:gd name="T16" fmla="*/ 0 h 714"/>
                  <a:gd name="T17" fmla="*/ 393 w 393"/>
                  <a:gd name="T18" fmla="*/ 714 h 7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3" h="714">
                    <a:moveTo>
                      <a:pt x="0" y="684"/>
                    </a:moveTo>
                    <a:cubicBezTo>
                      <a:pt x="28" y="681"/>
                      <a:pt x="133" y="714"/>
                      <a:pt x="176" y="664"/>
                    </a:cubicBezTo>
                    <a:cubicBezTo>
                      <a:pt x="219" y="614"/>
                      <a:pt x="237" y="485"/>
                      <a:pt x="258" y="385"/>
                    </a:cubicBezTo>
                    <a:cubicBezTo>
                      <a:pt x="279" y="285"/>
                      <a:pt x="278" y="128"/>
                      <a:pt x="300" y="64"/>
                    </a:cubicBezTo>
                    <a:cubicBezTo>
                      <a:pt x="322" y="0"/>
                      <a:pt x="374" y="14"/>
                      <a:pt x="393" y="1"/>
                    </a:cubicBezTo>
                  </a:path>
                </a:pathLst>
              </a:cu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68" name="Group 94"/>
            <p:cNvGrpSpPr>
              <a:grpSpLocks/>
            </p:cNvGrpSpPr>
            <p:nvPr/>
          </p:nvGrpSpPr>
          <p:grpSpPr bwMode="auto">
            <a:xfrm>
              <a:off x="3394" y="3426"/>
              <a:ext cx="314" cy="58"/>
              <a:chOff x="3394" y="3426"/>
              <a:chExt cx="314" cy="59"/>
            </a:xfrm>
          </p:grpSpPr>
          <p:sp>
            <p:nvSpPr>
              <p:cNvPr id="69" name="Line 95"/>
              <p:cNvSpPr>
                <a:spLocks noChangeShapeType="1"/>
              </p:cNvSpPr>
              <p:nvPr/>
            </p:nvSpPr>
            <p:spPr bwMode="auto">
              <a:xfrm>
                <a:off x="3456" y="3426"/>
                <a:ext cx="252" cy="5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0" name="Line 96"/>
              <p:cNvSpPr>
                <a:spLocks noChangeShapeType="1"/>
              </p:cNvSpPr>
              <p:nvPr/>
            </p:nvSpPr>
            <p:spPr bwMode="auto">
              <a:xfrm flipH="1">
                <a:off x="3394" y="3433"/>
                <a:ext cx="57" cy="52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  <p:grpSp>
        <p:nvGrpSpPr>
          <p:cNvPr id="73" name="Group 97"/>
          <p:cNvGrpSpPr>
            <a:grpSpLocks/>
          </p:cNvGrpSpPr>
          <p:nvPr/>
        </p:nvGrpSpPr>
        <p:grpSpPr bwMode="auto">
          <a:xfrm>
            <a:off x="6242083" y="3301999"/>
            <a:ext cx="1155700" cy="1733550"/>
            <a:chOff x="3474" y="2386"/>
            <a:chExt cx="729" cy="1092"/>
          </a:xfrm>
        </p:grpSpPr>
        <p:grpSp>
          <p:nvGrpSpPr>
            <p:cNvPr id="74" name="Group 98"/>
            <p:cNvGrpSpPr>
              <a:grpSpLocks/>
            </p:cNvGrpSpPr>
            <p:nvPr/>
          </p:nvGrpSpPr>
          <p:grpSpPr bwMode="auto">
            <a:xfrm>
              <a:off x="3469" y="2386"/>
              <a:ext cx="726" cy="720"/>
              <a:chOff x="3474" y="2386"/>
              <a:chExt cx="728" cy="720"/>
            </a:xfrm>
          </p:grpSpPr>
          <p:sp>
            <p:nvSpPr>
              <p:cNvPr id="78" name="Freeform 99"/>
              <p:cNvSpPr>
                <a:spLocks noChangeArrowheads="1"/>
              </p:cNvSpPr>
              <p:nvPr/>
            </p:nvSpPr>
            <p:spPr bwMode="auto">
              <a:xfrm>
                <a:off x="3474" y="2386"/>
                <a:ext cx="392" cy="714"/>
              </a:xfrm>
              <a:custGeom>
                <a:avLst/>
                <a:gdLst>
                  <a:gd name="T0" fmla="*/ 0 w 393"/>
                  <a:gd name="T1" fmla="*/ 684 h 714"/>
                  <a:gd name="T2" fmla="*/ 176 w 393"/>
                  <a:gd name="T3" fmla="*/ 664 h 714"/>
                  <a:gd name="T4" fmla="*/ 255 w 393"/>
                  <a:gd name="T5" fmla="*/ 385 h 714"/>
                  <a:gd name="T6" fmla="*/ 297 w 393"/>
                  <a:gd name="T7" fmla="*/ 64 h 714"/>
                  <a:gd name="T8" fmla="*/ 390 w 393"/>
                  <a:gd name="T9" fmla="*/ 1 h 7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3"/>
                  <a:gd name="T16" fmla="*/ 0 h 714"/>
                  <a:gd name="T17" fmla="*/ 393 w 393"/>
                  <a:gd name="T18" fmla="*/ 714 h 7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3" h="714">
                    <a:moveTo>
                      <a:pt x="0" y="684"/>
                    </a:moveTo>
                    <a:cubicBezTo>
                      <a:pt x="28" y="681"/>
                      <a:pt x="133" y="714"/>
                      <a:pt x="176" y="664"/>
                    </a:cubicBezTo>
                    <a:cubicBezTo>
                      <a:pt x="219" y="614"/>
                      <a:pt x="237" y="485"/>
                      <a:pt x="258" y="385"/>
                    </a:cubicBezTo>
                    <a:cubicBezTo>
                      <a:pt x="279" y="285"/>
                      <a:pt x="278" y="128"/>
                      <a:pt x="300" y="64"/>
                    </a:cubicBezTo>
                    <a:cubicBezTo>
                      <a:pt x="322" y="0"/>
                      <a:pt x="374" y="14"/>
                      <a:pt x="393" y="1"/>
                    </a:cubicBezTo>
                  </a:path>
                </a:pathLst>
              </a:cu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9" name="Freeform 100"/>
              <p:cNvSpPr>
                <a:spLocks noChangeArrowheads="1"/>
              </p:cNvSpPr>
              <p:nvPr/>
            </p:nvSpPr>
            <p:spPr bwMode="auto">
              <a:xfrm flipH="1">
                <a:off x="3810" y="2392"/>
                <a:ext cx="392" cy="714"/>
              </a:xfrm>
              <a:custGeom>
                <a:avLst/>
                <a:gdLst>
                  <a:gd name="T0" fmla="*/ 0 w 393"/>
                  <a:gd name="T1" fmla="*/ 684 h 714"/>
                  <a:gd name="T2" fmla="*/ 176 w 393"/>
                  <a:gd name="T3" fmla="*/ 664 h 714"/>
                  <a:gd name="T4" fmla="*/ 255 w 393"/>
                  <a:gd name="T5" fmla="*/ 385 h 714"/>
                  <a:gd name="T6" fmla="*/ 297 w 393"/>
                  <a:gd name="T7" fmla="*/ 64 h 714"/>
                  <a:gd name="T8" fmla="*/ 390 w 393"/>
                  <a:gd name="T9" fmla="*/ 1 h 7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3"/>
                  <a:gd name="T16" fmla="*/ 0 h 714"/>
                  <a:gd name="T17" fmla="*/ 393 w 393"/>
                  <a:gd name="T18" fmla="*/ 714 h 7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3" h="714">
                    <a:moveTo>
                      <a:pt x="0" y="684"/>
                    </a:moveTo>
                    <a:cubicBezTo>
                      <a:pt x="28" y="681"/>
                      <a:pt x="133" y="714"/>
                      <a:pt x="176" y="664"/>
                    </a:cubicBezTo>
                    <a:cubicBezTo>
                      <a:pt x="219" y="614"/>
                      <a:pt x="237" y="485"/>
                      <a:pt x="258" y="385"/>
                    </a:cubicBezTo>
                    <a:cubicBezTo>
                      <a:pt x="279" y="285"/>
                      <a:pt x="278" y="128"/>
                      <a:pt x="300" y="64"/>
                    </a:cubicBezTo>
                    <a:cubicBezTo>
                      <a:pt x="322" y="0"/>
                      <a:pt x="374" y="14"/>
                      <a:pt x="393" y="1"/>
                    </a:cubicBezTo>
                  </a:path>
                </a:pathLst>
              </a:cu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75" name="Group 101"/>
            <p:cNvGrpSpPr>
              <a:grpSpLocks/>
            </p:cNvGrpSpPr>
            <p:nvPr/>
          </p:nvGrpSpPr>
          <p:grpSpPr bwMode="auto">
            <a:xfrm>
              <a:off x="3714" y="3420"/>
              <a:ext cx="314" cy="58"/>
              <a:chOff x="3714" y="3420"/>
              <a:chExt cx="314" cy="58"/>
            </a:xfrm>
          </p:grpSpPr>
          <p:sp>
            <p:nvSpPr>
              <p:cNvPr id="76" name="Line 102"/>
              <p:cNvSpPr>
                <a:spLocks noChangeShapeType="1"/>
              </p:cNvSpPr>
              <p:nvPr/>
            </p:nvSpPr>
            <p:spPr bwMode="auto">
              <a:xfrm>
                <a:off x="3776" y="3420"/>
                <a:ext cx="252" cy="5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7" name="Line 103"/>
              <p:cNvSpPr>
                <a:spLocks noChangeShapeType="1"/>
              </p:cNvSpPr>
              <p:nvPr/>
            </p:nvSpPr>
            <p:spPr bwMode="auto">
              <a:xfrm flipH="1">
                <a:off x="3714" y="3426"/>
                <a:ext cx="57" cy="52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  <p:grpSp>
        <p:nvGrpSpPr>
          <p:cNvPr id="80" name="Group 104"/>
          <p:cNvGrpSpPr>
            <a:grpSpLocks/>
          </p:cNvGrpSpPr>
          <p:nvPr/>
        </p:nvGrpSpPr>
        <p:grpSpPr bwMode="auto">
          <a:xfrm>
            <a:off x="7315233" y="3295649"/>
            <a:ext cx="1155700" cy="1752600"/>
            <a:chOff x="4150" y="2382"/>
            <a:chExt cx="729" cy="1105"/>
          </a:xfrm>
        </p:grpSpPr>
        <p:grpSp>
          <p:nvGrpSpPr>
            <p:cNvPr id="81" name="Group 105"/>
            <p:cNvGrpSpPr>
              <a:grpSpLocks/>
            </p:cNvGrpSpPr>
            <p:nvPr/>
          </p:nvGrpSpPr>
          <p:grpSpPr bwMode="auto">
            <a:xfrm>
              <a:off x="4144" y="2382"/>
              <a:ext cx="726" cy="720"/>
              <a:chOff x="4150" y="2382"/>
              <a:chExt cx="728" cy="720"/>
            </a:xfrm>
          </p:grpSpPr>
          <p:sp>
            <p:nvSpPr>
              <p:cNvPr id="85" name="Freeform 106"/>
              <p:cNvSpPr>
                <a:spLocks noChangeArrowheads="1"/>
              </p:cNvSpPr>
              <p:nvPr/>
            </p:nvSpPr>
            <p:spPr bwMode="auto">
              <a:xfrm>
                <a:off x="4150" y="2382"/>
                <a:ext cx="392" cy="714"/>
              </a:xfrm>
              <a:custGeom>
                <a:avLst/>
                <a:gdLst>
                  <a:gd name="T0" fmla="*/ 0 w 393"/>
                  <a:gd name="T1" fmla="*/ 684 h 714"/>
                  <a:gd name="T2" fmla="*/ 176 w 393"/>
                  <a:gd name="T3" fmla="*/ 664 h 714"/>
                  <a:gd name="T4" fmla="*/ 255 w 393"/>
                  <a:gd name="T5" fmla="*/ 385 h 714"/>
                  <a:gd name="T6" fmla="*/ 297 w 393"/>
                  <a:gd name="T7" fmla="*/ 64 h 714"/>
                  <a:gd name="T8" fmla="*/ 390 w 393"/>
                  <a:gd name="T9" fmla="*/ 1 h 7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3"/>
                  <a:gd name="T16" fmla="*/ 0 h 714"/>
                  <a:gd name="T17" fmla="*/ 393 w 393"/>
                  <a:gd name="T18" fmla="*/ 714 h 7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3" h="714">
                    <a:moveTo>
                      <a:pt x="0" y="684"/>
                    </a:moveTo>
                    <a:cubicBezTo>
                      <a:pt x="28" y="681"/>
                      <a:pt x="133" y="714"/>
                      <a:pt x="176" y="664"/>
                    </a:cubicBezTo>
                    <a:cubicBezTo>
                      <a:pt x="219" y="614"/>
                      <a:pt x="237" y="485"/>
                      <a:pt x="258" y="385"/>
                    </a:cubicBezTo>
                    <a:cubicBezTo>
                      <a:pt x="279" y="285"/>
                      <a:pt x="278" y="128"/>
                      <a:pt x="300" y="64"/>
                    </a:cubicBezTo>
                    <a:cubicBezTo>
                      <a:pt x="322" y="0"/>
                      <a:pt x="374" y="14"/>
                      <a:pt x="393" y="1"/>
                    </a:cubicBezTo>
                  </a:path>
                </a:pathLst>
              </a:cu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6" name="Freeform 107"/>
              <p:cNvSpPr>
                <a:spLocks noChangeArrowheads="1"/>
              </p:cNvSpPr>
              <p:nvPr/>
            </p:nvSpPr>
            <p:spPr bwMode="auto">
              <a:xfrm flipH="1">
                <a:off x="4486" y="2388"/>
                <a:ext cx="392" cy="714"/>
              </a:xfrm>
              <a:custGeom>
                <a:avLst/>
                <a:gdLst>
                  <a:gd name="T0" fmla="*/ 0 w 393"/>
                  <a:gd name="T1" fmla="*/ 684 h 714"/>
                  <a:gd name="T2" fmla="*/ 176 w 393"/>
                  <a:gd name="T3" fmla="*/ 664 h 714"/>
                  <a:gd name="T4" fmla="*/ 255 w 393"/>
                  <a:gd name="T5" fmla="*/ 385 h 714"/>
                  <a:gd name="T6" fmla="*/ 297 w 393"/>
                  <a:gd name="T7" fmla="*/ 64 h 714"/>
                  <a:gd name="T8" fmla="*/ 390 w 393"/>
                  <a:gd name="T9" fmla="*/ 1 h 7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3"/>
                  <a:gd name="T16" fmla="*/ 0 h 714"/>
                  <a:gd name="T17" fmla="*/ 393 w 393"/>
                  <a:gd name="T18" fmla="*/ 714 h 7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3" h="714">
                    <a:moveTo>
                      <a:pt x="0" y="684"/>
                    </a:moveTo>
                    <a:cubicBezTo>
                      <a:pt x="28" y="681"/>
                      <a:pt x="133" y="714"/>
                      <a:pt x="176" y="664"/>
                    </a:cubicBezTo>
                    <a:cubicBezTo>
                      <a:pt x="219" y="614"/>
                      <a:pt x="237" y="485"/>
                      <a:pt x="258" y="385"/>
                    </a:cubicBezTo>
                    <a:cubicBezTo>
                      <a:pt x="279" y="285"/>
                      <a:pt x="278" y="128"/>
                      <a:pt x="300" y="64"/>
                    </a:cubicBezTo>
                    <a:cubicBezTo>
                      <a:pt x="322" y="0"/>
                      <a:pt x="374" y="14"/>
                      <a:pt x="393" y="1"/>
                    </a:cubicBezTo>
                  </a:path>
                </a:pathLst>
              </a:cu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82" name="Group 108"/>
            <p:cNvGrpSpPr>
              <a:grpSpLocks/>
            </p:cNvGrpSpPr>
            <p:nvPr/>
          </p:nvGrpSpPr>
          <p:grpSpPr bwMode="auto">
            <a:xfrm>
              <a:off x="4350" y="3428"/>
              <a:ext cx="314" cy="58"/>
              <a:chOff x="4350" y="3428"/>
              <a:chExt cx="314" cy="59"/>
            </a:xfrm>
          </p:grpSpPr>
          <p:sp>
            <p:nvSpPr>
              <p:cNvPr id="83" name="Line 109"/>
              <p:cNvSpPr>
                <a:spLocks noChangeShapeType="1"/>
              </p:cNvSpPr>
              <p:nvPr/>
            </p:nvSpPr>
            <p:spPr bwMode="auto">
              <a:xfrm>
                <a:off x="4412" y="3428"/>
                <a:ext cx="252" cy="5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" name="Line 110"/>
              <p:cNvSpPr>
                <a:spLocks noChangeShapeType="1"/>
              </p:cNvSpPr>
              <p:nvPr/>
            </p:nvSpPr>
            <p:spPr bwMode="auto">
              <a:xfrm flipH="1">
                <a:off x="4350" y="3435"/>
                <a:ext cx="57" cy="52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  <p:grpSp>
        <p:nvGrpSpPr>
          <p:cNvPr id="87" name="Group 111"/>
          <p:cNvGrpSpPr>
            <a:grpSpLocks/>
          </p:cNvGrpSpPr>
          <p:nvPr/>
        </p:nvGrpSpPr>
        <p:grpSpPr bwMode="auto">
          <a:xfrm>
            <a:off x="7832758" y="3298824"/>
            <a:ext cx="1155700" cy="1765300"/>
            <a:chOff x="4476" y="2384"/>
            <a:chExt cx="728" cy="1112"/>
          </a:xfrm>
        </p:grpSpPr>
        <p:grpSp>
          <p:nvGrpSpPr>
            <p:cNvPr id="88" name="Group 112"/>
            <p:cNvGrpSpPr>
              <a:grpSpLocks/>
            </p:cNvGrpSpPr>
            <p:nvPr/>
          </p:nvGrpSpPr>
          <p:grpSpPr bwMode="auto">
            <a:xfrm>
              <a:off x="4476" y="2384"/>
              <a:ext cx="728" cy="720"/>
              <a:chOff x="4476" y="2384"/>
              <a:chExt cx="728" cy="720"/>
            </a:xfrm>
          </p:grpSpPr>
          <p:sp>
            <p:nvSpPr>
              <p:cNvPr id="92" name="Freeform 113"/>
              <p:cNvSpPr>
                <a:spLocks noChangeArrowheads="1"/>
              </p:cNvSpPr>
              <p:nvPr/>
            </p:nvSpPr>
            <p:spPr bwMode="auto">
              <a:xfrm>
                <a:off x="4476" y="2384"/>
                <a:ext cx="392" cy="714"/>
              </a:xfrm>
              <a:custGeom>
                <a:avLst/>
                <a:gdLst>
                  <a:gd name="T0" fmla="*/ 0 w 393"/>
                  <a:gd name="T1" fmla="*/ 684 h 714"/>
                  <a:gd name="T2" fmla="*/ 176 w 393"/>
                  <a:gd name="T3" fmla="*/ 664 h 714"/>
                  <a:gd name="T4" fmla="*/ 255 w 393"/>
                  <a:gd name="T5" fmla="*/ 385 h 714"/>
                  <a:gd name="T6" fmla="*/ 297 w 393"/>
                  <a:gd name="T7" fmla="*/ 64 h 714"/>
                  <a:gd name="T8" fmla="*/ 390 w 393"/>
                  <a:gd name="T9" fmla="*/ 1 h 7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3"/>
                  <a:gd name="T16" fmla="*/ 0 h 714"/>
                  <a:gd name="T17" fmla="*/ 393 w 393"/>
                  <a:gd name="T18" fmla="*/ 714 h 7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3" h="714">
                    <a:moveTo>
                      <a:pt x="0" y="684"/>
                    </a:moveTo>
                    <a:cubicBezTo>
                      <a:pt x="28" y="681"/>
                      <a:pt x="133" y="714"/>
                      <a:pt x="176" y="664"/>
                    </a:cubicBezTo>
                    <a:cubicBezTo>
                      <a:pt x="219" y="614"/>
                      <a:pt x="237" y="485"/>
                      <a:pt x="258" y="385"/>
                    </a:cubicBezTo>
                    <a:cubicBezTo>
                      <a:pt x="279" y="285"/>
                      <a:pt x="278" y="128"/>
                      <a:pt x="300" y="64"/>
                    </a:cubicBezTo>
                    <a:cubicBezTo>
                      <a:pt x="322" y="0"/>
                      <a:pt x="374" y="14"/>
                      <a:pt x="393" y="1"/>
                    </a:cubicBezTo>
                  </a:path>
                </a:pathLst>
              </a:cu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" name="Freeform 114"/>
              <p:cNvSpPr>
                <a:spLocks noChangeArrowheads="1"/>
              </p:cNvSpPr>
              <p:nvPr/>
            </p:nvSpPr>
            <p:spPr bwMode="auto">
              <a:xfrm flipH="1">
                <a:off x="4812" y="2390"/>
                <a:ext cx="392" cy="714"/>
              </a:xfrm>
              <a:custGeom>
                <a:avLst/>
                <a:gdLst>
                  <a:gd name="T0" fmla="*/ 0 w 393"/>
                  <a:gd name="T1" fmla="*/ 684 h 714"/>
                  <a:gd name="T2" fmla="*/ 176 w 393"/>
                  <a:gd name="T3" fmla="*/ 664 h 714"/>
                  <a:gd name="T4" fmla="*/ 255 w 393"/>
                  <a:gd name="T5" fmla="*/ 385 h 714"/>
                  <a:gd name="T6" fmla="*/ 297 w 393"/>
                  <a:gd name="T7" fmla="*/ 64 h 714"/>
                  <a:gd name="T8" fmla="*/ 390 w 393"/>
                  <a:gd name="T9" fmla="*/ 1 h 7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3"/>
                  <a:gd name="T16" fmla="*/ 0 h 714"/>
                  <a:gd name="T17" fmla="*/ 393 w 393"/>
                  <a:gd name="T18" fmla="*/ 714 h 7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3" h="714">
                    <a:moveTo>
                      <a:pt x="0" y="684"/>
                    </a:moveTo>
                    <a:cubicBezTo>
                      <a:pt x="28" y="681"/>
                      <a:pt x="133" y="714"/>
                      <a:pt x="176" y="664"/>
                    </a:cubicBezTo>
                    <a:cubicBezTo>
                      <a:pt x="219" y="614"/>
                      <a:pt x="237" y="485"/>
                      <a:pt x="258" y="385"/>
                    </a:cubicBezTo>
                    <a:cubicBezTo>
                      <a:pt x="279" y="285"/>
                      <a:pt x="278" y="128"/>
                      <a:pt x="300" y="64"/>
                    </a:cubicBezTo>
                    <a:cubicBezTo>
                      <a:pt x="322" y="0"/>
                      <a:pt x="374" y="14"/>
                      <a:pt x="393" y="1"/>
                    </a:cubicBezTo>
                  </a:path>
                </a:pathLst>
              </a:cu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89" name="Group 115"/>
            <p:cNvGrpSpPr>
              <a:grpSpLocks/>
            </p:cNvGrpSpPr>
            <p:nvPr/>
          </p:nvGrpSpPr>
          <p:grpSpPr bwMode="auto">
            <a:xfrm>
              <a:off x="4672" y="3436"/>
              <a:ext cx="314" cy="58"/>
              <a:chOff x="4672" y="3436"/>
              <a:chExt cx="314" cy="59"/>
            </a:xfrm>
          </p:grpSpPr>
          <p:sp>
            <p:nvSpPr>
              <p:cNvPr id="90" name="Line 116"/>
              <p:cNvSpPr>
                <a:spLocks noChangeShapeType="1"/>
              </p:cNvSpPr>
              <p:nvPr/>
            </p:nvSpPr>
            <p:spPr bwMode="auto">
              <a:xfrm>
                <a:off x="4734" y="3436"/>
                <a:ext cx="252" cy="5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1" name="Line 117"/>
              <p:cNvSpPr>
                <a:spLocks noChangeShapeType="1"/>
              </p:cNvSpPr>
              <p:nvPr/>
            </p:nvSpPr>
            <p:spPr bwMode="auto">
              <a:xfrm flipH="1">
                <a:off x="4672" y="3443"/>
                <a:ext cx="57" cy="52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  <p:grpSp>
        <p:nvGrpSpPr>
          <p:cNvPr id="94" name="Group 118"/>
          <p:cNvGrpSpPr>
            <a:grpSpLocks/>
          </p:cNvGrpSpPr>
          <p:nvPr/>
        </p:nvGrpSpPr>
        <p:grpSpPr bwMode="auto">
          <a:xfrm>
            <a:off x="6781833" y="3301999"/>
            <a:ext cx="1155700" cy="1746250"/>
            <a:chOff x="3814" y="2386"/>
            <a:chExt cx="729" cy="1100"/>
          </a:xfrm>
        </p:grpSpPr>
        <p:grpSp>
          <p:nvGrpSpPr>
            <p:cNvPr id="95" name="Group 119"/>
            <p:cNvGrpSpPr>
              <a:grpSpLocks/>
            </p:cNvGrpSpPr>
            <p:nvPr/>
          </p:nvGrpSpPr>
          <p:grpSpPr bwMode="auto">
            <a:xfrm>
              <a:off x="3809" y="2386"/>
              <a:ext cx="726" cy="720"/>
              <a:chOff x="3814" y="2386"/>
              <a:chExt cx="728" cy="720"/>
            </a:xfrm>
          </p:grpSpPr>
          <p:sp>
            <p:nvSpPr>
              <p:cNvPr id="99" name="Freeform 120"/>
              <p:cNvSpPr>
                <a:spLocks noChangeArrowheads="1"/>
              </p:cNvSpPr>
              <p:nvPr/>
            </p:nvSpPr>
            <p:spPr bwMode="auto">
              <a:xfrm>
                <a:off x="3814" y="2386"/>
                <a:ext cx="392" cy="714"/>
              </a:xfrm>
              <a:custGeom>
                <a:avLst/>
                <a:gdLst>
                  <a:gd name="T0" fmla="*/ 0 w 393"/>
                  <a:gd name="T1" fmla="*/ 684 h 714"/>
                  <a:gd name="T2" fmla="*/ 176 w 393"/>
                  <a:gd name="T3" fmla="*/ 664 h 714"/>
                  <a:gd name="T4" fmla="*/ 255 w 393"/>
                  <a:gd name="T5" fmla="*/ 385 h 714"/>
                  <a:gd name="T6" fmla="*/ 297 w 393"/>
                  <a:gd name="T7" fmla="*/ 64 h 714"/>
                  <a:gd name="T8" fmla="*/ 390 w 393"/>
                  <a:gd name="T9" fmla="*/ 1 h 7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3"/>
                  <a:gd name="T16" fmla="*/ 0 h 714"/>
                  <a:gd name="T17" fmla="*/ 393 w 393"/>
                  <a:gd name="T18" fmla="*/ 714 h 7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3" h="714">
                    <a:moveTo>
                      <a:pt x="0" y="684"/>
                    </a:moveTo>
                    <a:cubicBezTo>
                      <a:pt x="28" y="681"/>
                      <a:pt x="133" y="714"/>
                      <a:pt x="176" y="664"/>
                    </a:cubicBezTo>
                    <a:cubicBezTo>
                      <a:pt x="219" y="614"/>
                      <a:pt x="237" y="485"/>
                      <a:pt x="258" y="385"/>
                    </a:cubicBezTo>
                    <a:cubicBezTo>
                      <a:pt x="279" y="285"/>
                      <a:pt x="278" y="128"/>
                      <a:pt x="300" y="64"/>
                    </a:cubicBezTo>
                    <a:cubicBezTo>
                      <a:pt x="322" y="0"/>
                      <a:pt x="374" y="14"/>
                      <a:pt x="393" y="1"/>
                    </a:cubicBezTo>
                  </a:path>
                </a:pathLst>
              </a:cu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0" name="Freeform 121"/>
              <p:cNvSpPr>
                <a:spLocks noChangeArrowheads="1"/>
              </p:cNvSpPr>
              <p:nvPr/>
            </p:nvSpPr>
            <p:spPr bwMode="auto">
              <a:xfrm flipH="1">
                <a:off x="4150" y="2392"/>
                <a:ext cx="392" cy="714"/>
              </a:xfrm>
              <a:custGeom>
                <a:avLst/>
                <a:gdLst>
                  <a:gd name="T0" fmla="*/ 0 w 393"/>
                  <a:gd name="T1" fmla="*/ 684 h 714"/>
                  <a:gd name="T2" fmla="*/ 176 w 393"/>
                  <a:gd name="T3" fmla="*/ 664 h 714"/>
                  <a:gd name="T4" fmla="*/ 255 w 393"/>
                  <a:gd name="T5" fmla="*/ 385 h 714"/>
                  <a:gd name="T6" fmla="*/ 297 w 393"/>
                  <a:gd name="T7" fmla="*/ 64 h 714"/>
                  <a:gd name="T8" fmla="*/ 390 w 393"/>
                  <a:gd name="T9" fmla="*/ 1 h 7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3"/>
                  <a:gd name="T16" fmla="*/ 0 h 714"/>
                  <a:gd name="T17" fmla="*/ 393 w 393"/>
                  <a:gd name="T18" fmla="*/ 714 h 7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3" h="714">
                    <a:moveTo>
                      <a:pt x="0" y="684"/>
                    </a:moveTo>
                    <a:cubicBezTo>
                      <a:pt x="28" y="681"/>
                      <a:pt x="133" y="714"/>
                      <a:pt x="176" y="664"/>
                    </a:cubicBezTo>
                    <a:cubicBezTo>
                      <a:pt x="219" y="614"/>
                      <a:pt x="237" y="485"/>
                      <a:pt x="258" y="385"/>
                    </a:cubicBezTo>
                    <a:cubicBezTo>
                      <a:pt x="279" y="285"/>
                      <a:pt x="278" y="128"/>
                      <a:pt x="300" y="64"/>
                    </a:cubicBezTo>
                    <a:cubicBezTo>
                      <a:pt x="322" y="0"/>
                      <a:pt x="374" y="14"/>
                      <a:pt x="393" y="1"/>
                    </a:cubicBezTo>
                  </a:path>
                </a:pathLst>
              </a:cu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96" name="Group 122"/>
            <p:cNvGrpSpPr>
              <a:grpSpLocks/>
            </p:cNvGrpSpPr>
            <p:nvPr/>
          </p:nvGrpSpPr>
          <p:grpSpPr bwMode="auto">
            <a:xfrm>
              <a:off x="4032" y="3428"/>
              <a:ext cx="314" cy="58"/>
              <a:chOff x="4032" y="3428"/>
              <a:chExt cx="314" cy="58"/>
            </a:xfrm>
          </p:grpSpPr>
          <p:sp>
            <p:nvSpPr>
              <p:cNvPr id="97" name="Line 123"/>
              <p:cNvSpPr>
                <a:spLocks noChangeShapeType="1"/>
              </p:cNvSpPr>
              <p:nvPr/>
            </p:nvSpPr>
            <p:spPr bwMode="auto">
              <a:xfrm>
                <a:off x="4094" y="3428"/>
                <a:ext cx="252" cy="5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8" name="Line 124"/>
              <p:cNvSpPr>
                <a:spLocks noChangeShapeType="1"/>
              </p:cNvSpPr>
              <p:nvPr/>
            </p:nvSpPr>
            <p:spPr bwMode="auto">
              <a:xfrm flipH="1">
                <a:off x="4032" y="3434"/>
                <a:ext cx="57" cy="52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  <p:sp>
        <p:nvSpPr>
          <p:cNvPr id="101" name="Text Box 20"/>
          <p:cNvSpPr txBox="1">
            <a:spLocks noChangeArrowheads="1"/>
          </p:cNvSpPr>
          <p:nvPr/>
        </p:nvSpPr>
        <p:spPr bwMode="auto">
          <a:xfrm>
            <a:off x="961260" y="4590644"/>
            <a:ext cx="57579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sz="1400" dirty="0" err="1"/>
              <a:t>Saída</a:t>
            </a:r>
            <a:endParaRPr kumimoji="0" lang="en-US" sz="1400" dirty="0"/>
          </a:p>
        </p:txBody>
      </p:sp>
      <p:sp>
        <p:nvSpPr>
          <p:cNvPr id="102" name="Text Box 19"/>
          <p:cNvSpPr txBox="1">
            <a:spLocks noChangeArrowheads="1"/>
          </p:cNvSpPr>
          <p:nvPr/>
        </p:nvSpPr>
        <p:spPr bwMode="auto">
          <a:xfrm>
            <a:off x="818384" y="3143248"/>
            <a:ext cx="7532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sz="1400" dirty="0" err="1" smtClean="0"/>
              <a:t>Entrada</a:t>
            </a:r>
            <a:endParaRPr kumimoji="0"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6"/>
          <p:cNvSpPr txBox="1">
            <a:spLocks noChangeArrowheads="1"/>
          </p:cNvSpPr>
          <p:nvPr/>
        </p:nvSpPr>
        <p:spPr bwMode="auto">
          <a:xfrm>
            <a:off x="428596" y="2786058"/>
            <a:ext cx="857256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kumimoji="0" lang="en-US" dirty="0"/>
              <a:t>Um </a:t>
            </a:r>
            <a:r>
              <a:rPr kumimoji="0" lang="en-US" dirty="0" err="1"/>
              <a:t>só</a:t>
            </a:r>
            <a:r>
              <a:rPr kumimoji="0" lang="en-US" dirty="0"/>
              <a:t> </a:t>
            </a:r>
            <a:r>
              <a:rPr kumimoji="0" lang="en-US" dirty="0" err="1"/>
              <a:t>passo</a:t>
            </a:r>
            <a:r>
              <a:rPr kumimoji="0" lang="en-US" dirty="0"/>
              <a:t> </a:t>
            </a:r>
            <a:r>
              <a:rPr kumimoji="0" lang="en-US" dirty="0" err="1"/>
              <a:t>significa</a:t>
            </a:r>
            <a:r>
              <a:rPr kumimoji="0" lang="en-US" dirty="0"/>
              <a:t> </a:t>
            </a:r>
            <a:r>
              <a:rPr kumimoji="0" lang="en-US" dirty="0" err="1"/>
              <a:t>que</a:t>
            </a:r>
            <a:r>
              <a:rPr kumimoji="0" lang="en-US" dirty="0"/>
              <a:t> </a:t>
            </a:r>
            <a:r>
              <a:rPr kumimoji="0" lang="en-US" dirty="0" err="1"/>
              <a:t>não</a:t>
            </a:r>
            <a:r>
              <a:rPr kumimoji="0" lang="en-US" dirty="0"/>
              <a:t> </a:t>
            </a:r>
            <a:r>
              <a:rPr kumimoji="0" lang="en-US" dirty="0" err="1"/>
              <a:t>há</a:t>
            </a:r>
            <a:r>
              <a:rPr kumimoji="0" lang="en-US" dirty="0"/>
              <a:t> </a:t>
            </a:r>
            <a:r>
              <a:rPr kumimoji="0" lang="en-US" dirty="0" err="1"/>
              <a:t>alongamento</a:t>
            </a:r>
            <a:r>
              <a:rPr kumimoji="0" lang="en-US" dirty="0"/>
              <a:t> de </a:t>
            </a:r>
            <a:r>
              <a:rPr kumimoji="0" lang="en-US" dirty="0" err="1" smtClean="0"/>
              <a:t>pulso</a:t>
            </a:r>
            <a:r>
              <a:rPr kumimoji="0" lang="en-US" dirty="0" smtClean="0"/>
              <a:t> e </a:t>
            </a:r>
            <a:r>
              <a:rPr kumimoji="0" lang="en-US" dirty="0" err="1"/>
              <a:t>que</a:t>
            </a:r>
            <a:r>
              <a:rPr kumimoji="0" lang="en-US" dirty="0"/>
              <a:t> a </a:t>
            </a:r>
            <a:r>
              <a:rPr kumimoji="0" lang="en-US" dirty="0" err="1"/>
              <a:t>transmissão</a:t>
            </a:r>
            <a:r>
              <a:rPr kumimoji="0" lang="en-US" dirty="0"/>
              <a:t> de </a:t>
            </a:r>
            <a:r>
              <a:rPr kumimoji="0" lang="en-US" dirty="0" err="1"/>
              <a:t>alta</a:t>
            </a:r>
            <a:r>
              <a:rPr kumimoji="0" lang="en-US" dirty="0"/>
              <a:t> </a:t>
            </a:r>
            <a:r>
              <a:rPr kumimoji="0" lang="en-US" dirty="0" err="1"/>
              <a:t>velocidade</a:t>
            </a:r>
            <a:r>
              <a:rPr kumimoji="0" lang="en-US" dirty="0"/>
              <a:t> é </a:t>
            </a:r>
            <a:r>
              <a:rPr kumimoji="0" lang="en-US" dirty="0" err="1"/>
              <a:t>possível</a:t>
            </a:r>
            <a:r>
              <a:rPr kumimoji="0" lang="en-US" dirty="0"/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714356"/>
            <a:ext cx="762000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076298" y="3546495"/>
            <a:ext cx="8045450" cy="1114425"/>
            <a:chOff x="320" y="2378"/>
            <a:chExt cx="5068" cy="703"/>
          </a:xfrm>
        </p:grpSpPr>
        <p:sp>
          <p:nvSpPr>
            <p:cNvPr id="5" name="Line 14"/>
            <p:cNvSpPr>
              <a:spLocks noChangeShapeType="1"/>
            </p:cNvSpPr>
            <p:nvPr/>
          </p:nvSpPr>
          <p:spPr bwMode="auto">
            <a:xfrm>
              <a:off x="324" y="2378"/>
              <a:ext cx="0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" name="Line 15"/>
            <p:cNvSpPr>
              <a:spLocks noChangeShapeType="1"/>
            </p:cNvSpPr>
            <p:nvPr/>
          </p:nvSpPr>
          <p:spPr bwMode="auto">
            <a:xfrm>
              <a:off x="320" y="3082"/>
              <a:ext cx="50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1063598" y="5118120"/>
            <a:ext cx="8064500" cy="1114425"/>
            <a:chOff x="312" y="3368"/>
            <a:chExt cx="5080" cy="703"/>
          </a:xfrm>
        </p:grpSpPr>
        <p:sp>
          <p:nvSpPr>
            <p:cNvPr id="8" name="Line 17"/>
            <p:cNvSpPr>
              <a:spLocks noChangeShapeType="1"/>
            </p:cNvSpPr>
            <p:nvPr/>
          </p:nvSpPr>
          <p:spPr bwMode="auto">
            <a:xfrm>
              <a:off x="316" y="3368"/>
              <a:ext cx="0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" name="Line 18"/>
            <p:cNvSpPr>
              <a:spLocks noChangeShapeType="1"/>
            </p:cNvSpPr>
            <p:nvPr/>
          </p:nvSpPr>
          <p:spPr bwMode="auto">
            <a:xfrm>
              <a:off x="312" y="4072"/>
              <a:ext cx="50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889822" y="4907173"/>
            <a:ext cx="57579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sz="1400" dirty="0" err="1"/>
              <a:t>Saída</a:t>
            </a:r>
            <a:endParaRPr kumimoji="0" lang="en-US" sz="1400" dirty="0"/>
          </a:p>
        </p:txBody>
      </p:sp>
      <p:grpSp>
        <p:nvGrpSpPr>
          <p:cNvPr id="14" name="Group 24"/>
          <p:cNvGrpSpPr>
            <a:grpSpLocks/>
          </p:cNvGrpSpPr>
          <p:nvPr/>
        </p:nvGrpSpPr>
        <p:grpSpPr bwMode="auto">
          <a:xfrm>
            <a:off x="1285848" y="3562370"/>
            <a:ext cx="1162050" cy="2724150"/>
            <a:chOff x="452" y="2388"/>
            <a:chExt cx="733" cy="1716"/>
          </a:xfrm>
        </p:grpSpPr>
        <p:grpSp>
          <p:nvGrpSpPr>
            <p:cNvPr id="15" name="Group 25"/>
            <p:cNvGrpSpPr>
              <a:grpSpLocks/>
            </p:cNvGrpSpPr>
            <p:nvPr/>
          </p:nvGrpSpPr>
          <p:grpSpPr bwMode="auto">
            <a:xfrm>
              <a:off x="455" y="2388"/>
              <a:ext cx="726" cy="720"/>
              <a:chOff x="456" y="2388"/>
              <a:chExt cx="728" cy="720"/>
            </a:xfrm>
          </p:grpSpPr>
          <p:sp>
            <p:nvSpPr>
              <p:cNvPr id="19" name="Freeform 26"/>
              <p:cNvSpPr>
                <a:spLocks noChangeArrowheads="1"/>
              </p:cNvSpPr>
              <p:nvPr/>
            </p:nvSpPr>
            <p:spPr bwMode="auto">
              <a:xfrm>
                <a:off x="456" y="2388"/>
                <a:ext cx="392" cy="714"/>
              </a:xfrm>
              <a:custGeom>
                <a:avLst/>
                <a:gdLst>
                  <a:gd name="T0" fmla="*/ 0 w 393"/>
                  <a:gd name="T1" fmla="*/ 684 h 714"/>
                  <a:gd name="T2" fmla="*/ 176 w 393"/>
                  <a:gd name="T3" fmla="*/ 664 h 714"/>
                  <a:gd name="T4" fmla="*/ 255 w 393"/>
                  <a:gd name="T5" fmla="*/ 385 h 714"/>
                  <a:gd name="T6" fmla="*/ 297 w 393"/>
                  <a:gd name="T7" fmla="*/ 64 h 714"/>
                  <a:gd name="T8" fmla="*/ 390 w 393"/>
                  <a:gd name="T9" fmla="*/ 1 h 7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3"/>
                  <a:gd name="T16" fmla="*/ 0 h 714"/>
                  <a:gd name="T17" fmla="*/ 393 w 393"/>
                  <a:gd name="T18" fmla="*/ 714 h 7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3" h="714">
                    <a:moveTo>
                      <a:pt x="0" y="684"/>
                    </a:moveTo>
                    <a:cubicBezTo>
                      <a:pt x="28" y="681"/>
                      <a:pt x="133" y="714"/>
                      <a:pt x="176" y="664"/>
                    </a:cubicBezTo>
                    <a:cubicBezTo>
                      <a:pt x="219" y="614"/>
                      <a:pt x="237" y="485"/>
                      <a:pt x="258" y="385"/>
                    </a:cubicBezTo>
                    <a:cubicBezTo>
                      <a:pt x="279" y="285"/>
                      <a:pt x="278" y="128"/>
                      <a:pt x="300" y="64"/>
                    </a:cubicBezTo>
                    <a:cubicBezTo>
                      <a:pt x="322" y="0"/>
                      <a:pt x="374" y="14"/>
                      <a:pt x="393" y="1"/>
                    </a:cubicBezTo>
                  </a:path>
                </a:pathLst>
              </a:cu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" name="Freeform 27"/>
              <p:cNvSpPr>
                <a:spLocks noChangeArrowheads="1"/>
              </p:cNvSpPr>
              <p:nvPr/>
            </p:nvSpPr>
            <p:spPr bwMode="auto">
              <a:xfrm flipH="1">
                <a:off x="792" y="2394"/>
                <a:ext cx="392" cy="714"/>
              </a:xfrm>
              <a:custGeom>
                <a:avLst/>
                <a:gdLst>
                  <a:gd name="T0" fmla="*/ 0 w 393"/>
                  <a:gd name="T1" fmla="*/ 684 h 714"/>
                  <a:gd name="T2" fmla="*/ 176 w 393"/>
                  <a:gd name="T3" fmla="*/ 664 h 714"/>
                  <a:gd name="T4" fmla="*/ 255 w 393"/>
                  <a:gd name="T5" fmla="*/ 385 h 714"/>
                  <a:gd name="T6" fmla="*/ 297 w 393"/>
                  <a:gd name="T7" fmla="*/ 64 h 714"/>
                  <a:gd name="T8" fmla="*/ 390 w 393"/>
                  <a:gd name="T9" fmla="*/ 1 h 7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3"/>
                  <a:gd name="T16" fmla="*/ 0 h 714"/>
                  <a:gd name="T17" fmla="*/ 393 w 393"/>
                  <a:gd name="T18" fmla="*/ 714 h 7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3" h="714">
                    <a:moveTo>
                      <a:pt x="0" y="684"/>
                    </a:moveTo>
                    <a:cubicBezTo>
                      <a:pt x="28" y="681"/>
                      <a:pt x="133" y="714"/>
                      <a:pt x="176" y="664"/>
                    </a:cubicBezTo>
                    <a:cubicBezTo>
                      <a:pt x="219" y="614"/>
                      <a:pt x="237" y="485"/>
                      <a:pt x="258" y="385"/>
                    </a:cubicBezTo>
                    <a:cubicBezTo>
                      <a:pt x="279" y="285"/>
                      <a:pt x="278" y="128"/>
                      <a:pt x="300" y="64"/>
                    </a:cubicBezTo>
                    <a:cubicBezTo>
                      <a:pt x="322" y="0"/>
                      <a:pt x="374" y="14"/>
                      <a:pt x="393" y="1"/>
                    </a:cubicBezTo>
                  </a:path>
                </a:pathLst>
              </a:cu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6" name="Group 28"/>
            <p:cNvGrpSpPr>
              <a:grpSpLocks/>
            </p:cNvGrpSpPr>
            <p:nvPr/>
          </p:nvGrpSpPr>
          <p:grpSpPr bwMode="auto">
            <a:xfrm>
              <a:off x="451" y="3384"/>
              <a:ext cx="726" cy="720"/>
              <a:chOff x="452" y="3384"/>
              <a:chExt cx="728" cy="720"/>
            </a:xfrm>
          </p:grpSpPr>
          <p:sp>
            <p:nvSpPr>
              <p:cNvPr id="17" name="Freeform 29"/>
              <p:cNvSpPr>
                <a:spLocks noChangeArrowheads="1"/>
              </p:cNvSpPr>
              <p:nvPr/>
            </p:nvSpPr>
            <p:spPr bwMode="auto">
              <a:xfrm>
                <a:off x="452" y="3384"/>
                <a:ext cx="392" cy="714"/>
              </a:xfrm>
              <a:custGeom>
                <a:avLst/>
                <a:gdLst>
                  <a:gd name="T0" fmla="*/ 0 w 393"/>
                  <a:gd name="T1" fmla="*/ 684 h 714"/>
                  <a:gd name="T2" fmla="*/ 176 w 393"/>
                  <a:gd name="T3" fmla="*/ 664 h 714"/>
                  <a:gd name="T4" fmla="*/ 255 w 393"/>
                  <a:gd name="T5" fmla="*/ 385 h 714"/>
                  <a:gd name="T6" fmla="*/ 297 w 393"/>
                  <a:gd name="T7" fmla="*/ 64 h 714"/>
                  <a:gd name="T8" fmla="*/ 390 w 393"/>
                  <a:gd name="T9" fmla="*/ 1 h 7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3"/>
                  <a:gd name="T16" fmla="*/ 0 h 714"/>
                  <a:gd name="T17" fmla="*/ 393 w 393"/>
                  <a:gd name="T18" fmla="*/ 714 h 7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3" h="714">
                    <a:moveTo>
                      <a:pt x="0" y="684"/>
                    </a:moveTo>
                    <a:cubicBezTo>
                      <a:pt x="28" y="681"/>
                      <a:pt x="133" y="714"/>
                      <a:pt x="176" y="664"/>
                    </a:cubicBezTo>
                    <a:cubicBezTo>
                      <a:pt x="219" y="614"/>
                      <a:pt x="237" y="485"/>
                      <a:pt x="258" y="385"/>
                    </a:cubicBezTo>
                    <a:cubicBezTo>
                      <a:pt x="279" y="285"/>
                      <a:pt x="278" y="128"/>
                      <a:pt x="300" y="64"/>
                    </a:cubicBezTo>
                    <a:cubicBezTo>
                      <a:pt x="322" y="0"/>
                      <a:pt x="374" y="14"/>
                      <a:pt x="393" y="1"/>
                    </a:cubicBezTo>
                  </a:path>
                </a:pathLst>
              </a:cu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" name="Freeform 30"/>
              <p:cNvSpPr>
                <a:spLocks noChangeArrowheads="1"/>
              </p:cNvSpPr>
              <p:nvPr/>
            </p:nvSpPr>
            <p:spPr bwMode="auto">
              <a:xfrm flipH="1">
                <a:off x="788" y="3390"/>
                <a:ext cx="392" cy="714"/>
              </a:xfrm>
              <a:custGeom>
                <a:avLst/>
                <a:gdLst>
                  <a:gd name="T0" fmla="*/ 0 w 393"/>
                  <a:gd name="T1" fmla="*/ 684 h 714"/>
                  <a:gd name="T2" fmla="*/ 176 w 393"/>
                  <a:gd name="T3" fmla="*/ 664 h 714"/>
                  <a:gd name="T4" fmla="*/ 255 w 393"/>
                  <a:gd name="T5" fmla="*/ 385 h 714"/>
                  <a:gd name="T6" fmla="*/ 297 w 393"/>
                  <a:gd name="T7" fmla="*/ 64 h 714"/>
                  <a:gd name="T8" fmla="*/ 390 w 393"/>
                  <a:gd name="T9" fmla="*/ 1 h 7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3"/>
                  <a:gd name="T16" fmla="*/ 0 h 714"/>
                  <a:gd name="T17" fmla="*/ 393 w 393"/>
                  <a:gd name="T18" fmla="*/ 714 h 7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3" h="714">
                    <a:moveTo>
                      <a:pt x="0" y="684"/>
                    </a:moveTo>
                    <a:cubicBezTo>
                      <a:pt x="28" y="681"/>
                      <a:pt x="133" y="714"/>
                      <a:pt x="176" y="664"/>
                    </a:cubicBezTo>
                    <a:cubicBezTo>
                      <a:pt x="219" y="614"/>
                      <a:pt x="237" y="485"/>
                      <a:pt x="258" y="385"/>
                    </a:cubicBezTo>
                    <a:cubicBezTo>
                      <a:pt x="279" y="285"/>
                      <a:pt x="278" y="128"/>
                      <a:pt x="300" y="64"/>
                    </a:cubicBezTo>
                    <a:cubicBezTo>
                      <a:pt x="322" y="0"/>
                      <a:pt x="374" y="14"/>
                      <a:pt x="393" y="1"/>
                    </a:cubicBezTo>
                  </a:path>
                </a:pathLst>
              </a:cu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  <p:grpSp>
        <p:nvGrpSpPr>
          <p:cNvPr id="21" name="Group 31"/>
          <p:cNvGrpSpPr>
            <a:grpSpLocks/>
          </p:cNvGrpSpPr>
          <p:nvPr/>
        </p:nvGrpSpPr>
        <p:grpSpPr bwMode="auto">
          <a:xfrm>
            <a:off x="1819248" y="3556020"/>
            <a:ext cx="1162050" cy="2724150"/>
            <a:chOff x="788" y="2384"/>
            <a:chExt cx="733" cy="1716"/>
          </a:xfrm>
        </p:grpSpPr>
        <p:grpSp>
          <p:nvGrpSpPr>
            <p:cNvPr id="22" name="Group 32"/>
            <p:cNvGrpSpPr>
              <a:grpSpLocks/>
            </p:cNvGrpSpPr>
            <p:nvPr/>
          </p:nvGrpSpPr>
          <p:grpSpPr bwMode="auto">
            <a:xfrm>
              <a:off x="791" y="2384"/>
              <a:ext cx="726" cy="720"/>
              <a:chOff x="792" y="2384"/>
              <a:chExt cx="728" cy="720"/>
            </a:xfrm>
          </p:grpSpPr>
          <p:sp>
            <p:nvSpPr>
              <p:cNvPr id="26" name="Freeform 33"/>
              <p:cNvSpPr>
                <a:spLocks noChangeArrowheads="1"/>
              </p:cNvSpPr>
              <p:nvPr/>
            </p:nvSpPr>
            <p:spPr bwMode="auto">
              <a:xfrm>
                <a:off x="792" y="2384"/>
                <a:ext cx="392" cy="714"/>
              </a:xfrm>
              <a:custGeom>
                <a:avLst/>
                <a:gdLst>
                  <a:gd name="T0" fmla="*/ 0 w 393"/>
                  <a:gd name="T1" fmla="*/ 684 h 714"/>
                  <a:gd name="T2" fmla="*/ 176 w 393"/>
                  <a:gd name="T3" fmla="*/ 664 h 714"/>
                  <a:gd name="T4" fmla="*/ 255 w 393"/>
                  <a:gd name="T5" fmla="*/ 385 h 714"/>
                  <a:gd name="T6" fmla="*/ 297 w 393"/>
                  <a:gd name="T7" fmla="*/ 64 h 714"/>
                  <a:gd name="T8" fmla="*/ 390 w 393"/>
                  <a:gd name="T9" fmla="*/ 1 h 7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3"/>
                  <a:gd name="T16" fmla="*/ 0 h 714"/>
                  <a:gd name="T17" fmla="*/ 393 w 393"/>
                  <a:gd name="T18" fmla="*/ 714 h 7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3" h="714">
                    <a:moveTo>
                      <a:pt x="0" y="684"/>
                    </a:moveTo>
                    <a:cubicBezTo>
                      <a:pt x="28" y="681"/>
                      <a:pt x="133" y="714"/>
                      <a:pt x="176" y="664"/>
                    </a:cubicBezTo>
                    <a:cubicBezTo>
                      <a:pt x="219" y="614"/>
                      <a:pt x="237" y="485"/>
                      <a:pt x="258" y="385"/>
                    </a:cubicBezTo>
                    <a:cubicBezTo>
                      <a:pt x="279" y="285"/>
                      <a:pt x="278" y="128"/>
                      <a:pt x="300" y="64"/>
                    </a:cubicBezTo>
                    <a:cubicBezTo>
                      <a:pt x="322" y="0"/>
                      <a:pt x="374" y="14"/>
                      <a:pt x="393" y="1"/>
                    </a:cubicBezTo>
                  </a:path>
                </a:pathLst>
              </a:cu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7" name="Freeform 34"/>
              <p:cNvSpPr>
                <a:spLocks noChangeArrowheads="1"/>
              </p:cNvSpPr>
              <p:nvPr/>
            </p:nvSpPr>
            <p:spPr bwMode="auto">
              <a:xfrm flipH="1">
                <a:off x="1128" y="2390"/>
                <a:ext cx="392" cy="714"/>
              </a:xfrm>
              <a:custGeom>
                <a:avLst/>
                <a:gdLst>
                  <a:gd name="T0" fmla="*/ 0 w 393"/>
                  <a:gd name="T1" fmla="*/ 684 h 714"/>
                  <a:gd name="T2" fmla="*/ 176 w 393"/>
                  <a:gd name="T3" fmla="*/ 664 h 714"/>
                  <a:gd name="T4" fmla="*/ 255 w 393"/>
                  <a:gd name="T5" fmla="*/ 385 h 714"/>
                  <a:gd name="T6" fmla="*/ 297 w 393"/>
                  <a:gd name="T7" fmla="*/ 64 h 714"/>
                  <a:gd name="T8" fmla="*/ 390 w 393"/>
                  <a:gd name="T9" fmla="*/ 1 h 7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3"/>
                  <a:gd name="T16" fmla="*/ 0 h 714"/>
                  <a:gd name="T17" fmla="*/ 393 w 393"/>
                  <a:gd name="T18" fmla="*/ 714 h 7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3" h="714">
                    <a:moveTo>
                      <a:pt x="0" y="684"/>
                    </a:moveTo>
                    <a:cubicBezTo>
                      <a:pt x="28" y="681"/>
                      <a:pt x="133" y="714"/>
                      <a:pt x="176" y="664"/>
                    </a:cubicBezTo>
                    <a:cubicBezTo>
                      <a:pt x="219" y="614"/>
                      <a:pt x="237" y="485"/>
                      <a:pt x="258" y="385"/>
                    </a:cubicBezTo>
                    <a:cubicBezTo>
                      <a:pt x="279" y="285"/>
                      <a:pt x="278" y="128"/>
                      <a:pt x="300" y="64"/>
                    </a:cubicBezTo>
                    <a:cubicBezTo>
                      <a:pt x="322" y="0"/>
                      <a:pt x="374" y="14"/>
                      <a:pt x="393" y="1"/>
                    </a:cubicBezTo>
                  </a:path>
                </a:pathLst>
              </a:cu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23" name="Group 35"/>
            <p:cNvGrpSpPr>
              <a:grpSpLocks/>
            </p:cNvGrpSpPr>
            <p:nvPr/>
          </p:nvGrpSpPr>
          <p:grpSpPr bwMode="auto">
            <a:xfrm>
              <a:off x="787" y="3380"/>
              <a:ext cx="726" cy="720"/>
              <a:chOff x="788" y="3380"/>
              <a:chExt cx="728" cy="720"/>
            </a:xfrm>
          </p:grpSpPr>
          <p:sp>
            <p:nvSpPr>
              <p:cNvPr id="24" name="Freeform 36"/>
              <p:cNvSpPr>
                <a:spLocks noChangeArrowheads="1"/>
              </p:cNvSpPr>
              <p:nvPr/>
            </p:nvSpPr>
            <p:spPr bwMode="auto">
              <a:xfrm>
                <a:off x="788" y="3380"/>
                <a:ext cx="392" cy="714"/>
              </a:xfrm>
              <a:custGeom>
                <a:avLst/>
                <a:gdLst>
                  <a:gd name="T0" fmla="*/ 0 w 393"/>
                  <a:gd name="T1" fmla="*/ 684 h 714"/>
                  <a:gd name="T2" fmla="*/ 176 w 393"/>
                  <a:gd name="T3" fmla="*/ 664 h 714"/>
                  <a:gd name="T4" fmla="*/ 255 w 393"/>
                  <a:gd name="T5" fmla="*/ 385 h 714"/>
                  <a:gd name="T6" fmla="*/ 297 w 393"/>
                  <a:gd name="T7" fmla="*/ 64 h 714"/>
                  <a:gd name="T8" fmla="*/ 390 w 393"/>
                  <a:gd name="T9" fmla="*/ 1 h 7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3"/>
                  <a:gd name="T16" fmla="*/ 0 h 714"/>
                  <a:gd name="T17" fmla="*/ 393 w 393"/>
                  <a:gd name="T18" fmla="*/ 714 h 7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3" h="714">
                    <a:moveTo>
                      <a:pt x="0" y="684"/>
                    </a:moveTo>
                    <a:cubicBezTo>
                      <a:pt x="28" y="681"/>
                      <a:pt x="133" y="714"/>
                      <a:pt x="176" y="664"/>
                    </a:cubicBezTo>
                    <a:cubicBezTo>
                      <a:pt x="219" y="614"/>
                      <a:pt x="237" y="485"/>
                      <a:pt x="258" y="385"/>
                    </a:cubicBezTo>
                    <a:cubicBezTo>
                      <a:pt x="279" y="285"/>
                      <a:pt x="278" y="128"/>
                      <a:pt x="300" y="64"/>
                    </a:cubicBezTo>
                    <a:cubicBezTo>
                      <a:pt x="322" y="0"/>
                      <a:pt x="374" y="14"/>
                      <a:pt x="393" y="1"/>
                    </a:cubicBezTo>
                  </a:path>
                </a:pathLst>
              </a:cu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5" name="Freeform 37"/>
              <p:cNvSpPr>
                <a:spLocks noChangeArrowheads="1"/>
              </p:cNvSpPr>
              <p:nvPr/>
            </p:nvSpPr>
            <p:spPr bwMode="auto">
              <a:xfrm flipH="1">
                <a:off x="1124" y="3386"/>
                <a:ext cx="392" cy="714"/>
              </a:xfrm>
              <a:custGeom>
                <a:avLst/>
                <a:gdLst>
                  <a:gd name="T0" fmla="*/ 0 w 393"/>
                  <a:gd name="T1" fmla="*/ 684 h 714"/>
                  <a:gd name="T2" fmla="*/ 176 w 393"/>
                  <a:gd name="T3" fmla="*/ 664 h 714"/>
                  <a:gd name="T4" fmla="*/ 255 w 393"/>
                  <a:gd name="T5" fmla="*/ 385 h 714"/>
                  <a:gd name="T6" fmla="*/ 297 w 393"/>
                  <a:gd name="T7" fmla="*/ 64 h 714"/>
                  <a:gd name="T8" fmla="*/ 390 w 393"/>
                  <a:gd name="T9" fmla="*/ 1 h 7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3"/>
                  <a:gd name="T16" fmla="*/ 0 h 714"/>
                  <a:gd name="T17" fmla="*/ 393 w 393"/>
                  <a:gd name="T18" fmla="*/ 714 h 7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3" h="714">
                    <a:moveTo>
                      <a:pt x="0" y="684"/>
                    </a:moveTo>
                    <a:cubicBezTo>
                      <a:pt x="28" y="681"/>
                      <a:pt x="133" y="714"/>
                      <a:pt x="176" y="664"/>
                    </a:cubicBezTo>
                    <a:cubicBezTo>
                      <a:pt x="219" y="614"/>
                      <a:pt x="237" y="485"/>
                      <a:pt x="258" y="385"/>
                    </a:cubicBezTo>
                    <a:cubicBezTo>
                      <a:pt x="279" y="285"/>
                      <a:pt x="278" y="128"/>
                      <a:pt x="300" y="64"/>
                    </a:cubicBezTo>
                    <a:cubicBezTo>
                      <a:pt x="322" y="0"/>
                      <a:pt x="374" y="14"/>
                      <a:pt x="393" y="1"/>
                    </a:cubicBezTo>
                  </a:path>
                </a:pathLst>
              </a:cu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  <p:grpSp>
        <p:nvGrpSpPr>
          <p:cNvPr id="28" name="Group 38"/>
          <p:cNvGrpSpPr>
            <a:grpSpLocks/>
          </p:cNvGrpSpPr>
          <p:nvPr/>
        </p:nvGrpSpPr>
        <p:grpSpPr bwMode="auto">
          <a:xfrm>
            <a:off x="2358998" y="3556020"/>
            <a:ext cx="1162050" cy="2724150"/>
            <a:chOff x="1128" y="2384"/>
            <a:chExt cx="733" cy="1716"/>
          </a:xfrm>
        </p:grpSpPr>
        <p:grpSp>
          <p:nvGrpSpPr>
            <p:cNvPr id="29" name="Group 39"/>
            <p:cNvGrpSpPr>
              <a:grpSpLocks/>
            </p:cNvGrpSpPr>
            <p:nvPr/>
          </p:nvGrpSpPr>
          <p:grpSpPr bwMode="auto">
            <a:xfrm>
              <a:off x="1131" y="2384"/>
              <a:ext cx="726" cy="720"/>
              <a:chOff x="1132" y="2384"/>
              <a:chExt cx="728" cy="720"/>
            </a:xfrm>
          </p:grpSpPr>
          <p:sp>
            <p:nvSpPr>
              <p:cNvPr id="33" name="Freeform 40"/>
              <p:cNvSpPr>
                <a:spLocks noChangeArrowheads="1"/>
              </p:cNvSpPr>
              <p:nvPr/>
            </p:nvSpPr>
            <p:spPr bwMode="auto">
              <a:xfrm>
                <a:off x="1132" y="2384"/>
                <a:ext cx="392" cy="714"/>
              </a:xfrm>
              <a:custGeom>
                <a:avLst/>
                <a:gdLst>
                  <a:gd name="T0" fmla="*/ 0 w 393"/>
                  <a:gd name="T1" fmla="*/ 684 h 714"/>
                  <a:gd name="T2" fmla="*/ 176 w 393"/>
                  <a:gd name="T3" fmla="*/ 664 h 714"/>
                  <a:gd name="T4" fmla="*/ 255 w 393"/>
                  <a:gd name="T5" fmla="*/ 385 h 714"/>
                  <a:gd name="T6" fmla="*/ 297 w 393"/>
                  <a:gd name="T7" fmla="*/ 64 h 714"/>
                  <a:gd name="T8" fmla="*/ 390 w 393"/>
                  <a:gd name="T9" fmla="*/ 1 h 7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3"/>
                  <a:gd name="T16" fmla="*/ 0 h 714"/>
                  <a:gd name="T17" fmla="*/ 393 w 393"/>
                  <a:gd name="T18" fmla="*/ 714 h 7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3" h="714">
                    <a:moveTo>
                      <a:pt x="0" y="684"/>
                    </a:moveTo>
                    <a:cubicBezTo>
                      <a:pt x="28" y="681"/>
                      <a:pt x="133" y="714"/>
                      <a:pt x="176" y="664"/>
                    </a:cubicBezTo>
                    <a:cubicBezTo>
                      <a:pt x="219" y="614"/>
                      <a:pt x="237" y="485"/>
                      <a:pt x="258" y="385"/>
                    </a:cubicBezTo>
                    <a:cubicBezTo>
                      <a:pt x="279" y="285"/>
                      <a:pt x="278" y="128"/>
                      <a:pt x="300" y="64"/>
                    </a:cubicBezTo>
                    <a:cubicBezTo>
                      <a:pt x="322" y="0"/>
                      <a:pt x="374" y="14"/>
                      <a:pt x="393" y="1"/>
                    </a:cubicBezTo>
                  </a:path>
                </a:pathLst>
              </a:cu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" name="Freeform 41"/>
              <p:cNvSpPr>
                <a:spLocks noChangeArrowheads="1"/>
              </p:cNvSpPr>
              <p:nvPr/>
            </p:nvSpPr>
            <p:spPr bwMode="auto">
              <a:xfrm flipH="1">
                <a:off x="1468" y="2390"/>
                <a:ext cx="392" cy="714"/>
              </a:xfrm>
              <a:custGeom>
                <a:avLst/>
                <a:gdLst>
                  <a:gd name="T0" fmla="*/ 0 w 393"/>
                  <a:gd name="T1" fmla="*/ 684 h 714"/>
                  <a:gd name="T2" fmla="*/ 176 w 393"/>
                  <a:gd name="T3" fmla="*/ 664 h 714"/>
                  <a:gd name="T4" fmla="*/ 255 w 393"/>
                  <a:gd name="T5" fmla="*/ 385 h 714"/>
                  <a:gd name="T6" fmla="*/ 297 w 393"/>
                  <a:gd name="T7" fmla="*/ 64 h 714"/>
                  <a:gd name="T8" fmla="*/ 390 w 393"/>
                  <a:gd name="T9" fmla="*/ 1 h 7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3"/>
                  <a:gd name="T16" fmla="*/ 0 h 714"/>
                  <a:gd name="T17" fmla="*/ 393 w 393"/>
                  <a:gd name="T18" fmla="*/ 714 h 7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3" h="714">
                    <a:moveTo>
                      <a:pt x="0" y="684"/>
                    </a:moveTo>
                    <a:cubicBezTo>
                      <a:pt x="28" y="681"/>
                      <a:pt x="133" y="714"/>
                      <a:pt x="176" y="664"/>
                    </a:cubicBezTo>
                    <a:cubicBezTo>
                      <a:pt x="219" y="614"/>
                      <a:pt x="237" y="485"/>
                      <a:pt x="258" y="385"/>
                    </a:cubicBezTo>
                    <a:cubicBezTo>
                      <a:pt x="279" y="285"/>
                      <a:pt x="278" y="128"/>
                      <a:pt x="300" y="64"/>
                    </a:cubicBezTo>
                    <a:cubicBezTo>
                      <a:pt x="322" y="0"/>
                      <a:pt x="374" y="14"/>
                      <a:pt x="393" y="1"/>
                    </a:cubicBezTo>
                  </a:path>
                </a:pathLst>
              </a:cu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30" name="Group 42"/>
            <p:cNvGrpSpPr>
              <a:grpSpLocks/>
            </p:cNvGrpSpPr>
            <p:nvPr/>
          </p:nvGrpSpPr>
          <p:grpSpPr bwMode="auto">
            <a:xfrm>
              <a:off x="1127" y="3380"/>
              <a:ext cx="726" cy="720"/>
              <a:chOff x="1128" y="3380"/>
              <a:chExt cx="728" cy="720"/>
            </a:xfrm>
          </p:grpSpPr>
          <p:sp>
            <p:nvSpPr>
              <p:cNvPr id="31" name="Freeform 43"/>
              <p:cNvSpPr>
                <a:spLocks noChangeArrowheads="1"/>
              </p:cNvSpPr>
              <p:nvPr/>
            </p:nvSpPr>
            <p:spPr bwMode="auto">
              <a:xfrm>
                <a:off x="1128" y="3380"/>
                <a:ext cx="392" cy="714"/>
              </a:xfrm>
              <a:custGeom>
                <a:avLst/>
                <a:gdLst>
                  <a:gd name="T0" fmla="*/ 0 w 393"/>
                  <a:gd name="T1" fmla="*/ 684 h 714"/>
                  <a:gd name="T2" fmla="*/ 176 w 393"/>
                  <a:gd name="T3" fmla="*/ 664 h 714"/>
                  <a:gd name="T4" fmla="*/ 255 w 393"/>
                  <a:gd name="T5" fmla="*/ 385 h 714"/>
                  <a:gd name="T6" fmla="*/ 297 w 393"/>
                  <a:gd name="T7" fmla="*/ 64 h 714"/>
                  <a:gd name="T8" fmla="*/ 390 w 393"/>
                  <a:gd name="T9" fmla="*/ 1 h 7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3"/>
                  <a:gd name="T16" fmla="*/ 0 h 714"/>
                  <a:gd name="T17" fmla="*/ 393 w 393"/>
                  <a:gd name="T18" fmla="*/ 714 h 7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3" h="714">
                    <a:moveTo>
                      <a:pt x="0" y="684"/>
                    </a:moveTo>
                    <a:cubicBezTo>
                      <a:pt x="28" y="681"/>
                      <a:pt x="133" y="714"/>
                      <a:pt x="176" y="664"/>
                    </a:cubicBezTo>
                    <a:cubicBezTo>
                      <a:pt x="219" y="614"/>
                      <a:pt x="237" y="485"/>
                      <a:pt x="258" y="385"/>
                    </a:cubicBezTo>
                    <a:cubicBezTo>
                      <a:pt x="279" y="285"/>
                      <a:pt x="278" y="128"/>
                      <a:pt x="300" y="64"/>
                    </a:cubicBezTo>
                    <a:cubicBezTo>
                      <a:pt x="322" y="0"/>
                      <a:pt x="374" y="14"/>
                      <a:pt x="393" y="1"/>
                    </a:cubicBezTo>
                  </a:path>
                </a:pathLst>
              </a:cu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2" name="Freeform 44"/>
              <p:cNvSpPr>
                <a:spLocks noChangeArrowheads="1"/>
              </p:cNvSpPr>
              <p:nvPr/>
            </p:nvSpPr>
            <p:spPr bwMode="auto">
              <a:xfrm flipH="1">
                <a:off x="1464" y="3386"/>
                <a:ext cx="392" cy="714"/>
              </a:xfrm>
              <a:custGeom>
                <a:avLst/>
                <a:gdLst>
                  <a:gd name="T0" fmla="*/ 0 w 393"/>
                  <a:gd name="T1" fmla="*/ 684 h 714"/>
                  <a:gd name="T2" fmla="*/ 176 w 393"/>
                  <a:gd name="T3" fmla="*/ 664 h 714"/>
                  <a:gd name="T4" fmla="*/ 255 w 393"/>
                  <a:gd name="T5" fmla="*/ 385 h 714"/>
                  <a:gd name="T6" fmla="*/ 297 w 393"/>
                  <a:gd name="T7" fmla="*/ 64 h 714"/>
                  <a:gd name="T8" fmla="*/ 390 w 393"/>
                  <a:gd name="T9" fmla="*/ 1 h 7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3"/>
                  <a:gd name="T16" fmla="*/ 0 h 714"/>
                  <a:gd name="T17" fmla="*/ 393 w 393"/>
                  <a:gd name="T18" fmla="*/ 714 h 7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3" h="714">
                    <a:moveTo>
                      <a:pt x="0" y="684"/>
                    </a:moveTo>
                    <a:cubicBezTo>
                      <a:pt x="28" y="681"/>
                      <a:pt x="133" y="714"/>
                      <a:pt x="176" y="664"/>
                    </a:cubicBezTo>
                    <a:cubicBezTo>
                      <a:pt x="219" y="614"/>
                      <a:pt x="237" y="485"/>
                      <a:pt x="258" y="385"/>
                    </a:cubicBezTo>
                    <a:cubicBezTo>
                      <a:pt x="279" y="285"/>
                      <a:pt x="278" y="128"/>
                      <a:pt x="300" y="64"/>
                    </a:cubicBezTo>
                    <a:cubicBezTo>
                      <a:pt x="322" y="0"/>
                      <a:pt x="374" y="14"/>
                      <a:pt x="393" y="1"/>
                    </a:cubicBezTo>
                  </a:path>
                </a:pathLst>
              </a:cu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  <p:grpSp>
        <p:nvGrpSpPr>
          <p:cNvPr id="35" name="Group 45"/>
          <p:cNvGrpSpPr>
            <a:grpSpLocks/>
          </p:cNvGrpSpPr>
          <p:nvPr/>
        </p:nvGrpSpPr>
        <p:grpSpPr bwMode="auto">
          <a:xfrm>
            <a:off x="2892398" y="3549670"/>
            <a:ext cx="1162050" cy="2724150"/>
            <a:chOff x="1464" y="2380"/>
            <a:chExt cx="733" cy="1716"/>
          </a:xfrm>
        </p:grpSpPr>
        <p:grpSp>
          <p:nvGrpSpPr>
            <p:cNvPr id="36" name="Group 46"/>
            <p:cNvGrpSpPr>
              <a:grpSpLocks/>
            </p:cNvGrpSpPr>
            <p:nvPr/>
          </p:nvGrpSpPr>
          <p:grpSpPr bwMode="auto">
            <a:xfrm>
              <a:off x="1466" y="2380"/>
              <a:ext cx="726" cy="720"/>
              <a:chOff x="1468" y="2380"/>
              <a:chExt cx="728" cy="720"/>
            </a:xfrm>
          </p:grpSpPr>
          <p:sp>
            <p:nvSpPr>
              <p:cNvPr id="40" name="Freeform 47"/>
              <p:cNvSpPr>
                <a:spLocks noChangeArrowheads="1"/>
              </p:cNvSpPr>
              <p:nvPr/>
            </p:nvSpPr>
            <p:spPr bwMode="auto">
              <a:xfrm>
                <a:off x="1468" y="2380"/>
                <a:ext cx="392" cy="714"/>
              </a:xfrm>
              <a:custGeom>
                <a:avLst/>
                <a:gdLst>
                  <a:gd name="T0" fmla="*/ 0 w 393"/>
                  <a:gd name="T1" fmla="*/ 684 h 714"/>
                  <a:gd name="T2" fmla="*/ 176 w 393"/>
                  <a:gd name="T3" fmla="*/ 664 h 714"/>
                  <a:gd name="T4" fmla="*/ 255 w 393"/>
                  <a:gd name="T5" fmla="*/ 385 h 714"/>
                  <a:gd name="T6" fmla="*/ 297 w 393"/>
                  <a:gd name="T7" fmla="*/ 64 h 714"/>
                  <a:gd name="T8" fmla="*/ 390 w 393"/>
                  <a:gd name="T9" fmla="*/ 1 h 7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3"/>
                  <a:gd name="T16" fmla="*/ 0 h 714"/>
                  <a:gd name="T17" fmla="*/ 393 w 393"/>
                  <a:gd name="T18" fmla="*/ 714 h 7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3" h="714">
                    <a:moveTo>
                      <a:pt x="0" y="684"/>
                    </a:moveTo>
                    <a:cubicBezTo>
                      <a:pt x="28" y="681"/>
                      <a:pt x="133" y="714"/>
                      <a:pt x="176" y="664"/>
                    </a:cubicBezTo>
                    <a:cubicBezTo>
                      <a:pt x="219" y="614"/>
                      <a:pt x="237" y="485"/>
                      <a:pt x="258" y="385"/>
                    </a:cubicBezTo>
                    <a:cubicBezTo>
                      <a:pt x="279" y="285"/>
                      <a:pt x="278" y="128"/>
                      <a:pt x="300" y="64"/>
                    </a:cubicBezTo>
                    <a:cubicBezTo>
                      <a:pt x="322" y="0"/>
                      <a:pt x="374" y="14"/>
                      <a:pt x="393" y="1"/>
                    </a:cubicBezTo>
                  </a:path>
                </a:pathLst>
              </a:cu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" name="Freeform 48"/>
              <p:cNvSpPr>
                <a:spLocks noChangeArrowheads="1"/>
              </p:cNvSpPr>
              <p:nvPr/>
            </p:nvSpPr>
            <p:spPr bwMode="auto">
              <a:xfrm flipH="1">
                <a:off x="1804" y="2386"/>
                <a:ext cx="392" cy="714"/>
              </a:xfrm>
              <a:custGeom>
                <a:avLst/>
                <a:gdLst>
                  <a:gd name="T0" fmla="*/ 0 w 393"/>
                  <a:gd name="T1" fmla="*/ 684 h 714"/>
                  <a:gd name="T2" fmla="*/ 176 w 393"/>
                  <a:gd name="T3" fmla="*/ 664 h 714"/>
                  <a:gd name="T4" fmla="*/ 255 w 393"/>
                  <a:gd name="T5" fmla="*/ 385 h 714"/>
                  <a:gd name="T6" fmla="*/ 297 w 393"/>
                  <a:gd name="T7" fmla="*/ 64 h 714"/>
                  <a:gd name="T8" fmla="*/ 390 w 393"/>
                  <a:gd name="T9" fmla="*/ 1 h 7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3"/>
                  <a:gd name="T16" fmla="*/ 0 h 714"/>
                  <a:gd name="T17" fmla="*/ 393 w 393"/>
                  <a:gd name="T18" fmla="*/ 714 h 7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3" h="714">
                    <a:moveTo>
                      <a:pt x="0" y="684"/>
                    </a:moveTo>
                    <a:cubicBezTo>
                      <a:pt x="28" y="681"/>
                      <a:pt x="133" y="714"/>
                      <a:pt x="176" y="664"/>
                    </a:cubicBezTo>
                    <a:cubicBezTo>
                      <a:pt x="219" y="614"/>
                      <a:pt x="237" y="485"/>
                      <a:pt x="258" y="385"/>
                    </a:cubicBezTo>
                    <a:cubicBezTo>
                      <a:pt x="279" y="285"/>
                      <a:pt x="278" y="128"/>
                      <a:pt x="300" y="64"/>
                    </a:cubicBezTo>
                    <a:cubicBezTo>
                      <a:pt x="322" y="0"/>
                      <a:pt x="374" y="14"/>
                      <a:pt x="393" y="1"/>
                    </a:cubicBezTo>
                  </a:path>
                </a:pathLst>
              </a:cu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37" name="Group 49"/>
            <p:cNvGrpSpPr>
              <a:grpSpLocks/>
            </p:cNvGrpSpPr>
            <p:nvPr/>
          </p:nvGrpSpPr>
          <p:grpSpPr bwMode="auto">
            <a:xfrm>
              <a:off x="1462" y="3376"/>
              <a:ext cx="726" cy="720"/>
              <a:chOff x="1464" y="3376"/>
              <a:chExt cx="728" cy="720"/>
            </a:xfrm>
          </p:grpSpPr>
          <p:sp>
            <p:nvSpPr>
              <p:cNvPr id="38" name="Freeform 50"/>
              <p:cNvSpPr>
                <a:spLocks noChangeArrowheads="1"/>
              </p:cNvSpPr>
              <p:nvPr/>
            </p:nvSpPr>
            <p:spPr bwMode="auto">
              <a:xfrm>
                <a:off x="1464" y="3376"/>
                <a:ext cx="392" cy="714"/>
              </a:xfrm>
              <a:custGeom>
                <a:avLst/>
                <a:gdLst>
                  <a:gd name="T0" fmla="*/ 0 w 393"/>
                  <a:gd name="T1" fmla="*/ 684 h 714"/>
                  <a:gd name="T2" fmla="*/ 176 w 393"/>
                  <a:gd name="T3" fmla="*/ 664 h 714"/>
                  <a:gd name="T4" fmla="*/ 255 w 393"/>
                  <a:gd name="T5" fmla="*/ 385 h 714"/>
                  <a:gd name="T6" fmla="*/ 297 w 393"/>
                  <a:gd name="T7" fmla="*/ 64 h 714"/>
                  <a:gd name="T8" fmla="*/ 390 w 393"/>
                  <a:gd name="T9" fmla="*/ 1 h 7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3"/>
                  <a:gd name="T16" fmla="*/ 0 h 714"/>
                  <a:gd name="T17" fmla="*/ 393 w 393"/>
                  <a:gd name="T18" fmla="*/ 714 h 7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3" h="714">
                    <a:moveTo>
                      <a:pt x="0" y="684"/>
                    </a:moveTo>
                    <a:cubicBezTo>
                      <a:pt x="28" y="681"/>
                      <a:pt x="133" y="714"/>
                      <a:pt x="176" y="664"/>
                    </a:cubicBezTo>
                    <a:cubicBezTo>
                      <a:pt x="219" y="614"/>
                      <a:pt x="237" y="485"/>
                      <a:pt x="258" y="385"/>
                    </a:cubicBezTo>
                    <a:cubicBezTo>
                      <a:pt x="279" y="285"/>
                      <a:pt x="278" y="128"/>
                      <a:pt x="300" y="64"/>
                    </a:cubicBezTo>
                    <a:cubicBezTo>
                      <a:pt x="322" y="0"/>
                      <a:pt x="374" y="14"/>
                      <a:pt x="393" y="1"/>
                    </a:cubicBezTo>
                  </a:path>
                </a:pathLst>
              </a:cu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9" name="Freeform 51"/>
              <p:cNvSpPr>
                <a:spLocks noChangeArrowheads="1"/>
              </p:cNvSpPr>
              <p:nvPr/>
            </p:nvSpPr>
            <p:spPr bwMode="auto">
              <a:xfrm flipH="1">
                <a:off x="1800" y="3382"/>
                <a:ext cx="392" cy="714"/>
              </a:xfrm>
              <a:custGeom>
                <a:avLst/>
                <a:gdLst>
                  <a:gd name="T0" fmla="*/ 0 w 393"/>
                  <a:gd name="T1" fmla="*/ 684 h 714"/>
                  <a:gd name="T2" fmla="*/ 176 w 393"/>
                  <a:gd name="T3" fmla="*/ 664 h 714"/>
                  <a:gd name="T4" fmla="*/ 255 w 393"/>
                  <a:gd name="T5" fmla="*/ 385 h 714"/>
                  <a:gd name="T6" fmla="*/ 297 w 393"/>
                  <a:gd name="T7" fmla="*/ 64 h 714"/>
                  <a:gd name="T8" fmla="*/ 390 w 393"/>
                  <a:gd name="T9" fmla="*/ 1 h 7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3"/>
                  <a:gd name="T16" fmla="*/ 0 h 714"/>
                  <a:gd name="T17" fmla="*/ 393 w 393"/>
                  <a:gd name="T18" fmla="*/ 714 h 7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3" h="714">
                    <a:moveTo>
                      <a:pt x="0" y="684"/>
                    </a:moveTo>
                    <a:cubicBezTo>
                      <a:pt x="28" y="681"/>
                      <a:pt x="133" y="714"/>
                      <a:pt x="176" y="664"/>
                    </a:cubicBezTo>
                    <a:cubicBezTo>
                      <a:pt x="219" y="614"/>
                      <a:pt x="237" y="485"/>
                      <a:pt x="258" y="385"/>
                    </a:cubicBezTo>
                    <a:cubicBezTo>
                      <a:pt x="279" y="285"/>
                      <a:pt x="278" y="128"/>
                      <a:pt x="300" y="64"/>
                    </a:cubicBezTo>
                    <a:cubicBezTo>
                      <a:pt x="322" y="0"/>
                      <a:pt x="374" y="14"/>
                      <a:pt x="393" y="1"/>
                    </a:cubicBezTo>
                  </a:path>
                </a:pathLst>
              </a:cu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  <p:grpSp>
        <p:nvGrpSpPr>
          <p:cNvPr id="42" name="Group 52"/>
          <p:cNvGrpSpPr>
            <a:grpSpLocks/>
          </p:cNvGrpSpPr>
          <p:nvPr/>
        </p:nvGrpSpPr>
        <p:grpSpPr bwMode="auto">
          <a:xfrm>
            <a:off x="3409923" y="3549670"/>
            <a:ext cx="1162050" cy="2724150"/>
            <a:chOff x="1790" y="2380"/>
            <a:chExt cx="732" cy="1716"/>
          </a:xfrm>
        </p:grpSpPr>
        <p:grpSp>
          <p:nvGrpSpPr>
            <p:cNvPr id="43" name="Group 53"/>
            <p:cNvGrpSpPr>
              <a:grpSpLocks/>
            </p:cNvGrpSpPr>
            <p:nvPr/>
          </p:nvGrpSpPr>
          <p:grpSpPr bwMode="auto">
            <a:xfrm>
              <a:off x="1794" y="2380"/>
              <a:ext cx="728" cy="720"/>
              <a:chOff x="1794" y="2380"/>
              <a:chExt cx="728" cy="720"/>
            </a:xfrm>
          </p:grpSpPr>
          <p:sp>
            <p:nvSpPr>
              <p:cNvPr id="47" name="Freeform 54"/>
              <p:cNvSpPr>
                <a:spLocks noChangeArrowheads="1"/>
              </p:cNvSpPr>
              <p:nvPr/>
            </p:nvSpPr>
            <p:spPr bwMode="auto">
              <a:xfrm>
                <a:off x="1794" y="2380"/>
                <a:ext cx="392" cy="714"/>
              </a:xfrm>
              <a:custGeom>
                <a:avLst/>
                <a:gdLst>
                  <a:gd name="T0" fmla="*/ 0 w 393"/>
                  <a:gd name="T1" fmla="*/ 684 h 714"/>
                  <a:gd name="T2" fmla="*/ 176 w 393"/>
                  <a:gd name="T3" fmla="*/ 664 h 714"/>
                  <a:gd name="T4" fmla="*/ 255 w 393"/>
                  <a:gd name="T5" fmla="*/ 385 h 714"/>
                  <a:gd name="T6" fmla="*/ 297 w 393"/>
                  <a:gd name="T7" fmla="*/ 64 h 714"/>
                  <a:gd name="T8" fmla="*/ 390 w 393"/>
                  <a:gd name="T9" fmla="*/ 1 h 7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3"/>
                  <a:gd name="T16" fmla="*/ 0 h 714"/>
                  <a:gd name="T17" fmla="*/ 393 w 393"/>
                  <a:gd name="T18" fmla="*/ 714 h 7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3" h="714">
                    <a:moveTo>
                      <a:pt x="0" y="684"/>
                    </a:moveTo>
                    <a:cubicBezTo>
                      <a:pt x="28" y="681"/>
                      <a:pt x="133" y="714"/>
                      <a:pt x="176" y="664"/>
                    </a:cubicBezTo>
                    <a:cubicBezTo>
                      <a:pt x="219" y="614"/>
                      <a:pt x="237" y="485"/>
                      <a:pt x="258" y="385"/>
                    </a:cubicBezTo>
                    <a:cubicBezTo>
                      <a:pt x="279" y="285"/>
                      <a:pt x="278" y="128"/>
                      <a:pt x="300" y="64"/>
                    </a:cubicBezTo>
                    <a:cubicBezTo>
                      <a:pt x="322" y="0"/>
                      <a:pt x="374" y="14"/>
                      <a:pt x="393" y="1"/>
                    </a:cubicBezTo>
                  </a:path>
                </a:pathLst>
              </a:cu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8" name="Freeform 55"/>
              <p:cNvSpPr>
                <a:spLocks noChangeArrowheads="1"/>
              </p:cNvSpPr>
              <p:nvPr/>
            </p:nvSpPr>
            <p:spPr bwMode="auto">
              <a:xfrm flipH="1">
                <a:off x="2130" y="2386"/>
                <a:ext cx="392" cy="714"/>
              </a:xfrm>
              <a:custGeom>
                <a:avLst/>
                <a:gdLst>
                  <a:gd name="T0" fmla="*/ 0 w 393"/>
                  <a:gd name="T1" fmla="*/ 684 h 714"/>
                  <a:gd name="T2" fmla="*/ 176 w 393"/>
                  <a:gd name="T3" fmla="*/ 664 h 714"/>
                  <a:gd name="T4" fmla="*/ 255 w 393"/>
                  <a:gd name="T5" fmla="*/ 385 h 714"/>
                  <a:gd name="T6" fmla="*/ 297 w 393"/>
                  <a:gd name="T7" fmla="*/ 64 h 714"/>
                  <a:gd name="T8" fmla="*/ 390 w 393"/>
                  <a:gd name="T9" fmla="*/ 1 h 7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3"/>
                  <a:gd name="T16" fmla="*/ 0 h 714"/>
                  <a:gd name="T17" fmla="*/ 393 w 393"/>
                  <a:gd name="T18" fmla="*/ 714 h 7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3" h="714">
                    <a:moveTo>
                      <a:pt x="0" y="684"/>
                    </a:moveTo>
                    <a:cubicBezTo>
                      <a:pt x="28" y="681"/>
                      <a:pt x="133" y="714"/>
                      <a:pt x="176" y="664"/>
                    </a:cubicBezTo>
                    <a:cubicBezTo>
                      <a:pt x="219" y="614"/>
                      <a:pt x="237" y="485"/>
                      <a:pt x="258" y="385"/>
                    </a:cubicBezTo>
                    <a:cubicBezTo>
                      <a:pt x="279" y="285"/>
                      <a:pt x="278" y="128"/>
                      <a:pt x="300" y="64"/>
                    </a:cubicBezTo>
                    <a:cubicBezTo>
                      <a:pt x="322" y="0"/>
                      <a:pt x="374" y="14"/>
                      <a:pt x="393" y="1"/>
                    </a:cubicBezTo>
                  </a:path>
                </a:pathLst>
              </a:cu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44" name="Group 56"/>
            <p:cNvGrpSpPr>
              <a:grpSpLocks/>
            </p:cNvGrpSpPr>
            <p:nvPr/>
          </p:nvGrpSpPr>
          <p:grpSpPr bwMode="auto">
            <a:xfrm>
              <a:off x="1790" y="3376"/>
              <a:ext cx="728" cy="720"/>
              <a:chOff x="1790" y="3376"/>
              <a:chExt cx="728" cy="720"/>
            </a:xfrm>
          </p:grpSpPr>
          <p:sp>
            <p:nvSpPr>
              <p:cNvPr id="45" name="Freeform 57"/>
              <p:cNvSpPr>
                <a:spLocks noChangeArrowheads="1"/>
              </p:cNvSpPr>
              <p:nvPr/>
            </p:nvSpPr>
            <p:spPr bwMode="auto">
              <a:xfrm>
                <a:off x="1790" y="3376"/>
                <a:ext cx="392" cy="714"/>
              </a:xfrm>
              <a:custGeom>
                <a:avLst/>
                <a:gdLst>
                  <a:gd name="T0" fmla="*/ 0 w 393"/>
                  <a:gd name="T1" fmla="*/ 684 h 714"/>
                  <a:gd name="T2" fmla="*/ 176 w 393"/>
                  <a:gd name="T3" fmla="*/ 664 h 714"/>
                  <a:gd name="T4" fmla="*/ 255 w 393"/>
                  <a:gd name="T5" fmla="*/ 385 h 714"/>
                  <a:gd name="T6" fmla="*/ 297 w 393"/>
                  <a:gd name="T7" fmla="*/ 64 h 714"/>
                  <a:gd name="T8" fmla="*/ 390 w 393"/>
                  <a:gd name="T9" fmla="*/ 1 h 7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3"/>
                  <a:gd name="T16" fmla="*/ 0 h 714"/>
                  <a:gd name="T17" fmla="*/ 393 w 393"/>
                  <a:gd name="T18" fmla="*/ 714 h 7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3" h="714">
                    <a:moveTo>
                      <a:pt x="0" y="684"/>
                    </a:moveTo>
                    <a:cubicBezTo>
                      <a:pt x="28" y="681"/>
                      <a:pt x="133" y="714"/>
                      <a:pt x="176" y="664"/>
                    </a:cubicBezTo>
                    <a:cubicBezTo>
                      <a:pt x="219" y="614"/>
                      <a:pt x="237" y="485"/>
                      <a:pt x="258" y="385"/>
                    </a:cubicBezTo>
                    <a:cubicBezTo>
                      <a:pt x="279" y="285"/>
                      <a:pt x="278" y="128"/>
                      <a:pt x="300" y="64"/>
                    </a:cubicBezTo>
                    <a:cubicBezTo>
                      <a:pt x="322" y="0"/>
                      <a:pt x="374" y="14"/>
                      <a:pt x="393" y="1"/>
                    </a:cubicBezTo>
                  </a:path>
                </a:pathLst>
              </a:cu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6" name="Freeform 58"/>
              <p:cNvSpPr>
                <a:spLocks noChangeArrowheads="1"/>
              </p:cNvSpPr>
              <p:nvPr/>
            </p:nvSpPr>
            <p:spPr bwMode="auto">
              <a:xfrm flipH="1">
                <a:off x="2126" y="3382"/>
                <a:ext cx="392" cy="714"/>
              </a:xfrm>
              <a:custGeom>
                <a:avLst/>
                <a:gdLst>
                  <a:gd name="T0" fmla="*/ 0 w 393"/>
                  <a:gd name="T1" fmla="*/ 684 h 714"/>
                  <a:gd name="T2" fmla="*/ 176 w 393"/>
                  <a:gd name="T3" fmla="*/ 664 h 714"/>
                  <a:gd name="T4" fmla="*/ 255 w 393"/>
                  <a:gd name="T5" fmla="*/ 385 h 714"/>
                  <a:gd name="T6" fmla="*/ 297 w 393"/>
                  <a:gd name="T7" fmla="*/ 64 h 714"/>
                  <a:gd name="T8" fmla="*/ 390 w 393"/>
                  <a:gd name="T9" fmla="*/ 1 h 7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3"/>
                  <a:gd name="T16" fmla="*/ 0 h 714"/>
                  <a:gd name="T17" fmla="*/ 393 w 393"/>
                  <a:gd name="T18" fmla="*/ 714 h 7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3" h="714">
                    <a:moveTo>
                      <a:pt x="0" y="684"/>
                    </a:moveTo>
                    <a:cubicBezTo>
                      <a:pt x="28" y="681"/>
                      <a:pt x="133" y="714"/>
                      <a:pt x="176" y="664"/>
                    </a:cubicBezTo>
                    <a:cubicBezTo>
                      <a:pt x="219" y="614"/>
                      <a:pt x="237" y="485"/>
                      <a:pt x="258" y="385"/>
                    </a:cubicBezTo>
                    <a:cubicBezTo>
                      <a:pt x="279" y="285"/>
                      <a:pt x="278" y="128"/>
                      <a:pt x="300" y="64"/>
                    </a:cubicBezTo>
                    <a:cubicBezTo>
                      <a:pt x="322" y="0"/>
                      <a:pt x="374" y="14"/>
                      <a:pt x="393" y="1"/>
                    </a:cubicBezTo>
                  </a:path>
                </a:pathLst>
              </a:cu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  <p:grpSp>
        <p:nvGrpSpPr>
          <p:cNvPr id="49" name="Group 59"/>
          <p:cNvGrpSpPr>
            <a:grpSpLocks/>
          </p:cNvGrpSpPr>
          <p:nvPr/>
        </p:nvGrpSpPr>
        <p:grpSpPr bwMode="auto">
          <a:xfrm>
            <a:off x="3943323" y="3559195"/>
            <a:ext cx="1162050" cy="2724150"/>
            <a:chOff x="2126" y="2386"/>
            <a:chExt cx="732" cy="1716"/>
          </a:xfrm>
        </p:grpSpPr>
        <p:grpSp>
          <p:nvGrpSpPr>
            <p:cNvPr id="50" name="Group 60"/>
            <p:cNvGrpSpPr>
              <a:grpSpLocks/>
            </p:cNvGrpSpPr>
            <p:nvPr/>
          </p:nvGrpSpPr>
          <p:grpSpPr bwMode="auto">
            <a:xfrm>
              <a:off x="2130" y="2386"/>
              <a:ext cx="728" cy="720"/>
              <a:chOff x="2130" y="2386"/>
              <a:chExt cx="728" cy="720"/>
            </a:xfrm>
          </p:grpSpPr>
          <p:sp>
            <p:nvSpPr>
              <p:cNvPr id="54" name="Freeform 61"/>
              <p:cNvSpPr>
                <a:spLocks noChangeArrowheads="1"/>
              </p:cNvSpPr>
              <p:nvPr/>
            </p:nvSpPr>
            <p:spPr bwMode="auto">
              <a:xfrm>
                <a:off x="2130" y="2386"/>
                <a:ext cx="392" cy="714"/>
              </a:xfrm>
              <a:custGeom>
                <a:avLst/>
                <a:gdLst>
                  <a:gd name="T0" fmla="*/ 0 w 393"/>
                  <a:gd name="T1" fmla="*/ 684 h 714"/>
                  <a:gd name="T2" fmla="*/ 176 w 393"/>
                  <a:gd name="T3" fmla="*/ 664 h 714"/>
                  <a:gd name="T4" fmla="*/ 255 w 393"/>
                  <a:gd name="T5" fmla="*/ 385 h 714"/>
                  <a:gd name="T6" fmla="*/ 297 w 393"/>
                  <a:gd name="T7" fmla="*/ 64 h 714"/>
                  <a:gd name="T8" fmla="*/ 390 w 393"/>
                  <a:gd name="T9" fmla="*/ 1 h 7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3"/>
                  <a:gd name="T16" fmla="*/ 0 h 714"/>
                  <a:gd name="T17" fmla="*/ 393 w 393"/>
                  <a:gd name="T18" fmla="*/ 714 h 7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3" h="714">
                    <a:moveTo>
                      <a:pt x="0" y="684"/>
                    </a:moveTo>
                    <a:cubicBezTo>
                      <a:pt x="28" y="681"/>
                      <a:pt x="133" y="714"/>
                      <a:pt x="176" y="664"/>
                    </a:cubicBezTo>
                    <a:cubicBezTo>
                      <a:pt x="219" y="614"/>
                      <a:pt x="237" y="485"/>
                      <a:pt x="258" y="385"/>
                    </a:cubicBezTo>
                    <a:cubicBezTo>
                      <a:pt x="279" y="285"/>
                      <a:pt x="278" y="128"/>
                      <a:pt x="300" y="64"/>
                    </a:cubicBezTo>
                    <a:cubicBezTo>
                      <a:pt x="322" y="0"/>
                      <a:pt x="374" y="14"/>
                      <a:pt x="393" y="1"/>
                    </a:cubicBezTo>
                  </a:path>
                </a:pathLst>
              </a:cu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" name="Freeform 62"/>
              <p:cNvSpPr>
                <a:spLocks noChangeArrowheads="1"/>
              </p:cNvSpPr>
              <p:nvPr/>
            </p:nvSpPr>
            <p:spPr bwMode="auto">
              <a:xfrm flipH="1">
                <a:off x="2466" y="2392"/>
                <a:ext cx="392" cy="714"/>
              </a:xfrm>
              <a:custGeom>
                <a:avLst/>
                <a:gdLst>
                  <a:gd name="T0" fmla="*/ 0 w 393"/>
                  <a:gd name="T1" fmla="*/ 684 h 714"/>
                  <a:gd name="T2" fmla="*/ 176 w 393"/>
                  <a:gd name="T3" fmla="*/ 664 h 714"/>
                  <a:gd name="T4" fmla="*/ 255 w 393"/>
                  <a:gd name="T5" fmla="*/ 385 h 714"/>
                  <a:gd name="T6" fmla="*/ 297 w 393"/>
                  <a:gd name="T7" fmla="*/ 64 h 714"/>
                  <a:gd name="T8" fmla="*/ 390 w 393"/>
                  <a:gd name="T9" fmla="*/ 1 h 7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3"/>
                  <a:gd name="T16" fmla="*/ 0 h 714"/>
                  <a:gd name="T17" fmla="*/ 393 w 393"/>
                  <a:gd name="T18" fmla="*/ 714 h 7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3" h="714">
                    <a:moveTo>
                      <a:pt x="0" y="684"/>
                    </a:moveTo>
                    <a:cubicBezTo>
                      <a:pt x="28" y="681"/>
                      <a:pt x="133" y="714"/>
                      <a:pt x="176" y="664"/>
                    </a:cubicBezTo>
                    <a:cubicBezTo>
                      <a:pt x="219" y="614"/>
                      <a:pt x="237" y="485"/>
                      <a:pt x="258" y="385"/>
                    </a:cubicBezTo>
                    <a:cubicBezTo>
                      <a:pt x="279" y="285"/>
                      <a:pt x="278" y="128"/>
                      <a:pt x="300" y="64"/>
                    </a:cubicBezTo>
                    <a:cubicBezTo>
                      <a:pt x="322" y="0"/>
                      <a:pt x="374" y="14"/>
                      <a:pt x="393" y="1"/>
                    </a:cubicBezTo>
                  </a:path>
                </a:pathLst>
              </a:cu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51" name="Group 63"/>
            <p:cNvGrpSpPr>
              <a:grpSpLocks/>
            </p:cNvGrpSpPr>
            <p:nvPr/>
          </p:nvGrpSpPr>
          <p:grpSpPr bwMode="auto">
            <a:xfrm>
              <a:off x="2126" y="3382"/>
              <a:ext cx="728" cy="720"/>
              <a:chOff x="2126" y="3382"/>
              <a:chExt cx="728" cy="720"/>
            </a:xfrm>
          </p:grpSpPr>
          <p:sp>
            <p:nvSpPr>
              <p:cNvPr id="52" name="Freeform 64"/>
              <p:cNvSpPr>
                <a:spLocks noChangeArrowheads="1"/>
              </p:cNvSpPr>
              <p:nvPr/>
            </p:nvSpPr>
            <p:spPr bwMode="auto">
              <a:xfrm>
                <a:off x="2126" y="3382"/>
                <a:ext cx="392" cy="714"/>
              </a:xfrm>
              <a:custGeom>
                <a:avLst/>
                <a:gdLst>
                  <a:gd name="T0" fmla="*/ 0 w 393"/>
                  <a:gd name="T1" fmla="*/ 684 h 714"/>
                  <a:gd name="T2" fmla="*/ 176 w 393"/>
                  <a:gd name="T3" fmla="*/ 664 h 714"/>
                  <a:gd name="T4" fmla="*/ 255 w 393"/>
                  <a:gd name="T5" fmla="*/ 385 h 714"/>
                  <a:gd name="T6" fmla="*/ 297 w 393"/>
                  <a:gd name="T7" fmla="*/ 64 h 714"/>
                  <a:gd name="T8" fmla="*/ 390 w 393"/>
                  <a:gd name="T9" fmla="*/ 1 h 7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3"/>
                  <a:gd name="T16" fmla="*/ 0 h 714"/>
                  <a:gd name="T17" fmla="*/ 393 w 393"/>
                  <a:gd name="T18" fmla="*/ 714 h 7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3" h="714">
                    <a:moveTo>
                      <a:pt x="0" y="684"/>
                    </a:moveTo>
                    <a:cubicBezTo>
                      <a:pt x="28" y="681"/>
                      <a:pt x="133" y="714"/>
                      <a:pt x="176" y="664"/>
                    </a:cubicBezTo>
                    <a:cubicBezTo>
                      <a:pt x="219" y="614"/>
                      <a:pt x="237" y="485"/>
                      <a:pt x="258" y="385"/>
                    </a:cubicBezTo>
                    <a:cubicBezTo>
                      <a:pt x="279" y="285"/>
                      <a:pt x="278" y="128"/>
                      <a:pt x="300" y="64"/>
                    </a:cubicBezTo>
                    <a:cubicBezTo>
                      <a:pt x="322" y="0"/>
                      <a:pt x="374" y="14"/>
                      <a:pt x="393" y="1"/>
                    </a:cubicBezTo>
                  </a:path>
                </a:pathLst>
              </a:cu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3" name="Freeform 65"/>
              <p:cNvSpPr>
                <a:spLocks noChangeArrowheads="1"/>
              </p:cNvSpPr>
              <p:nvPr/>
            </p:nvSpPr>
            <p:spPr bwMode="auto">
              <a:xfrm flipH="1">
                <a:off x="2462" y="3388"/>
                <a:ext cx="392" cy="714"/>
              </a:xfrm>
              <a:custGeom>
                <a:avLst/>
                <a:gdLst>
                  <a:gd name="T0" fmla="*/ 0 w 393"/>
                  <a:gd name="T1" fmla="*/ 684 h 714"/>
                  <a:gd name="T2" fmla="*/ 176 w 393"/>
                  <a:gd name="T3" fmla="*/ 664 h 714"/>
                  <a:gd name="T4" fmla="*/ 255 w 393"/>
                  <a:gd name="T5" fmla="*/ 385 h 714"/>
                  <a:gd name="T6" fmla="*/ 297 w 393"/>
                  <a:gd name="T7" fmla="*/ 64 h 714"/>
                  <a:gd name="T8" fmla="*/ 390 w 393"/>
                  <a:gd name="T9" fmla="*/ 1 h 7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3"/>
                  <a:gd name="T16" fmla="*/ 0 h 714"/>
                  <a:gd name="T17" fmla="*/ 393 w 393"/>
                  <a:gd name="T18" fmla="*/ 714 h 7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3" h="714">
                    <a:moveTo>
                      <a:pt x="0" y="684"/>
                    </a:moveTo>
                    <a:cubicBezTo>
                      <a:pt x="28" y="681"/>
                      <a:pt x="133" y="714"/>
                      <a:pt x="176" y="664"/>
                    </a:cubicBezTo>
                    <a:cubicBezTo>
                      <a:pt x="219" y="614"/>
                      <a:pt x="237" y="485"/>
                      <a:pt x="258" y="385"/>
                    </a:cubicBezTo>
                    <a:cubicBezTo>
                      <a:pt x="279" y="285"/>
                      <a:pt x="278" y="128"/>
                      <a:pt x="300" y="64"/>
                    </a:cubicBezTo>
                    <a:cubicBezTo>
                      <a:pt x="322" y="0"/>
                      <a:pt x="374" y="14"/>
                      <a:pt x="393" y="1"/>
                    </a:cubicBezTo>
                  </a:path>
                </a:pathLst>
              </a:cu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  <p:grpSp>
        <p:nvGrpSpPr>
          <p:cNvPr id="56" name="Group 66"/>
          <p:cNvGrpSpPr>
            <a:grpSpLocks/>
          </p:cNvGrpSpPr>
          <p:nvPr/>
        </p:nvGrpSpPr>
        <p:grpSpPr bwMode="auto">
          <a:xfrm>
            <a:off x="4483073" y="3543320"/>
            <a:ext cx="1162050" cy="2724150"/>
            <a:chOff x="2466" y="2376"/>
            <a:chExt cx="732" cy="1716"/>
          </a:xfrm>
        </p:grpSpPr>
        <p:grpSp>
          <p:nvGrpSpPr>
            <p:cNvPr id="57" name="Group 67"/>
            <p:cNvGrpSpPr>
              <a:grpSpLocks/>
            </p:cNvGrpSpPr>
            <p:nvPr/>
          </p:nvGrpSpPr>
          <p:grpSpPr bwMode="auto">
            <a:xfrm>
              <a:off x="2470" y="2376"/>
              <a:ext cx="728" cy="720"/>
              <a:chOff x="2470" y="2376"/>
              <a:chExt cx="728" cy="720"/>
            </a:xfrm>
          </p:grpSpPr>
          <p:sp>
            <p:nvSpPr>
              <p:cNvPr id="61" name="Freeform 68"/>
              <p:cNvSpPr>
                <a:spLocks noChangeArrowheads="1"/>
              </p:cNvSpPr>
              <p:nvPr/>
            </p:nvSpPr>
            <p:spPr bwMode="auto">
              <a:xfrm>
                <a:off x="2470" y="2376"/>
                <a:ext cx="392" cy="714"/>
              </a:xfrm>
              <a:custGeom>
                <a:avLst/>
                <a:gdLst>
                  <a:gd name="T0" fmla="*/ 0 w 393"/>
                  <a:gd name="T1" fmla="*/ 684 h 714"/>
                  <a:gd name="T2" fmla="*/ 176 w 393"/>
                  <a:gd name="T3" fmla="*/ 664 h 714"/>
                  <a:gd name="T4" fmla="*/ 255 w 393"/>
                  <a:gd name="T5" fmla="*/ 385 h 714"/>
                  <a:gd name="T6" fmla="*/ 297 w 393"/>
                  <a:gd name="T7" fmla="*/ 64 h 714"/>
                  <a:gd name="T8" fmla="*/ 390 w 393"/>
                  <a:gd name="T9" fmla="*/ 1 h 7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3"/>
                  <a:gd name="T16" fmla="*/ 0 h 714"/>
                  <a:gd name="T17" fmla="*/ 393 w 393"/>
                  <a:gd name="T18" fmla="*/ 714 h 7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3" h="714">
                    <a:moveTo>
                      <a:pt x="0" y="684"/>
                    </a:moveTo>
                    <a:cubicBezTo>
                      <a:pt x="28" y="681"/>
                      <a:pt x="133" y="714"/>
                      <a:pt x="176" y="664"/>
                    </a:cubicBezTo>
                    <a:cubicBezTo>
                      <a:pt x="219" y="614"/>
                      <a:pt x="237" y="485"/>
                      <a:pt x="258" y="385"/>
                    </a:cubicBezTo>
                    <a:cubicBezTo>
                      <a:pt x="279" y="285"/>
                      <a:pt x="278" y="128"/>
                      <a:pt x="300" y="64"/>
                    </a:cubicBezTo>
                    <a:cubicBezTo>
                      <a:pt x="322" y="0"/>
                      <a:pt x="374" y="14"/>
                      <a:pt x="393" y="1"/>
                    </a:cubicBezTo>
                  </a:path>
                </a:pathLst>
              </a:cu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2" name="Freeform 69"/>
              <p:cNvSpPr>
                <a:spLocks noChangeArrowheads="1"/>
              </p:cNvSpPr>
              <p:nvPr/>
            </p:nvSpPr>
            <p:spPr bwMode="auto">
              <a:xfrm flipH="1">
                <a:off x="2806" y="2382"/>
                <a:ext cx="392" cy="714"/>
              </a:xfrm>
              <a:custGeom>
                <a:avLst/>
                <a:gdLst>
                  <a:gd name="T0" fmla="*/ 0 w 393"/>
                  <a:gd name="T1" fmla="*/ 684 h 714"/>
                  <a:gd name="T2" fmla="*/ 176 w 393"/>
                  <a:gd name="T3" fmla="*/ 664 h 714"/>
                  <a:gd name="T4" fmla="*/ 255 w 393"/>
                  <a:gd name="T5" fmla="*/ 385 h 714"/>
                  <a:gd name="T6" fmla="*/ 297 w 393"/>
                  <a:gd name="T7" fmla="*/ 64 h 714"/>
                  <a:gd name="T8" fmla="*/ 390 w 393"/>
                  <a:gd name="T9" fmla="*/ 1 h 7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3"/>
                  <a:gd name="T16" fmla="*/ 0 h 714"/>
                  <a:gd name="T17" fmla="*/ 393 w 393"/>
                  <a:gd name="T18" fmla="*/ 714 h 7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3" h="714">
                    <a:moveTo>
                      <a:pt x="0" y="684"/>
                    </a:moveTo>
                    <a:cubicBezTo>
                      <a:pt x="28" y="681"/>
                      <a:pt x="133" y="714"/>
                      <a:pt x="176" y="664"/>
                    </a:cubicBezTo>
                    <a:cubicBezTo>
                      <a:pt x="219" y="614"/>
                      <a:pt x="237" y="485"/>
                      <a:pt x="258" y="385"/>
                    </a:cubicBezTo>
                    <a:cubicBezTo>
                      <a:pt x="279" y="285"/>
                      <a:pt x="278" y="128"/>
                      <a:pt x="300" y="64"/>
                    </a:cubicBezTo>
                    <a:cubicBezTo>
                      <a:pt x="322" y="0"/>
                      <a:pt x="374" y="14"/>
                      <a:pt x="393" y="1"/>
                    </a:cubicBezTo>
                  </a:path>
                </a:pathLst>
              </a:cu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58" name="Group 70"/>
            <p:cNvGrpSpPr>
              <a:grpSpLocks/>
            </p:cNvGrpSpPr>
            <p:nvPr/>
          </p:nvGrpSpPr>
          <p:grpSpPr bwMode="auto">
            <a:xfrm>
              <a:off x="2466" y="3372"/>
              <a:ext cx="728" cy="720"/>
              <a:chOff x="2466" y="3372"/>
              <a:chExt cx="728" cy="720"/>
            </a:xfrm>
          </p:grpSpPr>
          <p:sp>
            <p:nvSpPr>
              <p:cNvPr id="59" name="Freeform 71"/>
              <p:cNvSpPr>
                <a:spLocks noChangeArrowheads="1"/>
              </p:cNvSpPr>
              <p:nvPr/>
            </p:nvSpPr>
            <p:spPr bwMode="auto">
              <a:xfrm>
                <a:off x="2466" y="3372"/>
                <a:ext cx="392" cy="714"/>
              </a:xfrm>
              <a:custGeom>
                <a:avLst/>
                <a:gdLst>
                  <a:gd name="T0" fmla="*/ 0 w 393"/>
                  <a:gd name="T1" fmla="*/ 684 h 714"/>
                  <a:gd name="T2" fmla="*/ 176 w 393"/>
                  <a:gd name="T3" fmla="*/ 664 h 714"/>
                  <a:gd name="T4" fmla="*/ 255 w 393"/>
                  <a:gd name="T5" fmla="*/ 385 h 714"/>
                  <a:gd name="T6" fmla="*/ 297 w 393"/>
                  <a:gd name="T7" fmla="*/ 64 h 714"/>
                  <a:gd name="T8" fmla="*/ 390 w 393"/>
                  <a:gd name="T9" fmla="*/ 1 h 7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3"/>
                  <a:gd name="T16" fmla="*/ 0 h 714"/>
                  <a:gd name="T17" fmla="*/ 393 w 393"/>
                  <a:gd name="T18" fmla="*/ 714 h 7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3" h="714">
                    <a:moveTo>
                      <a:pt x="0" y="684"/>
                    </a:moveTo>
                    <a:cubicBezTo>
                      <a:pt x="28" y="681"/>
                      <a:pt x="133" y="714"/>
                      <a:pt x="176" y="664"/>
                    </a:cubicBezTo>
                    <a:cubicBezTo>
                      <a:pt x="219" y="614"/>
                      <a:pt x="237" y="485"/>
                      <a:pt x="258" y="385"/>
                    </a:cubicBezTo>
                    <a:cubicBezTo>
                      <a:pt x="279" y="285"/>
                      <a:pt x="278" y="128"/>
                      <a:pt x="300" y="64"/>
                    </a:cubicBezTo>
                    <a:cubicBezTo>
                      <a:pt x="322" y="0"/>
                      <a:pt x="374" y="14"/>
                      <a:pt x="393" y="1"/>
                    </a:cubicBezTo>
                  </a:path>
                </a:pathLst>
              </a:cu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0" name="Freeform 72"/>
              <p:cNvSpPr>
                <a:spLocks noChangeArrowheads="1"/>
              </p:cNvSpPr>
              <p:nvPr/>
            </p:nvSpPr>
            <p:spPr bwMode="auto">
              <a:xfrm flipH="1">
                <a:off x="2802" y="3378"/>
                <a:ext cx="392" cy="714"/>
              </a:xfrm>
              <a:custGeom>
                <a:avLst/>
                <a:gdLst>
                  <a:gd name="T0" fmla="*/ 0 w 393"/>
                  <a:gd name="T1" fmla="*/ 684 h 714"/>
                  <a:gd name="T2" fmla="*/ 176 w 393"/>
                  <a:gd name="T3" fmla="*/ 664 h 714"/>
                  <a:gd name="T4" fmla="*/ 255 w 393"/>
                  <a:gd name="T5" fmla="*/ 385 h 714"/>
                  <a:gd name="T6" fmla="*/ 297 w 393"/>
                  <a:gd name="T7" fmla="*/ 64 h 714"/>
                  <a:gd name="T8" fmla="*/ 390 w 393"/>
                  <a:gd name="T9" fmla="*/ 1 h 7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3"/>
                  <a:gd name="T16" fmla="*/ 0 h 714"/>
                  <a:gd name="T17" fmla="*/ 393 w 393"/>
                  <a:gd name="T18" fmla="*/ 714 h 7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3" h="714">
                    <a:moveTo>
                      <a:pt x="0" y="684"/>
                    </a:moveTo>
                    <a:cubicBezTo>
                      <a:pt x="28" y="681"/>
                      <a:pt x="133" y="714"/>
                      <a:pt x="176" y="664"/>
                    </a:cubicBezTo>
                    <a:cubicBezTo>
                      <a:pt x="219" y="614"/>
                      <a:pt x="237" y="485"/>
                      <a:pt x="258" y="385"/>
                    </a:cubicBezTo>
                    <a:cubicBezTo>
                      <a:pt x="279" y="285"/>
                      <a:pt x="278" y="128"/>
                      <a:pt x="300" y="64"/>
                    </a:cubicBezTo>
                    <a:cubicBezTo>
                      <a:pt x="322" y="0"/>
                      <a:pt x="374" y="14"/>
                      <a:pt x="393" y="1"/>
                    </a:cubicBezTo>
                  </a:path>
                </a:pathLst>
              </a:cu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  <p:grpSp>
        <p:nvGrpSpPr>
          <p:cNvPr id="63" name="Group 73"/>
          <p:cNvGrpSpPr>
            <a:grpSpLocks/>
          </p:cNvGrpSpPr>
          <p:nvPr/>
        </p:nvGrpSpPr>
        <p:grpSpPr bwMode="auto">
          <a:xfrm>
            <a:off x="5016473" y="3552845"/>
            <a:ext cx="1162050" cy="2724150"/>
            <a:chOff x="2802" y="2382"/>
            <a:chExt cx="732" cy="1716"/>
          </a:xfrm>
        </p:grpSpPr>
        <p:grpSp>
          <p:nvGrpSpPr>
            <p:cNvPr id="64" name="Group 74"/>
            <p:cNvGrpSpPr>
              <a:grpSpLocks/>
            </p:cNvGrpSpPr>
            <p:nvPr/>
          </p:nvGrpSpPr>
          <p:grpSpPr bwMode="auto">
            <a:xfrm>
              <a:off x="2806" y="2382"/>
              <a:ext cx="728" cy="720"/>
              <a:chOff x="2806" y="2382"/>
              <a:chExt cx="728" cy="720"/>
            </a:xfrm>
          </p:grpSpPr>
          <p:sp>
            <p:nvSpPr>
              <p:cNvPr id="68" name="Freeform 75"/>
              <p:cNvSpPr>
                <a:spLocks noChangeArrowheads="1"/>
              </p:cNvSpPr>
              <p:nvPr/>
            </p:nvSpPr>
            <p:spPr bwMode="auto">
              <a:xfrm>
                <a:off x="2806" y="2382"/>
                <a:ext cx="392" cy="714"/>
              </a:xfrm>
              <a:custGeom>
                <a:avLst/>
                <a:gdLst>
                  <a:gd name="T0" fmla="*/ 0 w 393"/>
                  <a:gd name="T1" fmla="*/ 684 h 714"/>
                  <a:gd name="T2" fmla="*/ 176 w 393"/>
                  <a:gd name="T3" fmla="*/ 664 h 714"/>
                  <a:gd name="T4" fmla="*/ 255 w 393"/>
                  <a:gd name="T5" fmla="*/ 385 h 714"/>
                  <a:gd name="T6" fmla="*/ 297 w 393"/>
                  <a:gd name="T7" fmla="*/ 64 h 714"/>
                  <a:gd name="T8" fmla="*/ 390 w 393"/>
                  <a:gd name="T9" fmla="*/ 1 h 7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3"/>
                  <a:gd name="T16" fmla="*/ 0 h 714"/>
                  <a:gd name="T17" fmla="*/ 393 w 393"/>
                  <a:gd name="T18" fmla="*/ 714 h 7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3" h="714">
                    <a:moveTo>
                      <a:pt x="0" y="684"/>
                    </a:moveTo>
                    <a:cubicBezTo>
                      <a:pt x="28" y="681"/>
                      <a:pt x="133" y="714"/>
                      <a:pt x="176" y="664"/>
                    </a:cubicBezTo>
                    <a:cubicBezTo>
                      <a:pt x="219" y="614"/>
                      <a:pt x="237" y="485"/>
                      <a:pt x="258" y="385"/>
                    </a:cubicBezTo>
                    <a:cubicBezTo>
                      <a:pt x="279" y="285"/>
                      <a:pt x="278" y="128"/>
                      <a:pt x="300" y="64"/>
                    </a:cubicBezTo>
                    <a:cubicBezTo>
                      <a:pt x="322" y="0"/>
                      <a:pt x="374" y="14"/>
                      <a:pt x="393" y="1"/>
                    </a:cubicBezTo>
                  </a:path>
                </a:pathLst>
              </a:cu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9" name="Freeform 76"/>
              <p:cNvSpPr>
                <a:spLocks noChangeArrowheads="1"/>
              </p:cNvSpPr>
              <p:nvPr/>
            </p:nvSpPr>
            <p:spPr bwMode="auto">
              <a:xfrm flipH="1">
                <a:off x="3142" y="2388"/>
                <a:ext cx="392" cy="714"/>
              </a:xfrm>
              <a:custGeom>
                <a:avLst/>
                <a:gdLst>
                  <a:gd name="T0" fmla="*/ 0 w 393"/>
                  <a:gd name="T1" fmla="*/ 684 h 714"/>
                  <a:gd name="T2" fmla="*/ 176 w 393"/>
                  <a:gd name="T3" fmla="*/ 664 h 714"/>
                  <a:gd name="T4" fmla="*/ 255 w 393"/>
                  <a:gd name="T5" fmla="*/ 385 h 714"/>
                  <a:gd name="T6" fmla="*/ 297 w 393"/>
                  <a:gd name="T7" fmla="*/ 64 h 714"/>
                  <a:gd name="T8" fmla="*/ 390 w 393"/>
                  <a:gd name="T9" fmla="*/ 1 h 7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3"/>
                  <a:gd name="T16" fmla="*/ 0 h 714"/>
                  <a:gd name="T17" fmla="*/ 393 w 393"/>
                  <a:gd name="T18" fmla="*/ 714 h 7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3" h="714">
                    <a:moveTo>
                      <a:pt x="0" y="684"/>
                    </a:moveTo>
                    <a:cubicBezTo>
                      <a:pt x="28" y="681"/>
                      <a:pt x="133" y="714"/>
                      <a:pt x="176" y="664"/>
                    </a:cubicBezTo>
                    <a:cubicBezTo>
                      <a:pt x="219" y="614"/>
                      <a:pt x="237" y="485"/>
                      <a:pt x="258" y="385"/>
                    </a:cubicBezTo>
                    <a:cubicBezTo>
                      <a:pt x="279" y="285"/>
                      <a:pt x="278" y="128"/>
                      <a:pt x="300" y="64"/>
                    </a:cubicBezTo>
                    <a:cubicBezTo>
                      <a:pt x="322" y="0"/>
                      <a:pt x="374" y="14"/>
                      <a:pt x="393" y="1"/>
                    </a:cubicBezTo>
                  </a:path>
                </a:pathLst>
              </a:cu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65" name="Group 77"/>
            <p:cNvGrpSpPr>
              <a:grpSpLocks/>
            </p:cNvGrpSpPr>
            <p:nvPr/>
          </p:nvGrpSpPr>
          <p:grpSpPr bwMode="auto">
            <a:xfrm>
              <a:off x="2802" y="3378"/>
              <a:ext cx="728" cy="720"/>
              <a:chOff x="2802" y="3378"/>
              <a:chExt cx="728" cy="720"/>
            </a:xfrm>
          </p:grpSpPr>
          <p:sp>
            <p:nvSpPr>
              <p:cNvPr id="66" name="Freeform 78"/>
              <p:cNvSpPr>
                <a:spLocks noChangeArrowheads="1"/>
              </p:cNvSpPr>
              <p:nvPr/>
            </p:nvSpPr>
            <p:spPr bwMode="auto">
              <a:xfrm>
                <a:off x="2802" y="3378"/>
                <a:ext cx="392" cy="714"/>
              </a:xfrm>
              <a:custGeom>
                <a:avLst/>
                <a:gdLst>
                  <a:gd name="T0" fmla="*/ 0 w 393"/>
                  <a:gd name="T1" fmla="*/ 684 h 714"/>
                  <a:gd name="T2" fmla="*/ 176 w 393"/>
                  <a:gd name="T3" fmla="*/ 664 h 714"/>
                  <a:gd name="T4" fmla="*/ 255 w 393"/>
                  <a:gd name="T5" fmla="*/ 385 h 714"/>
                  <a:gd name="T6" fmla="*/ 297 w 393"/>
                  <a:gd name="T7" fmla="*/ 64 h 714"/>
                  <a:gd name="T8" fmla="*/ 390 w 393"/>
                  <a:gd name="T9" fmla="*/ 1 h 7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3"/>
                  <a:gd name="T16" fmla="*/ 0 h 714"/>
                  <a:gd name="T17" fmla="*/ 393 w 393"/>
                  <a:gd name="T18" fmla="*/ 714 h 7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3" h="714">
                    <a:moveTo>
                      <a:pt x="0" y="684"/>
                    </a:moveTo>
                    <a:cubicBezTo>
                      <a:pt x="28" y="681"/>
                      <a:pt x="133" y="714"/>
                      <a:pt x="176" y="664"/>
                    </a:cubicBezTo>
                    <a:cubicBezTo>
                      <a:pt x="219" y="614"/>
                      <a:pt x="237" y="485"/>
                      <a:pt x="258" y="385"/>
                    </a:cubicBezTo>
                    <a:cubicBezTo>
                      <a:pt x="279" y="285"/>
                      <a:pt x="278" y="128"/>
                      <a:pt x="300" y="64"/>
                    </a:cubicBezTo>
                    <a:cubicBezTo>
                      <a:pt x="322" y="0"/>
                      <a:pt x="374" y="14"/>
                      <a:pt x="393" y="1"/>
                    </a:cubicBezTo>
                  </a:path>
                </a:pathLst>
              </a:cu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7" name="Freeform 79"/>
              <p:cNvSpPr>
                <a:spLocks noChangeArrowheads="1"/>
              </p:cNvSpPr>
              <p:nvPr/>
            </p:nvSpPr>
            <p:spPr bwMode="auto">
              <a:xfrm flipH="1">
                <a:off x="3138" y="3384"/>
                <a:ext cx="392" cy="714"/>
              </a:xfrm>
              <a:custGeom>
                <a:avLst/>
                <a:gdLst>
                  <a:gd name="T0" fmla="*/ 0 w 393"/>
                  <a:gd name="T1" fmla="*/ 684 h 714"/>
                  <a:gd name="T2" fmla="*/ 176 w 393"/>
                  <a:gd name="T3" fmla="*/ 664 h 714"/>
                  <a:gd name="T4" fmla="*/ 255 w 393"/>
                  <a:gd name="T5" fmla="*/ 385 h 714"/>
                  <a:gd name="T6" fmla="*/ 297 w 393"/>
                  <a:gd name="T7" fmla="*/ 64 h 714"/>
                  <a:gd name="T8" fmla="*/ 390 w 393"/>
                  <a:gd name="T9" fmla="*/ 1 h 7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3"/>
                  <a:gd name="T16" fmla="*/ 0 h 714"/>
                  <a:gd name="T17" fmla="*/ 393 w 393"/>
                  <a:gd name="T18" fmla="*/ 714 h 7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3" h="714">
                    <a:moveTo>
                      <a:pt x="0" y="684"/>
                    </a:moveTo>
                    <a:cubicBezTo>
                      <a:pt x="28" y="681"/>
                      <a:pt x="133" y="714"/>
                      <a:pt x="176" y="664"/>
                    </a:cubicBezTo>
                    <a:cubicBezTo>
                      <a:pt x="219" y="614"/>
                      <a:pt x="237" y="485"/>
                      <a:pt x="258" y="385"/>
                    </a:cubicBezTo>
                    <a:cubicBezTo>
                      <a:pt x="279" y="285"/>
                      <a:pt x="278" y="128"/>
                      <a:pt x="300" y="64"/>
                    </a:cubicBezTo>
                    <a:cubicBezTo>
                      <a:pt x="322" y="0"/>
                      <a:pt x="374" y="14"/>
                      <a:pt x="393" y="1"/>
                    </a:cubicBezTo>
                  </a:path>
                </a:pathLst>
              </a:cu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  <p:grpSp>
        <p:nvGrpSpPr>
          <p:cNvPr id="70" name="Group 80"/>
          <p:cNvGrpSpPr>
            <a:grpSpLocks/>
          </p:cNvGrpSpPr>
          <p:nvPr/>
        </p:nvGrpSpPr>
        <p:grpSpPr bwMode="auto">
          <a:xfrm>
            <a:off x="5543523" y="3549670"/>
            <a:ext cx="1162050" cy="2724150"/>
            <a:chOff x="3134" y="2380"/>
            <a:chExt cx="733" cy="1716"/>
          </a:xfrm>
        </p:grpSpPr>
        <p:grpSp>
          <p:nvGrpSpPr>
            <p:cNvPr id="71" name="Group 81"/>
            <p:cNvGrpSpPr>
              <a:grpSpLocks/>
            </p:cNvGrpSpPr>
            <p:nvPr/>
          </p:nvGrpSpPr>
          <p:grpSpPr bwMode="auto">
            <a:xfrm>
              <a:off x="3133" y="2380"/>
              <a:ext cx="726" cy="720"/>
              <a:chOff x="3138" y="2380"/>
              <a:chExt cx="728" cy="720"/>
            </a:xfrm>
          </p:grpSpPr>
          <p:sp>
            <p:nvSpPr>
              <p:cNvPr id="75" name="Freeform 82"/>
              <p:cNvSpPr>
                <a:spLocks noChangeArrowheads="1"/>
              </p:cNvSpPr>
              <p:nvPr/>
            </p:nvSpPr>
            <p:spPr bwMode="auto">
              <a:xfrm>
                <a:off x="3138" y="2380"/>
                <a:ext cx="392" cy="714"/>
              </a:xfrm>
              <a:custGeom>
                <a:avLst/>
                <a:gdLst>
                  <a:gd name="T0" fmla="*/ 0 w 393"/>
                  <a:gd name="T1" fmla="*/ 684 h 714"/>
                  <a:gd name="T2" fmla="*/ 176 w 393"/>
                  <a:gd name="T3" fmla="*/ 664 h 714"/>
                  <a:gd name="T4" fmla="*/ 255 w 393"/>
                  <a:gd name="T5" fmla="*/ 385 h 714"/>
                  <a:gd name="T6" fmla="*/ 297 w 393"/>
                  <a:gd name="T7" fmla="*/ 64 h 714"/>
                  <a:gd name="T8" fmla="*/ 390 w 393"/>
                  <a:gd name="T9" fmla="*/ 1 h 7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3"/>
                  <a:gd name="T16" fmla="*/ 0 h 714"/>
                  <a:gd name="T17" fmla="*/ 393 w 393"/>
                  <a:gd name="T18" fmla="*/ 714 h 7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3" h="714">
                    <a:moveTo>
                      <a:pt x="0" y="684"/>
                    </a:moveTo>
                    <a:cubicBezTo>
                      <a:pt x="28" y="681"/>
                      <a:pt x="133" y="714"/>
                      <a:pt x="176" y="664"/>
                    </a:cubicBezTo>
                    <a:cubicBezTo>
                      <a:pt x="219" y="614"/>
                      <a:pt x="237" y="485"/>
                      <a:pt x="258" y="385"/>
                    </a:cubicBezTo>
                    <a:cubicBezTo>
                      <a:pt x="279" y="285"/>
                      <a:pt x="278" y="128"/>
                      <a:pt x="300" y="64"/>
                    </a:cubicBezTo>
                    <a:cubicBezTo>
                      <a:pt x="322" y="0"/>
                      <a:pt x="374" y="14"/>
                      <a:pt x="393" y="1"/>
                    </a:cubicBezTo>
                  </a:path>
                </a:pathLst>
              </a:cu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6" name="Freeform 83"/>
              <p:cNvSpPr>
                <a:spLocks noChangeArrowheads="1"/>
              </p:cNvSpPr>
              <p:nvPr/>
            </p:nvSpPr>
            <p:spPr bwMode="auto">
              <a:xfrm flipH="1">
                <a:off x="3474" y="2386"/>
                <a:ext cx="392" cy="714"/>
              </a:xfrm>
              <a:custGeom>
                <a:avLst/>
                <a:gdLst>
                  <a:gd name="T0" fmla="*/ 0 w 393"/>
                  <a:gd name="T1" fmla="*/ 684 h 714"/>
                  <a:gd name="T2" fmla="*/ 176 w 393"/>
                  <a:gd name="T3" fmla="*/ 664 h 714"/>
                  <a:gd name="T4" fmla="*/ 255 w 393"/>
                  <a:gd name="T5" fmla="*/ 385 h 714"/>
                  <a:gd name="T6" fmla="*/ 297 w 393"/>
                  <a:gd name="T7" fmla="*/ 64 h 714"/>
                  <a:gd name="T8" fmla="*/ 390 w 393"/>
                  <a:gd name="T9" fmla="*/ 1 h 7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3"/>
                  <a:gd name="T16" fmla="*/ 0 h 714"/>
                  <a:gd name="T17" fmla="*/ 393 w 393"/>
                  <a:gd name="T18" fmla="*/ 714 h 7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3" h="714">
                    <a:moveTo>
                      <a:pt x="0" y="684"/>
                    </a:moveTo>
                    <a:cubicBezTo>
                      <a:pt x="28" y="681"/>
                      <a:pt x="133" y="714"/>
                      <a:pt x="176" y="664"/>
                    </a:cubicBezTo>
                    <a:cubicBezTo>
                      <a:pt x="219" y="614"/>
                      <a:pt x="237" y="485"/>
                      <a:pt x="258" y="385"/>
                    </a:cubicBezTo>
                    <a:cubicBezTo>
                      <a:pt x="279" y="285"/>
                      <a:pt x="278" y="128"/>
                      <a:pt x="300" y="64"/>
                    </a:cubicBezTo>
                    <a:cubicBezTo>
                      <a:pt x="322" y="0"/>
                      <a:pt x="374" y="14"/>
                      <a:pt x="393" y="1"/>
                    </a:cubicBezTo>
                  </a:path>
                </a:pathLst>
              </a:cu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72" name="Group 84"/>
            <p:cNvGrpSpPr>
              <a:grpSpLocks/>
            </p:cNvGrpSpPr>
            <p:nvPr/>
          </p:nvGrpSpPr>
          <p:grpSpPr bwMode="auto">
            <a:xfrm>
              <a:off x="3129" y="3376"/>
              <a:ext cx="726" cy="720"/>
              <a:chOff x="3134" y="3376"/>
              <a:chExt cx="728" cy="720"/>
            </a:xfrm>
          </p:grpSpPr>
          <p:sp>
            <p:nvSpPr>
              <p:cNvPr id="73" name="Freeform 85"/>
              <p:cNvSpPr>
                <a:spLocks noChangeArrowheads="1"/>
              </p:cNvSpPr>
              <p:nvPr/>
            </p:nvSpPr>
            <p:spPr bwMode="auto">
              <a:xfrm>
                <a:off x="3134" y="3376"/>
                <a:ext cx="392" cy="714"/>
              </a:xfrm>
              <a:custGeom>
                <a:avLst/>
                <a:gdLst>
                  <a:gd name="T0" fmla="*/ 0 w 393"/>
                  <a:gd name="T1" fmla="*/ 684 h 714"/>
                  <a:gd name="T2" fmla="*/ 176 w 393"/>
                  <a:gd name="T3" fmla="*/ 664 h 714"/>
                  <a:gd name="T4" fmla="*/ 255 w 393"/>
                  <a:gd name="T5" fmla="*/ 385 h 714"/>
                  <a:gd name="T6" fmla="*/ 297 w 393"/>
                  <a:gd name="T7" fmla="*/ 64 h 714"/>
                  <a:gd name="T8" fmla="*/ 390 w 393"/>
                  <a:gd name="T9" fmla="*/ 1 h 7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3"/>
                  <a:gd name="T16" fmla="*/ 0 h 714"/>
                  <a:gd name="T17" fmla="*/ 393 w 393"/>
                  <a:gd name="T18" fmla="*/ 714 h 7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3" h="714">
                    <a:moveTo>
                      <a:pt x="0" y="684"/>
                    </a:moveTo>
                    <a:cubicBezTo>
                      <a:pt x="28" y="681"/>
                      <a:pt x="133" y="714"/>
                      <a:pt x="176" y="664"/>
                    </a:cubicBezTo>
                    <a:cubicBezTo>
                      <a:pt x="219" y="614"/>
                      <a:pt x="237" y="485"/>
                      <a:pt x="258" y="385"/>
                    </a:cubicBezTo>
                    <a:cubicBezTo>
                      <a:pt x="279" y="285"/>
                      <a:pt x="278" y="128"/>
                      <a:pt x="300" y="64"/>
                    </a:cubicBezTo>
                    <a:cubicBezTo>
                      <a:pt x="322" y="0"/>
                      <a:pt x="374" y="14"/>
                      <a:pt x="393" y="1"/>
                    </a:cubicBezTo>
                  </a:path>
                </a:pathLst>
              </a:cu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4" name="Freeform 86"/>
              <p:cNvSpPr>
                <a:spLocks noChangeArrowheads="1"/>
              </p:cNvSpPr>
              <p:nvPr/>
            </p:nvSpPr>
            <p:spPr bwMode="auto">
              <a:xfrm flipH="1">
                <a:off x="3470" y="3382"/>
                <a:ext cx="392" cy="714"/>
              </a:xfrm>
              <a:custGeom>
                <a:avLst/>
                <a:gdLst>
                  <a:gd name="T0" fmla="*/ 0 w 393"/>
                  <a:gd name="T1" fmla="*/ 684 h 714"/>
                  <a:gd name="T2" fmla="*/ 176 w 393"/>
                  <a:gd name="T3" fmla="*/ 664 h 714"/>
                  <a:gd name="T4" fmla="*/ 255 w 393"/>
                  <a:gd name="T5" fmla="*/ 385 h 714"/>
                  <a:gd name="T6" fmla="*/ 297 w 393"/>
                  <a:gd name="T7" fmla="*/ 64 h 714"/>
                  <a:gd name="T8" fmla="*/ 390 w 393"/>
                  <a:gd name="T9" fmla="*/ 1 h 7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3"/>
                  <a:gd name="T16" fmla="*/ 0 h 714"/>
                  <a:gd name="T17" fmla="*/ 393 w 393"/>
                  <a:gd name="T18" fmla="*/ 714 h 7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3" h="714">
                    <a:moveTo>
                      <a:pt x="0" y="684"/>
                    </a:moveTo>
                    <a:cubicBezTo>
                      <a:pt x="28" y="681"/>
                      <a:pt x="133" y="714"/>
                      <a:pt x="176" y="664"/>
                    </a:cubicBezTo>
                    <a:cubicBezTo>
                      <a:pt x="219" y="614"/>
                      <a:pt x="237" y="485"/>
                      <a:pt x="258" y="385"/>
                    </a:cubicBezTo>
                    <a:cubicBezTo>
                      <a:pt x="279" y="285"/>
                      <a:pt x="278" y="128"/>
                      <a:pt x="300" y="64"/>
                    </a:cubicBezTo>
                    <a:cubicBezTo>
                      <a:pt x="322" y="0"/>
                      <a:pt x="374" y="14"/>
                      <a:pt x="393" y="1"/>
                    </a:cubicBezTo>
                  </a:path>
                </a:pathLst>
              </a:cu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  <p:grpSp>
        <p:nvGrpSpPr>
          <p:cNvPr id="77" name="Group 87"/>
          <p:cNvGrpSpPr>
            <a:grpSpLocks/>
          </p:cNvGrpSpPr>
          <p:nvPr/>
        </p:nvGrpSpPr>
        <p:grpSpPr bwMode="auto">
          <a:xfrm>
            <a:off x="6076923" y="3559195"/>
            <a:ext cx="1162050" cy="2724150"/>
            <a:chOff x="3470" y="2386"/>
            <a:chExt cx="733" cy="1716"/>
          </a:xfrm>
        </p:grpSpPr>
        <p:grpSp>
          <p:nvGrpSpPr>
            <p:cNvPr id="78" name="Group 88"/>
            <p:cNvGrpSpPr>
              <a:grpSpLocks/>
            </p:cNvGrpSpPr>
            <p:nvPr/>
          </p:nvGrpSpPr>
          <p:grpSpPr bwMode="auto">
            <a:xfrm>
              <a:off x="3469" y="2386"/>
              <a:ext cx="726" cy="720"/>
              <a:chOff x="3474" y="2386"/>
              <a:chExt cx="728" cy="720"/>
            </a:xfrm>
          </p:grpSpPr>
          <p:sp>
            <p:nvSpPr>
              <p:cNvPr id="82" name="Freeform 89"/>
              <p:cNvSpPr>
                <a:spLocks noChangeArrowheads="1"/>
              </p:cNvSpPr>
              <p:nvPr/>
            </p:nvSpPr>
            <p:spPr bwMode="auto">
              <a:xfrm>
                <a:off x="3474" y="2386"/>
                <a:ext cx="392" cy="714"/>
              </a:xfrm>
              <a:custGeom>
                <a:avLst/>
                <a:gdLst>
                  <a:gd name="T0" fmla="*/ 0 w 393"/>
                  <a:gd name="T1" fmla="*/ 684 h 714"/>
                  <a:gd name="T2" fmla="*/ 176 w 393"/>
                  <a:gd name="T3" fmla="*/ 664 h 714"/>
                  <a:gd name="T4" fmla="*/ 255 w 393"/>
                  <a:gd name="T5" fmla="*/ 385 h 714"/>
                  <a:gd name="T6" fmla="*/ 297 w 393"/>
                  <a:gd name="T7" fmla="*/ 64 h 714"/>
                  <a:gd name="T8" fmla="*/ 390 w 393"/>
                  <a:gd name="T9" fmla="*/ 1 h 7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3"/>
                  <a:gd name="T16" fmla="*/ 0 h 714"/>
                  <a:gd name="T17" fmla="*/ 393 w 393"/>
                  <a:gd name="T18" fmla="*/ 714 h 7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3" h="714">
                    <a:moveTo>
                      <a:pt x="0" y="684"/>
                    </a:moveTo>
                    <a:cubicBezTo>
                      <a:pt x="28" y="681"/>
                      <a:pt x="133" y="714"/>
                      <a:pt x="176" y="664"/>
                    </a:cubicBezTo>
                    <a:cubicBezTo>
                      <a:pt x="219" y="614"/>
                      <a:pt x="237" y="485"/>
                      <a:pt x="258" y="385"/>
                    </a:cubicBezTo>
                    <a:cubicBezTo>
                      <a:pt x="279" y="285"/>
                      <a:pt x="278" y="128"/>
                      <a:pt x="300" y="64"/>
                    </a:cubicBezTo>
                    <a:cubicBezTo>
                      <a:pt x="322" y="0"/>
                      <a:pt x="374" y="14"/>
                      <a:pt x="393" y="1"/>
                    </a:cubicBezTo>
                  </a:path>
                </a:pathLst>
              </a:cu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" name="Freeform 90"/>
              <p:cNvSpPr>
                <a:spLocks noChangeArrowheads="1"/>
              </p:cNvSpPr>
              <p:nvPr/>
            </p:nvSpPr>
            <p:spPr bwMode="auto">
              <a:xfrm flipH="1">
                <a:off x="3810" y="2392"/>
                <a:ext cx="392" cy="714"/>
              </a:xfrm>
              <a:custGeom>
                <a:avLst/>
                <a:gdLst>
                  <a:gd name="T0" fmla="*/ 0 w 393"/>
                  <a:gd name="T1" fmla="*/ 684 h 714"/>
                  <a:gd name="T2" fmla="*/ 176 w 393"/>
                  <a:gd name="T3" fmla="*/ 664 h 714"/>
                  <a:gd name="T4" fmla="*/ 255 w 393"/>
                  <a:gd name="T5" fmla="*/ 385 h 714"/>
                  <a:gd name="T6" fmla="*/ 297 w 393"/>
                  <a:gd name="T7" fmla="*/ 64 h 714"/>
                  <a:gd name="T8" fmla="*/ 390 w 393"/>
                  <a:gd name="T9" fmla="*/ 1 h 7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3"/>
                  <a:gd name="T16" fmla="*/ 0 h 714"/>
                  <a:gd name="T17" fmla="*/ 393 w 393"/>
                  <a:gd name="T18" fmla="*/ 714 h 7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3" h="714">
                    <a:moveTo>
                      <a:pt x="0" y="684"/>
                    </a:moveTo>
                    <a:cubicBezTo>
                      <a:pt x="28" y="681"/>
                      <a:pt x="133" y="714"/>
                      <a:pt x="176" y="664"/>
                    </a:cubicBezTo>
                    <a:cubicBezTo>
                      <a:pt x="219" y="614"/>
                      <a:pt x="237" y="485"/>
                      <a:pt x="258" y="385"/>
                    </a:cubicBezTo>
                    <a:cubicBezTo>
                      <a:pt x="279" y="285"/>
                      <a:pt x="278" y="128"/>
                      <a:pt x="300" y="64"/>
                    </a:cubicBezTo>
                    <a:cubicBezTo>
                      <a:pt x="322" y="0"/>
                      <a:pt x="374" y="14"/>
                      <a:pt x="393" y="1"/>
                    </a:cubicBezTo>
                  </a:path>
                </a:pathLst>
              </a:cu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79" name="Group 91"/>
            <p:cNvGrpSpPr>
              <a:grpSpLocks/>
            </p:cNvGrpSpPr>
            <p:nvPr/>
          </p:nvGrpSpPr>
          <p:grpSpPr bwMode="auto">
            <a:xfrm>
              <a:off x="3465" y="3382"/>
              <a:ext cx="726" cy="720"/>
              <a:chOff x="3470" y="3382"/>
              <a:chExt cx="728" cy="720"/>
            </a:xfrm>
          </p:grpSpPr>
          <p:sp>
            <p:nvSpPr>
              <p:cNvPr id="80" name="Freeform 92"/>
              <p:cNvSpPr>
                <a:spLocks noChangeArrowheads="1"/>
              </p:cNvSpPr>
              <p:nvPr/>
            </p:nvSpPr>
            <p:spPr bwMode="auto">
              <a:xfrm>
                <a:off x="3470" y="3382"/>
                <a:ext cx="392" cy="714"/>
              </a:xfrm>
              <a:custGeom>
                <a:avLst/>
                <a:gdLst>
                  <a:gd name="T0" fmla="*/ 0 w 393"/>
                  <a:gd name="T1" fmla="*/ 684 h 714"/>
                  <a:gd name="T2" fmla="*/ 176 w 393"/>
                  <a:gd name="T3" fmla="*/ 664 h 714"/>
                  <a:gd name="T4" fmla="*/ 255 w 393"/>
                  <a:gd name="T5" fmla="*/ 385 h 714"/>
                  <a:gd name="T6" fmla="*/ 297 w 393"/>
                  <a:gd name="T7" fmla="*/ 64 h 714"/>
                  <a:gd name="T8" fmla="*/ 390 w 393"/>
                  <a:gd name="T9" fmla="*/ 1 h 7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3"/>
                  <a:gd name="T16" fmla="*/ 0 h 714"/>
                  <a:gd name="T17" fmla="*/ 393 w 393"/>
                  <a:gd name="T18" fmla="*/ 714 h 7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3" h="714">
                    <a:moveTo>
                      <a:pt x="0" y="684"/>
                    </a:moveTo>
                    <a:cubicBezTo>
                      <a:pt x="28" y="681"/>
                      <a:pt x="133" y="714"/>
                      <a:pt x="176" y="664"/>
                    </a:cubicBezTo>
                    <a:cubicBezTo>
                      <a:pt x="219" y="614"/>
                      <a:pt x="237" y="485"/>
                      <a:pt x="258" y="385"/>
                    </a:cubicBezTo>
                    <a:cubicBezTo>
                      <a:pt x="279" y="285"/>
                      <a:pt x="278" y="128"/>
                      <a:pt x="300" y="64"/>
                    </a:cubicBezTo>
                    <a:cubicBezTo>
                      <a:pt x="322" y="0"/>
                      <a:pt x="374" y="14"/>
                      <a:pt x="393" y="1"/>
                    </a:cubicBezTo>
                  </a:path>
                </a:pathLst>
              </a:cu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1" name="Freeform 93"/>
              <p:cNvSpPr>
                <a:spLocks noChangeArrowheads="1"/>
              </p:cNvSpPr>
              <p:nvPr/>
            </p:nvSpPr>
            <p:spPr bwMode="auto">
              <a:xfrm flipH="1">
                <a:off x="3806" y="3388"/>
                <a:ext cx="392" cy="714"/>
              </a:xfrm>
              <a:custGeom>
                <a:avLst/>
                <a:gdLst>
                  <a:gd name="T0" fmla="*/ 0 w 393"/>
                  <a:gd name="T1" fmla="*/ 684 h 714"/>
                  <a:gd name="T2" fmla="*/ 176 w 393"/>
                  <a:gd name="T3" fmla="*/ 664 h 714"/>
                  <a:gd name="T4" fmla="*/ 255 w 393"/>
                  <a:gd name="T5" fmla="*/ 385 h 714"/>
                  <a:gd name="T6" fmla="*/ 297 w 393"/>
                  <a:gd name="T7" fmla="*/ 64 h 714"/>
                  <a:gd name="T8" fmla="*/ 390 w 393"/>
                  <a:gd name="T9" fmla="*/ 1 h 7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3"/>
                  <a:gd name="T16" fmla="*/ 0 h 714"/>
                  <a:gd name="T17" fmla="*/ 393 w 393"/>
                  <a:gd name="T18" fmla="*/ 714 h 7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3" h="714">
                    <a:moveTo>
                      <a:pt x="0" y="684"/>
                    </a:moveTo>
                    <a:cubicBezTo>
                      <a:pt x="28" y="681"/>
                      <a:pt x="133" y="714"/>
                      <a:pt x="176" y="664"/>
                    </a:cubicBezTo>
                    <a:cubicBezTo>
                      <a:pt x="219" y="614"/>
                      <a:pt x="237" y="485"/>
                      <a:pt x="258" y="385"/>
                    </a:cubicBezTo>
                    <a:cubicBezTo>
                      <a:pt x="279" y="285"/>
                      <a:pt x="278" y="128"/>
                      <a:pt x="300" y="64"/>
                    </a:cubicBezTo>
                    <a:cubicBezTo>
                      <a:pt x="322" y="0"/>
                      <a:pt x="374" y="14"/>
                      <a:pt x="393" y="1"/>
                    </a:cubicBezTo>
                  </a:path>
                </a:pathLst>
              </a:cu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  <p:grpSp>
        <p:nvGrpSpPr>
          <p:cNvPr id="84" name="Group 94"/>
          <p:cNvGrpSpPr>
            <a:grpSpLocks/>
          </p:cNvGrpSpPr>
          <p:nvPr/>
        </p:nvGrpSpPr>
        <p:grpSpPr bwMode="auto">
          <a:xfrm>
            <a:off x="7150073" y="3552845"/>
            <a:ext cx="1162050" cy="2724150"/>
            <a:chOff x="4146" y="2382"/>
            <a:chExt cx="733" cy="1716"/>
          </a:xfrm>
        </p:grpSpPr>
        <p:grpSp>
          <p:nvGrpSpPr>
            <p:cNvPr id="85" name="Group 95"/>
            <p:cNvGrpSpPr>
              <a:grpSpLocks/>
            </p:cNvGrpSpPr>
            <p:nvPr/>
          </p:nvGrpSpPr>
          <p:grpSpPr bwMode="auto">
            <a:xfrm>
              <a:off x="4144" y="2382"/>
              <a:ext cx="726" cy="720"/>
              <a:chOff x="4150" y="2382"/>
              <a:chExt cx="728" cy="720"/>
            </a:xfrm>
          </p:grpSpPr>
          <p:sp>
            <p:nvSpPr>
              <p:cNvPr id="89" name="Freeform 96"/>
              <p:cNvSpPr>
                <a:spLocks noChangeArrowheads="1"/>
              </p:cNvSpPr>
              <p:nvPr/>
            </p:nvSpPr>
            <p:spPr bwMode="auto">
              <a:xfrm>
                <a:off x="4150" y="2382"/>
                <a:ext cx="392" cy="714"/>
              </a:xfrm>
              <a:custGeom>
                <a:avLst/>
                <a:gdLst>
                  <a:gd name="T0" fmla="*/ 0 w 393"/>
                  <a:gd name="T1" fmla="*/ 684 h 714"/>
                  <a:gd name="T2" fmla="*/ 176 w 393"/>
                  <a:gd name="T3" fmla="*/ 664 h 714"/>
                  <a:gd name="T4" fmla="*/ 255 w 393"/>
                  <a:gd name="T5" fmla="*/ 385 h 714"/>
                  <a:gd name="T6" fmla="*/ 297 w 393"/>
                  <a:gd name="T7" fmla="*/ 64 h 714"/>
                  <a:gd name="T8" fmla="*/ 390 w 393"/>
                  <a:gd name="T9" fmla="*/ 1 h 7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3"/>
                  <a:gd name="T16" fmla="*/ 0 h 714"/>
                  <a:gd name="T17" fmla="*/ 393 w 393"/>
                  <a:gd name="T18" fmla="*/ 714 h 7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3" h="714">
                    <a:moveTo>
                      <a:pt x="0" y="684"/>
                    </a:moveTo>
                    <a:cubicBezTo>
                      <a:pt x="28" y="681"/>
                      <a:pt x="133" y="714"/>
                      <a:pt x="176" y="664"/>
                    </a:cubicBezTo>
                    <a:cubicBezTo>
                      <a:pt x="219" y="614"/>
                      <a:pt x="237" y="485"/>
                      <a:pt x="258" y="385"/>
                    </a:cubicBezTo>
                    <a:cubicBezTo>
                      <a:pt x="279" y="285"/>
                      <a:pt x="278" y="128"/>
                      <a:pt x="300" y="64"/>
                    </a:cubicBezTo>
                    <a:cubicBezTo>
                      <a:pt x="322" y="0"/>
                      <a:pt x="374" y="14"/>
                      <a:pt x="393" y="1"/>
                    </a:cubicBezTo>
                  </a:path>
                </a:pathLst>
              </a:cu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0" name="Freeform 97"/>
              <p:cNvSpPr>
                <a:spLocks noChangeArrowheads="1"/>
              </p:cNvSpPr>
              <p:nvPr/>
            </p:nvSpPr>
            <p:spPr bwMode="auto">
              <a:xfrm flipH="1">
                <a:off x="4486" y="2388"/>
                <a:ext cx="392" cy="714"/>
              </a:xfrm>
              <a:custGeom>
                <a:avLst/>
                <a:gdLst>
                  <a:gd name="T0" fmla="*/ 0 w 393"/>
                  <a:gd name="T1" fmla="*/ 684 h 714"/>
                  <a:gd name="T2" fmla="*/ 176 w 393"/>
                  <a:gd name="T3" fmla="*/ 664 h 714"/>
                  <a:gd name="T4" fmla="*/ 255 w 393"/>
                  <a:gd name="T5" fmla="*/ 385 h 714"/>
                  <a:gd name="T6" fmla="*/ 297 w 393"/>
                  <a:gd name="T7" fmla="*/ 64 h 714"/>
                  <a:gd name="T8" fmla="*/ 390 w 393"/>
                  <a:gd name="T9" fmla="*/ 1 h 7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3"/>
                  <a:gd name="T16" fmla="*/ 0 h 714"/>
                  <a:gd name="T17" fmla="*/ 393 w 393"/>
                  <a:gd name="T18" fmla="*/ 714 h 7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3" h="714">
                    <a:moveTo>
                      <a:pt x="0" y="684"/>
                    </a:moveTo>
                    <a:cubicBezTo>
                      <a:pt x="28" y="681"/>
                      <a:pt x="133" y="714"/>
                      <a:pt x="176" y="664"/>
                    </a:cubicBezTo>
                    <a:cubicBezTo>
                      <a:pt x="219" y="614"/>
                      <a:pt x="237" y="485"/>
                      <a:pt x="258" y="385"/>
                    </a:cubicBezTo>
                    <a:cubicBezTo>
                      <a:pt x="279" y="285"/>
                      <a:pt x="278" y="128"/>
                      <a:pt x="300" y="64"/>
                    </a:cubicBezTo>
                    <a:cubicBezTo>
                      <a:pt x="322" y="0"/>
                      <a:pt x="374" y="14"/>
                      <a:pt x="393" y="1"/>
                    </a:cubicBezTo>
                  </a:path>
                </a:pathLst>
              </a:cu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86" name="Group 98"/>
            <p:cNvGrpSpPr>
              <a:grpSpLocks/>
            </p:cNvGrpSpPr>
            <p:nvPr/>
          </p:nvGrpSpPr>
          <p:grpSpPr bwMode="auto">
            <a:xfrm>
              <a:off x="4140" y="3378"/>
              <a:ext cx="726" cy="720"/>
              <a:chOff x="4146" y="3378"/>
              <a:chExt cx="728" cy="720"/>
            </a:xfrm>
          </p:grpSpPr>
          <p:sp>
            <p:nvSpPr>
              <p:cNvPr id="87" name="Freeform 99"/>
              <p:cNvSpPr>
                <a:spLocks noChangeArrowheads="1"/>
              </p:cNvSpPr>
              <p:nvPr/>
            </p:nvSpPr>
            <p:spPr bwMode="auto">
              <a:xfrm>
                <a:off x="4146" y="3378"/>
                <a:ext cx="392" cy="714"/>
              </a:xfrm>
              <a:custGeom>
                <a:avLst/>
                <a:gdLst>
                  <a:gd name="T0" fmla="*/ 0 w 393"/>
                  <a:gd name="T1" fmla="*/ 684 h 714"/>
                  <a:gd name="T2" fmla="*/ 176 w 393"/>
                  <a:gd name="T3" fmla="*/ 664 h 714"/>
                  <a:gd name="T4" fmla="*/ 255 w 393"/>
                  <a:gd name="T5" fmla="*/ 385 h 714"/>
                  <a:gd name="T6" fmla="*/ 297 w 393"/>
                  <a:gd name="T7" fmla="*/ 64 h 714"/>
                  <a:gd name="T8" fmla="*/ 390 w 393"/>
                  <a:gd name="T9" fmla="*/ 1 h 7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3"/>
                  <a:gd name="T16" fmla="*/ 0 h 714"/>
                  <a:gd name="T17" fmla="*/ 393 w 393"/>
                  <a:gd name="T18" fmla="*/ 714 h 7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3" h="714">
                    <a:moveTo>
                      <a:pt x="0" y="684"/>
                    </a:moveTo>
                    <a:cubicBezTo>
                      <a:pt x="28" y="681"/>
                      <a:pt x="133" y="714"/>
                      <a:pt x="176" y="664"/>
                    </a:cubicBezTo>
                    <a:cubicBezTo>
                      <a:pt x="219" y="614"/>
                      <a:pt x="237" y="485"/>
                      <a:pt x="258" y="385"/>
                    </a:cubicBezTo>
                    <a:cubicBezTo>
                      <a:pt x="279" y="285"/>
                      <a:pt x="278" y="128"/>
                      <a:pt x="300" y="64"/>
                    </a:cubicBezTo>
                    <a:cubicBezTo>
                      <a:pt x="322" y="0"/>
                      <a:pt x="374" y="14"/>
                      <a:pt x="393" y="1"/>
                    </a:cubicBezTo>
                  </a:path>
                </a:pathLst>
              </a:cu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8" name="Freeform 100"/>
              <p:cNvSpPr>
                <a:spLocks noChangeArrowheads="1"/>
              </p:cNvSpPr>
              <p:nvPr/>
            </p:nvSpPr>
            <p:spPr bwMode="auto">
              <a:xfrm flipH="1">
                <a:off x="4482" y="3384"/>
                <a:ext cx="392" cy="714"/>
              </a:xfrm>
              <a:custGeom>
                <a:avLst/>
                <a:gdLst>
                  <a:gd name="T0" fmla="*/ 0 w 393"/>
                  <a:gd name="T1" fmla="*/ 684 h 714"/>
                  <a:gd name="T2" fmla="*/ 176 w 393"/>
                  <a:gd name="T3" fmla="*/ 664 h 714"/>
                  <a:gd name="T4" fmla="*/ 255 w 393"/>
                  <a:gd name="T5" fmla="*/ 385 h 714"/>
                  <a:gd name="T6" fmla="*/ 297 w 393"/>
                  <a:gd name="T7" fmla="*/ 64 h 714"/>
                  <a:gd name="T8" fmla="*/ 390 w 393"/>
                  <a:gd name="T9" fmla="*/ 1 h 7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3"/>
                  <a:gd name="T16" fmla="*/ 0 h 714"/>
                  <a:gd name="T17" fmla="*/ 393 w 393"/>
                  <a:gd name="T18" fmla="*/ 714 h 7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3" h="714">
                    <a:moveTo>
                      <a:pt x="0" y="684"/>
                    </a:moveTo>
                    <a:cubicBezTo>
                      <a:pt x="28" y="681"/>
                      <a:pt x="133" y="714"/>
                      <a:pt x="176" y="664"/>
                    </a:cubicBezTo>
                    <a:cubicBezTo>
                      <a:pt x="219" y="614"/>
                      <a:pt x="237" y="485"/>
                      <a:pt x="258" y="385"/>
                    </a:cubicBezTo>
                    <a:cubicBezTo>
                      <a:pt x="279" y="285"/>
                      <a:pt x="278" y="128"/>
                      <a:pt x="300" y="64"/>
                    </a:cubicBezTo>
                    <a:cubicBezTo>
                      <a:pt x="322" y="0"/>
                      <a:pt x="374" y="14"/>
                      <a:pt x="393" y="1"/>
                    </a:cubicBezTo>
                  </a:path>
                </a:pathLst>
              </a:cu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  <p:grpSp>
        <p:nvGrpSpPr>
          <p:cNvPr id="91" name="Group 101"/>
          <p:cNvGrpSpPr>
            <a:grpSpLocks/>
          </p:cNvGrpSpPr>
          <p:nvPr/>
        </p:nvGrpSpPr>
        <p:grpSpPr bwMode="auto">
          <a:xfrm>
            <a:off x="7667598" y="3556020"/>
            <a:ext cx="1162050" cy="2724150"/>
            <a:chOff x="4472" y="2384"/>
            <a:chExt cx="732" cy="1716"/>
          </a:xfrm>
        </p:grpSpPr>
        <p:grpSp>
          <p:nvGrpSpPr>
            <p:cNvPr id="92" name="Group 102"/>
            <p:cNvGrpSpPr>
              <a:grpSpLocks/>
            </p:cNvGrpSpPr>
            <p:nvPr/>
          </p:nvGrpSpPr>
          <p:grpSpPr bwMode="auto">
            <a:xfrm>
              <a:off x="4476" y="2384"/>
              <a:ext cx="728" cy="720"/>
              <a:chOff x="4476" y="2384"/>
              <a:chExt cx="728" cy="720"/>
            </a:xfrm>
          </p:grpSpPr>
          <p:sp>
            <p:nvSpPr>
              <p:cNvPr id="96" name="Freeform 103"/>
              <p:cNvSpPr>
                <a:spLocks noChangeArrowheads="1"/>
              </p:cNvSpPr>
              <p:nvPr/>
            </p:nvSpPr>
            <p:spPr bwMode="auto">
              <a:xfrm>
                <a:off x="4476" y="2384"/>
                <a:ext cx="392" cy="714"/>
              </a:xfrm>
              <a:custGeom>
                <a:avLst/>
                <a:gdLst>
                  <a:gd name="T0" fmla="*/ 0 w 393"/>
                  <a:gd name="T1" fmla="*/ 684 h 714"/>
                  <a:gd name="T2" fmla="*/ 176 w 393"/>
                  <a:gd name="T3" fmla="*/ 664 h 714"/>
                  <a:gd name="T4" fmla="*/ 255 w 393"/>
                  <a:gd name="T5" fmla="*/ 385 h 714"/>
                  <a:gd name="T6" fmla="*/ 297 w 393"/>
                  <a:gd name="T7" fmla="*/ 64 h 714"/>
                  <a:gd name="T8" fmla="*/ 390 w 393"/>
                  <a:gd name="T9" fmla="*/ 1 h 7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3"/>
                  <a:gd name="T16" fmla="*/ 0 h 714"/>
                  <a:gd name="T17" fmla="*/ 393 w 393"/>
                  <a:gd name="T18" fmla="*/ 714 h 7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3" h="714">
                    <a:moveTo>
                      <a:pt x="0" y="684"/>
                    </a:moveTo>
                    <a:cubicBezTo>
                      <a:pt x="28" y="681"/>
                      <a:pt x="133" y="714"/>
                      <a:pt x="176" y="664"/>
                    </a:cubicBezTo>
                    <a:cubicBezTo>
                      <a:pt x="219" y="614"/>
                      <a:pt x="237" y="485"/>
                      <a:pt x="258" y="385"/>
                    </a:cubicBezTo>
                    <a:cubicBezTo>
                      <a:pt x="279" y="285"/>
                      <a:pt x="278" y="128"/>
                      <a:pt x="300" y="64"/>
                    </a:cubicBezTo>
                    <a:cubicBezTo>
                      <a:pt x="322" y="0"/>
                      <a:pt x="374" y="14"/>
                      <a:pt x="393" y="1"/>
                    </a:cubicBezTo>
                  </a:path>
                </a:pathLst>
              </a:cu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7" name="Freeform 104"/>
              <p:cNvSpPr>
                <a:spLocks noChangeArrowheads="1"/>
              </p:cNvSpPr>
              <p:nvPr/>
            </p:nvSpPr>
            <p:spPr bwMode="auto">
              <a:xfrm flipH="1">
                <a:off x="4812" y="2390"/>
                <a:ext cx="392" cy="714"/>
              </a:xfrm>
              <a:custGeom>
                <a:avLst/>
                <a:gdLst>
                  <a:gd name="T0" fmla="*/ 0 w 393"/>
                  <a:gd name="T1" fmla="*/ 684 h 714"/>
                  <a:gd name="T2" fmla="*/ 176 w 393"/>
                  <a:gd name="T3" fmla="*/ 664 h 714"/>
                  <a:gd name="T4" fmla="*/ 255 w 393"/>
                  <a:gd name="T5" fmla="*/ 385 h 714"/>
                  <a:gd name="T6" fmla="*/ 297 w 393"/>
                  <a:gd name="T7" fmla="*/ 64 h 714"/>
                  <a:gd name="T8" fmla="*/ 390 w 393"/>
                  <a:gd name="T9" fmla="*/ 1 h 7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3"/>
                  <a:gd name="T16" fmla="*/ 0 h 714"/>
                  <a:gd name="T17" fmla="*/ 393 w 393"/>
                  <a:gd name="T18" fmla="*/ 714 h 7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3" h="714">
                    <a:moveTo>
                      <a:pt x="0" y="684"/>
                    </a:moveTo>
                    <a:cubicBezTo>
                      <a:pt x="28" y="681"/>
                      <a:pt x="133" y="714"/>
                      <a:pt x="176" y="664"/>
                    </a:cubicBezTo>
                    <a:cubicBezTo>
                      <a:pt x="219" y="614"/>
                      <a:pt x="237" y="485"/>
                      <a:pt x="258" y="385"/>
                    </a:cubicBezTo>
                    <a:cubicBezTo>
                      <a:pt x="279" y="285"/>
                      <a:pt x="278" y="128"/>
                      <a:pt x="300" y="64"/>
                    </a:cubicBezTo>
                    <a:cubicBezTo>
                      <a:pt x="322" y="0"/>
                      <a:pt x="374" y="14"/>
                      <a:pt x="393" y="1"/>
                    </a:cubicBezTo>
                  </a:path>
                </a:pathLst>
              </a:cu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93" name="Group 105"/>
            <p:cNvGrpSpPr>
              <a:grpSpLocks/>
            </p:cNvGrpSpPr>
            <p:nvPr/>
          </p:nvGrpSpPr>
          <p:grpSpPr bwMode="auto">
            <a:xfrm>
              <a:off x="4472" y="3380"/>
              <a:ext cx="728" cy="720"/>
              <a:chOff x="4472" y="3380"/>
              <a:chExt cx="728" cy="720"/>
            </a:xfrm>
          </p:grpSpPr>
          <p:sp>
            <p:nvSpPr>
              <p:cNvPr id="94" name="Freeform 106"/>
              <p:cNvSpPr>
                <a:spLocks noChangeArrowheads="1"/>
              </p:cNvSpPr>
              <p:nvPr/>
            </p:nvSpPr>
            <p:spPr bwMode="auto">
              <a:xfrm>
                <a:off x="4472" y="3380"/>
                <a:ext cx="392" cy="714"/>
              </a:xfrm>
              <a:custGeom>
                <a:avLst/>
                <a:gdLst>
                  <a:gd name="T0" fmla="*/ 0 w 393"/>
                  <a:gd name="T1" fmla="*/ 684 h 714"/>
                  <a:gd name="T2" fmla="*/ 176 w 393"/>
                  <a:gd name="T3" fmla="*/ 664 h 714"/>
                  <a:gd name="T4" fmla="*/ 255 w 393"/>
                  <a:gd name="T5" fmla="*/ 385 h 714"/>
                  <a:gd name="T6" fmla="*/ 297 w 393"/>
                  <a:gd name="T7" fmla="*/ 64 h 714"/>
                  <a:gd name="T8" fmla="*/ 390 w 393"/>
                  <a:gd name="T9" fmla="*/ 1 h 7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3"/>
                  <a:gd name="T16" fmla="*/ 0 h 714"/>
                  <a:gd name="T17" fmla="*/ 393 w 393"/>
                  <a:gd name="T18" fmla="*/ 714 h 7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3" h="714">
                    <a:moveTo>
                      <a:pt x="0" y="684"/>
                    </a:moveTo>
                    <a:cubicBezTo>
                      <a:pt x="28" y="681"/>
                      <a:pt x="133" y="714"/>
                      <a:pt x="176" y="664"/>
                    </a:cubicBezTo>
                    <a:cubicBezTo>
                      <a:pt x="219" y="614"/>
                      <a:pt x="237" y="485"/>
                      <a:pt x="258" y="385"/>
                    </a:cubicBezTo>
                    <a:cubicBezTo>
                      <a:pt x="279" y="285"/>
                      <a:pt x="278" y="128"/>
                      <a:pt x="300" y="64"/>
                    </a:cubicBezTo>
                    <a:cubicBezTo>
                      <a:pt x="322" y="0"/>
                      <a:pt x="374" y="14"/>
                      <a:pt x="393" y="1"/>
                    </a:cubicBezTo>
                  </a:path>
                </a:pathLst>
              </a:cu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5" name="Freeform 107"/>
              <p:cNvSpPr>
                <a:spLocks noChangeArrowheads="1"/>
              </p:cNvSpPr>
              <p:nvPr/>
            </p:nvSpPr>
            <p:spPr bwMode="auto">
              <a:xfrm flipH="1">
                <a:off x="4808" y="3386"/>
                <a:ext cx="392" cy="714"/>
              </a:xfrm>
              <a:custGeom>
                <a:avLst/>
                <a:gdLst>
                  <a:gd name="T0" fmla="*/ 0 w 393"/>
                  <a:gd name="T1" fmla="*/ 684 h 714"/>
                  <a:gd name="T2" fmla="*/ 176 w 393"/>
                  <a:gd name="T3" fmla="*/ 664 h 714"/>
                  <a:gd name="T4" fmla="*/ 255 w 393"/>
                  <a:gd name="T5" fmla="*/ 385 h 714"/>
                  <a:gd name="T6" fmla="*/ 297 w 393"/>
                  <a:gd name="T7" fmla="*/ 64 h 714"/>
                  <a:gd name="T8" fmla="*/ 390 w 393"/>
                  <a:gd name="T9" fmla="*/ 1 h 7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3"/>
                  <a:gd name="T16" fmla="*/ 0 h 714"/>
                  <a:gd name="T17" fmla="*/ 393 w 393"/>
                  <a:gd name="T18" fmla="*/ 714 h 7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3" h="714">
                    <a:moveTo>
                      <a:pt x="0" y="684"/>
                    </a:moveTo>
                    <a:cubicBezTo>
                      <a:pt x="28" y="681"/>
                      <a:pt x="133" y="714"/>
                      <a:pt x="176" y="664"/>
                    </a:cubicBezTo>
                    <a:cubicBezTo>
                      <a:pt x="219" y="614"/>
                      <a:pt x="237" y="485"/>
                      <a:pt x="258" y="385"/>
                    </a:cubicBezTo>
                    <a:cubicBezTo>
                      <a:pt x="279" y="285"/>
                      <a:pt x="278" y="128"/>
                      <a:pt x="300" y="64"/>
                    </a:cubicBezTo>
                    <a:cubicBezTo>
                      <a:pt x="322" y="0"/>
                      <a:pt x="374" y="14"/>
                      <a:pt x="393" y="1"/>
                    </a:cubicBezTo>
                  </a:path>
                </a:pathLst>
              </a:cu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  <p:grpSp>
        <p:nvGrpSpPr>
          <p:cNvPr id="98" name="Group 108"/>
          <p:cNvGrpSpPr>
            <a:grpSpLocks/>
          </p:cNvGrpSpPr>
          <p:nvPr/>
        </p:nvGrpSpPr>
        <p:grpSpPr bwMode="auto">
          <a:xfrm>
            <a:off x="6616673" y="3559195"/>
            <a:ext cx="1162050" cy="2724150"/>
            <a:chOff x="3810" y="2386"/>
            <a:chExt cx="733" cy="1716"/>
          </a:xfrm>
        </p:grpSpPr>
        <p:grpSp>
          <p:nvGrpSpPr>
            <p:cNvPr id="99" name="Group 109"/>
            <p:cNvGrpSpPr>
              <a:grpSpLocks/>
            </p:cNvGrpSpPr>
            <p:nvPr/>
          </p:nvGrpSpPr>
          <p:grpSpPr bwMode="auto">
            <a:xfrm>
              <a:off x="3809" y="2386"/>
              <a:ext cx="726" cy="720"/>
              <a:chOff x="3814" y="2386"/>
              <a:chExt cx="728" cy="720"/>
            </a:xfrm>
          </p:grpSpPr>
          <p:sp>
            <p:nvSpPr>
              <p:cNvPr id="103" name="Freeform 110"/>
              <p:cNvSpPr>
                <a:spLocks noChangeArrowheads="1"/>
              </p:cNvSpPr>
              <p:nvPr/>
            </p:nvSpPr>
            <p:spPr bwMode="auto">
              <a:xfrm>
                <a:off x="3814" y="2386"/>
                <a:ext cx="392" cy="714"/>
              </a:xfrm>
              <a:custGeom>
                <a:avLst/>
                <a:gdLst>
                  <a:gd name="T0" fmla="*/ 0 w 393"/>
                  <a:gd name="T1" fmla="*/ 684 h 714"/>
                  <a:gd name="T2" fmla="*/ 176 w 393"/>
                  <a:gd name="T3" fmla="*/ 664 h 714"/>
                  <a:gd name="T4" fmla="*/ 255 w 393"/>
                  <a:gd name="T5" fmla="*/ 385 h 714"/>
                  <a:gd name="T6" fmla="*/ 297 w 393"/>
                  <a:gd name="T7" fmla="*/ 64 h 714"/>
                  <a:gd name="T8" fmla="*/ 390 w 393"/>
                  <a:gd name="T9" fmla="*/ 1 h 7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3"/>
                  <a:gd name="T16" fmla="*/ 0 h 714"/>
                  <a:gd name="T17" fmla="*/ 393 w 393"/>
                  <a:gd name="T18" fmla="*/ 714 h 7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3" h="714">
                    <a:moveTo>
                      <a:pt x="0" y="684"/>
                    </a:moveTo>
                    <a:cubicBezTo>
                      <a:pt x="28" y="681"/>
                      <a:pt x="133" y="714"/>
                      <a:pt x="176" y="664"/>
                    </a:cubicBezTo>
                    <a:cubicBezTo>
                      <a:pt x="219" y="614"/>
                      <a:pt x="237" y="485"/>
                      <a:pt x="258" y="385"/>
                    </a:cubicBezTo>
                    <a:cubicBezTo>
                      <a:pt x="279" y="285"/>
                      <a:pt x="278" y="128"/>
                      <a:pt x="300" y="64"/>
                    </a:cubicBezTo>
                    <a:cubicBezTo>
                      <a:pt x="322" y="0"/>
                      <a:pt x="374" y="14"/>
                      <a:pt x="393" y="1"/>
                    </a:cubicBezTo>
                  </a:path>
                </a:pathLst>
              </a:cu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" name="Freeform 111"/>
              <p:cNvSpPr>
                <a:spLocks noChangeArrowheads="1"/>
              </p:cNvSpPr>
              <p:nvPr/>
            </p:nvSpPr>
            <p:spPr bwMode="auto">
              <a:xfrm flipH="1">
                <a:off x="4150" y="2392"/>
                <a:ext cx="392" cy="714"/>
              </a:xfrm>
              <a:custGeom>
                <a:avLst/>
                <a:gdLst>
                  <a:gd name="T0" fmla="*/ 0 w 393"/>
                  <a:gd name="T1" fmla="*/ 684 h 714"/>
                  <a:gd name="T2" fmla="*/ 176 w 393"/>
                  <a:gd name="T3" fmla="*/ 664 h 714"/>
                  <a:gd name="T4" fmla="*/ 255 w 393"/>
                  <a:gd name="T5" fmla="*/ 385 h 714"/>
                  <a:gd name="T6" fmla="*/ 297 w 393"/>
                  <a:gd name="T7" fmla="*/ 64 h 714"/>
                  <a:gd name="T8" fmla="*/ 390 w 393"/>
                  <a:gd name="T9" fmla="*/ 1 h 7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3"/>
                  <a:gd name="T16" fmla="*/ 0 h 714"/>
                  <a:gd name="T17" fmla="*/ 393 w 393"/>
                  <a:gd name="T18" fmla="*/ 714 h 7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3" h="714">
                    <a:moveTo>
                      <a:pt x="0" y="684"/>
                    </a:moveTo>
                    <a:cubicBezTo>
                      <a:pt x="28" y="681"/>
                      <a:pt x="133" y="714"/>
                      <a:pt x="176" y="664"/>
                    </a:cubicBezTo>
                    <a:cubicBezTo>
                      <a:pt x="219" y="614"/>
                      <a:pt x="237" y="485"/>
                      <a:pt x="258" y="385"/>
                    </a:cubicBezTo>
                    <a:cubicBezTo>
                      <a:pt x="279" y="285"/>
                      <a:pt x="278" y="128"/>
                      <a:pt x="300" y="64"/>
                    </a:cubicBezTo>
                    <a:cubicBezTo>
                      <a:pt x="322" y="0"/>
                      <a:pt x="374" y="14"/>
                      <a:pt x="393" y="1"/>
                    </a:cubicBezTo>
                  </a:path>
                </a:pathLst>
              </a:cu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00" name="Group 112"/>
            <p:cNvGrpSpPr>
              <a:grpSpLocks/>
            </p:cNvGrpSpPr>
            <p:nvPr/>
          </p:nvGrpSpPr>
          <p:grpSpPr bwMode="auto">
            <a:xfrm>
              <a:off x="3805" y="3382"/>
              <a:ext cx="726" cy="720"/>
              <a:chOff x="3810" y="3382"/>
              <a:chExt cx="728" cy="720"/>
            </a:xfrm>
          </p:grpSpPr>
          <p:sp>
            <p:nvSpPr>
              <p:cNvPr id="101" name="Freeform 113"/>
              <p:cNvSpPr>
                <a:spLocks noChangeArrowheads="1"/>
              </p:cNvSpPr>
              <p:nvPr/>
            </p:nvSpPr>
            <p:spPr bwMode="auto">
              <a:xfrm>
                <a:off x="3810" y="3382"/>
                <a:ext cx="392" cy="714"/>
              </a:xfrm>
              <a:custGeom>
                <a:avLst/>
                <a:gdLst>
                  <a:gd name="T0" fmla="*/ 0 w 393"/>
                  <a:gd name="T1" fmla="*/ 684 h 714"/>
                  <a:gd name="T2" fmla="*/ 176 w 393"/>
                  <a:gd name="T3" fmla="*/ 664 h 714"/>
                  <a:gd name="T4" fmla="*/ 255 w 393"/>
                  <a:gd name="T5" fmla="*/ 385 h 714"/>
                  <a:gd name="T6" fmla="*/ 297 w 393"/>
                  <a:gd name="T7" fmla="*/ 64 h 714"/>
                  <a:gd name="T8" fmla="*/ 390 w 393"/>
                  <a:gd name="T9" fmla="*/ 1 h 7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3"/>
                  <a:gd name="T16" fmla="*/ 0 h 714"/>
                  <a:gd name="T17" fmla="*/ 393 w 393"/>
                  <a:gd name="T18" fmla="*/ 714 h 7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3" h="714">
                    <a:moveTo>
                      <a:pt x="0" y="684"/>
                    </a:moveTo>
                    <a:cubicBezTo>
                      <a:pt x="28" y="681"/>
                      <a:pt x="133" y="714"/>
                      <a:pt x="176" y="664"/>
                    </a:cubicBezTo>
                    <a:cubicBezTo>
                      <a:pt x="219" y="614"/>
                      <a:pt x="237" y="485"/>
                      <a:pt x="258" y="385"/>
                    </a:cubicBezTo>
                    <a:cubicBezTo>
                      <a:pt x="279" y="285"/>
                      <a:pt x="278" y="128"/>
                      <a:pt x="300" y="64"/>
                    </a:cubicBezTo>
                    <a:cubicBezTo>
                      <a:pt x="322" y="0"/>
                      <a:pt x="374" y="14"/>
                      <a:pt x="393" y="1"/>
                    </a:cubicBezTo>
                  </a:path>
                </a:pathLst>
              </a:cu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2" name="Freeform 114"/>
              <p:cNvSpPr>
                <a:spLocks noChangeArrowheads="1"/>
              </p:cNvSpPr>
              <p:nvPr/>
            </p:nvSpPr>
            <p:spPr bwMode="auto">
              <a:xfrm flipH="1">
                <a:off x="4146" y="3388"/>
                <a:ext cx="392" cy="714"/>
              </a:xfrm>
              <a:custGeom>
                <a:avLst/>
                <a:gdLst>
                  <a:gd name="T0" fmla="*/ 0 w 393"/>
                  <a:gd name="T1" fmla="*/ 684 h 714"/>
                  <a:gd name="T2" fmla="*/ 176 w 393"/>
                  <a:gd name="T3" fmla="*/ 664 h 714"/>
                  <a:gd name="T4" fmla="*/ 255 w 393"/>
                  <a:gd name="T5" fmla="*/ 385 h 714"/>
                  <a:gd name="T6" fmla="*/ 297 w 393"/>
                  <a:gd name="T7" fmla="*/ 64 h 714"/>
                  <a:gd name="T8" fmla="*/ 390 w 393"/>
                  <a:gd name="T9" fmla="*/ 1 h 7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93"/>
                  <a:gd name="T16" fmla="*/ 0 h 714"/>
                  <a:gd name="T17" fmla="*/ 393 w 393"/>
                  <a:gd name="T18" fmla="*/ 714 h 7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93" h="714">
                    <a:moveTo>
                      <a:pt x="0" y="684"/>
                    </a:moveTo>
                    <a:cubicBezTo>
                      <a:pt x="28" y="681"/>
                      <a:pt x="133" y="714"/>
                      <a:pt x="176" y="664"/>
                    </a:cubicBezTo>
                    <a:cubicBezTo>
                      <a:pt x="219" y="614"/>
                      <a:pt x="237" y="485"/>
                      <a:pt x="258" y="385"/>
                    </a:cubicBezTo>
                    <a:cubicBezTo>
                      <a:pt x="279" y="285"/>
                      <a:pt x="278" y="128"/>
                      <a:pt x="300" y="64"/>
                    </a:cubicBezTo>
                    <a:cubicBezTo>
                      <a:pt x="322" y="0"/>
                      <a:pt x="374" y="14"/>
                      <a:pt x="393" y="1"/>
                    </a:cubicBezTo>
                  </a:path>
                </a:pathLst>
              </a:cu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  <p:sp>
        <p:nvSpPr>
          <p:cNvPr id="105" name="Text Box 19"/>
          <p:cNvSpPr txBox="1">
            <a:spLocks noChangeArrowheads="1"/>
          </p:cNvSpPr>
          <p:nvPr/>
        </p:nvSpPr>
        <p:spPr bwMode="auto">
          <a:xfrm>
            <a:off x="746946" y="3459777"/>
            <a:ext cx="7532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sz="1400" dirty="0" err="1" smtClean="0"/>
              <a:t>Entrada</a:t>
            </a:r>
            <a:endParaRPr kumimoji="0"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6300820" y="1414483"/>
          <a:ext cx="2914650" cy="2149475"/>
        </p:xfrm>
        <a:graphic>
          <a:graphicData uri="http://schemas.openxmlformats.org/presentationml/2006/ole">
            <p:oleObj spid="_x0000_s7170" name="Image" r:id="rId3" imgW="743776" imgH="548641" progId="Photoshop.Image.5">
              <p:embed/>
            </p:oleObj>
          </a:graphicData>
        </a:graphic>
      </p:graphicFrame>
      <p:grpSp>
        <p:nvGrpSpPr>
          <p:cNvPr id="3" name="Group 3"/>
          <p:cNvGrpSpPr>
            <a:grpSpLocks/>
          </p:cNvGrpSpPr>
          <p:nvPr/>
        </p:nvGrpSpPr>
        <p:grpSpPr bwMode="auto">
          <a:xfrm rot="5400000">
            <a:off x="2386045" y="2846408"/>
            <a:ext cx="609600" cy="609600"/>
            <a:chOff x="1176" y="1888"/>
            <a:chExt cx="384" cy="384"/>
          </a:xfrm>
        </p:grpSpPr>
        <p:sp>
          <p:nvSpPr>
            <p:cNvPr id="4" name="Oval 4"/>
            <p:cNvSpPr>
              <a:spLocks noChangeArrowheads="1"/>
            </p:cNvSpPr>
            <p:nvPr/>
          </p:nvSpPr>
          <p:spPr bwMode="auto">
            <a:xfrm>
              <a:off x="1176" y="1888"/>
              <a:ext cx="384" cy="384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1252" y="1974"/>
              <a:ext cx="229" cy="230"/>
              <a:chOff x="1252" y="1965"/>
              <a:chExt cx="230" cy="230"/>
            </a:xfrm>
          </p:grpSpPr>
          <p:sp>
            <p:nvSpPr>
              <p:cNvPr id="6" name="Rectangle 6"/>
              <p:cNvSpPr>
                <a:spLocks noChangeArrowheads="1"/>
              </p:cNvSpPr>
              <p:nvPr/>
            </p:nvSpPr>
            <p:spPr bwMode="auto">
              <a:xfrm>
                <a:off x="1252" y="2042"/>
                <a:ext cx="230" cy="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 rot="5400000">
                <a:off x="1252" y="2042"/>
                <a:ext cx="230" cy="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sp>
        <p:nvSpPr>
          <p:cNvPr id="8" name="Rectangle 8"/>
          <p:cNvSpPr>
            <a:spLocks noChangeArrowheads="1"/>
          </p:cNvSpPr>
          <p:nvPr/>
        </p:nvSpPr>
        <p:spPr bwMode="auto">
          <a:xfrm rot="5400000">
            <a:off x="828708" y="2133621"/>
            <a:ext cx="4451350" cy="1905000"/>
          </a:xfrm>
          <a:prstGeom prst="rect">
            <a:avLst/>
          </a:prstGeom>
          <a:gradFill rotWithShape="0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2138395" y="973158"/>
            <a:ext cx="1778000" cy="4248150"/>
            <a:chOff x="1020" y="708"/>
            <a:chExt cx="1120" cy="2676"/>
          </a:xfrm>
        </p:grpSpPr>
        <p:grpSp>
          <p:nvGrpSpPr>
            <p:cNvPr id="10" name="Group 10"/>
            <p:cNvGrpSpPr>
              <a:grpSpLocks/>
            </p:cNvGrpSpPr>
            <p:nvPr/>
          </p:nvGrpSpPr>
          <p:grpSpPr bwMode="auto">
            <a:xfrm>
              <a:off x="1020" y="896"/>
              <a:ext cx="367" cy="384"/>
              <a:chOff x="1020" y="896"/>
              <a:chExt cx="368" cy="384"/>
            </a:xfrm>
          </p:grpSpPr>
          <p:sp>
            <p:nvSpPr>
              <p:cNvPr id="89" name="Oval 11"/>
              <p:cNvSpPr>
                <a:spLocks noChangeArrowheads="1"/>
              </p:cNvSpPr>
              <p:nvPr/>
            </p:nvSpPr>
            <p:spPr bwMode="auto">
              <a:xfrm>
                <a:off x="1020" y="896"/>
                <a:ext cx="368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90" name="Rectangle 12"/>
              <p:cNvSpPr>
                <a:spLocks noChangeArrowheads="1"/>
              </p:cNvSpPr>
              <p:nvPr/>
            </p:nvSpPr>
            <p:spPr bwMode="auto">
              <a:xfrm>
                <a:off x="1094" y="1050"/>
                <a:ext cx="221" cy="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11" name="Group 13"/>
            <p:cNvGrpSpPr>
              <a:grpSpLocks/>
            </p:cNvGrpSpPr>
            <p:nvPr/>
          </p:nvGrpSpPr>
          <p:grpSpPr bwMode="auto">
            <a:xfrm>
              <a:off x="1040" y="708"/>
              <a:ext cx="1100" cy="2676"/>
              <a:chOff x="1040" y="708"/>
              <a:chExt cx="1100" cy="2676"/>
            </a:xfrm>
          </p:grpSpPr>
          <p:grpSp>
            <p:nvGrpSpPr>
              <p:cNvPr id="12" name="Group 14"/>
              <p:cNvGrpSpPr>
                <a:grpSpLocks/>
              </p:cNvGrpSpPr>
              <p:nvPr/>
            </p:nvGrpSpPr>
            <p:grpSpPr bwMode="auto">
              <a:xfrm>
                <a:off x="1518" y="1020"/>
                <a:ext cx="368" cy="384"/>
                <a:chOff x="1518" y="1020"/>
                <a:chExt cx="368" cy="384"/>
              </a:xfrm>
            </p:grpSpPr>
            <p:sp>
              <p:nvSpPr>
                <p:cNvPr id="87" name="Oval 15"/>
                <p:cNvSpPr>
                  <a:spLocks noChangeArrowheads="1"/>
                </p:cNvSpPr>
                <p:nvPr/>
              </p:nvSpPr>
              <p:spPr bwMode="auto">
                <a:xfrm>
                  <a:off x="1518" y="1020"/>
                  <a:ext cx="368" cy="38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8" name="Rectangle 16"/>
                <p:cNvSpPr>
                  <a:spLocks noChangeArrowheads="1"/>
                </p:cNvSpPr>
                <p:nvPr/>
              </p:nvSpPr>
              <p:spPr bwMode="auto">
                <a:xfrm>
                  <a:off x="1591" y="1174"/>
                  <a:ext cx="221" cy="7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13" name="Group 17"/>
              <p:cNvGrpSpPr>
                <a:grpSpLocks/>
              </p:cNvGrpSpPr>
              <p:nvPr/>
            </p:nvGrpSpPr>
            <p:grpSpPr bwMode="auto">
              <a:xfrm>
                <a:off x="1136" y="714"/>
                <a:ext cx="367" cy="384"/>
                <a:chOff x="1136" y="714"/>
                <a:chExt cx="368" cy="384"/>
              </a:xfrm>
            </p:grpSpPr>
            <p:sp>
              <p:nvSpPr>
                <p:cNvPr id="85" name="Oval 18"/>
                <p:cNvSpPr>
                  <a:spLocks noChangeArrowheads="1"/>
                </p:cNvSpPr>
                <p:nvPr/>
              </p:nvSpPr>
              <p:spPr bwMode="auto">
                <a:xfrm>
                  <a:off x="1136" y="714"/>
                  <a:ext cx="368" cy="38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6" name="Rectangle 19"/>
                <p:cNvSpPr>
                  <a:spLocks noChangeArrowheads="1"/>
                </p:cNvSpPr>
                <p:nvPr/>
              </p:nvSpPr>
              <p:spPr bwMode="auto">
                <a:xfrm>
                  <a:off x="1210" y="868"/>
                  <a:ext cx="221" cy="7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14" name="Group 20"/>
              <p:cNvGrpSpPr>
                <a:grpSpLocks/>
              </p:cNvGrpSpPr>
              <p:nvPr/>
            </p:nvGrpSpPr>
            <p:grpSpPr bwMode="auto">
              <a:xfrm>
                <a:off x="1106" y="1132"/>
                <a:ext cx="367" cy="384"/>
                <a:chOff x="1106" y="1132"/>
                <a:chExt cx="368" cy="384"/>
              </a:xfrm>
            </p:grpSpPr>
            <p:sp>
              <p:nvSpPr>
                <p:cNvPr id="83" name="Oval 21"/>
                <p:cNvSpPr>
                  <a:spLocks noChangeArrowheads="1"/>
                </p:cNvSpPr>
                <p:nvPr/>
              </p:nvSpPr>
              <p:spPr bwMode="auto">
                <a:xfrm>
                  <a:off x="1106" y="1132"/>
                  <a:ext cx="368" cy="38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4" name="Rectangle 22"/>
                <p:cNvSpPr>
                  <a:spLocks noChangeArrowheads="1"/>
                </p:cNvSpPr>
                <p:nvPr/>
              </p:nvSpPr>
              <p:spPr bwMode="auto">
                <a:xfrm>
                  <a:off x="1180" y="1285"/>
                  <a:ext cx="221" cy="7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15" name="Group 23"/>
              <p:cNvGrpSpPr>
                <a:grpSpLocks/>
              </p:cNvGrpSpPr>
              <p:nvPr/>
            </p:nvGrpSpPr>
            <p:grpSpPr bwMode="auto">
              <a:xfrm>
                <a:off x="1736" y="782"/>
                <a:ext cx="367" cy="384"/>
                <a:chOff x="1736" y="782"/>
                <a:chExt cx="368" cy="384"/>
              </a:xfrm>
            </p:grpSpPr>
            <p:sp>
              <p:nvSpPr>
                <p:cNvPr id="81" name="Oval 24"/>
                <p:cNvSpPr>
                  <a:spLocks noChangeArrowheads="1"/>
                </p:cNvSpPr>
                <p:nvPr/>
              </p:nvSpPr>
              <p:spPr bwMode="auto">
                <a:xfrm>
                  <a:off x="1736" y="782"/>
                  <a:ext cx="368" cy="38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2" name="Rectangle 25"/>
                <p:cNvSpPr>
                  <a:spLocks noChangeArrowheads="1"/>
                </p:cNvSpPr>
                <p:nvPr/>
              </p:nvSpPr>
              <p:spPr bwMode="auto">
                <a:xfrm>
                  <a:off x="1810" y="935"/>
                  <a:ext cx="221" cy="7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16" name="Group 26"/>
              <p:cNvGrpSpPr>
                <a:grpSpLocks/>
              </p:cNvGrpSpPr>
              <p:nvPr/>
            </p:nvGrpSpPr>
            <p:grpSpPr bwMode="auto">
              <a:xfrm>
                <a:off x="1706" y="1440"/>
                <a:ext cx="368" cy="384"/>
                <a:chOff x="1706" y="1440"/>
                <a:chExt cx="368" cy="384"/>
              </a:xfrm>
            </p:grpSpPr>
            <p:sp>
              <p:nvSpPr>
                <p:cNvPr id="79" name="Oval 27"/>
                <p:cNvSpPr>
                  <a:spLocks noChangeArrowheads="1"/>
                </p:cNvSpPr>
                <p:nvPr/>
              </p:nvSpPr>
              <p:spPr bwMode="auto">
                <a:xfrm>
                  <a:off x="1706" y="1440"/>
                  <a:ext cx="368" cy="38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0" name="Rectangle 28"/>
                <p:cNvSpPr>
                  <a:spLocks noChangeArrowheads="1"/>
                </p:cNvSpPr>
                <p:nvPr/>
              </p:nvSpPr>
              <p:spPr bwMode="auto">
                <a:xfrm>
                  <a:off x="1779" y="1594"/>
                  <a:ext cx="221" cy="7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17" name="Group 29"/>
              <p:cNvGrpSpPr>
                <a:grpSpLocks/>
              </p:cNvGrpSpPr>
              <p:nvPr/>
            </p:nvGrpSpPr>
            <p:grpSpPr bwMode="auto">
              <a:xfrm>
                <a:off x="1116" y="1410"/>
                <a:ext cx="368" cy="384"/>
                <a:chOff x="1116" y="1410"/>
                <a:chExt cx="368" cy="384"/>
              </a:xfrm>
            </p:grpSpPr>
            <p:sp>
              <p:nvSpPr>
                <p:cNvPr id="77" name="Oval 30"/>
                <p:cNvSpPr>
                  <a:spLocks noChangeArrowheads="1"/>
                </p:cNvSpPr>
                <p:nvPr/>
              </p:nvSpPr>
              <p:spPr bwMode="auto">
                <a:xfrm>
                  <a:off x="1116" y="1410"/>
                  <a:ext cx="368" cy="38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78" name="Rectangle 31"/>
                <p:cNvSpPr>
                  <a:spLocks noChangeArrowheads="1"/>
                </p:cNvSpPr>
                <p:nvPr/>
              </p:nvSpPr>
              <p:spPr bwMode="auto">
                <a:xfrm>
                  <a:off x="1189" y="1564"/>
                  <a:ext cx="221" cy="7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18" name="Group 32"/>
              <p:cNvGrpSpPr>
                <a:grpSpLocks/>
              </p:cNvGrpSpPr>
              <p:nvPr/>
            </p:nvGrpSpPr>
            <p:grpSpPr bwMode="auto">
              <a:xfrm>
                <a:off x="1572" y="708"/>
                <a:ext cx="368" cy="384"/>
                <a:chOff x="1572" y="708"/>
                <a:chExt cx="368" cy="384"/>
              </a:xfrm>
            </p:grpSpPr>
            <p:sp>
              <p:nvSpPr>
                <p:cNvPr id="75" name="Oval 33"/>
                <p:cNvSpPr>
                  <a:spLocks noChangeArrowheads="1"/>
                </p:cNvSpPr>
                <p:nvPr/>
              </p:nvSpPr>
              <p:spPr bwMode="auto">
                <a:xfrm>
                  <a:off x="1572" y="708"/>
                  <a:ext cx="368" cy="38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76" name="Rectangle 34"/>
                <p:cNvSpPr>
                  <a:spLocks noChangeArrowheads="1"/>
                </p:cNvSpPr>
                <p:nvPr/>
              </p:nvSpPr>
              <p:spPr bwMode="auto">
                <a:xfrm>
                  <a:off x="1645" y="862"/>
                  <a:ext cx="221" cy="7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19" name="Group 35"/>
              <p:cNvGrpSpPr>
                <a:grpSpLocks/>
              </p:cNvGrpSpPr>
              <p:nvPr/>
            </p:nvGrpSpPr>
            <p:grpSpPr bwMode="auto">
              <a:xfrm>
                <a:off x="1770" y="1088"/>
                <a:ext cx="368" cy="384"/>
                <a:chOff x="1770" y="1088"/>
                <a:chExt cx="368" cy="384"/>
              </a:xfrm>
            </p:grpSpPr>
            <p:sp>
              <p:nvSpPr>
                <p:cNvPr id="73" name="Oval 36"/>
                <p:cNvSpPr>
                  <a:spLocks noChangeArrowheads="1"/>
                </p:cNvSpPr>
                <p:nvPr/>
              </p:nvSpPr>
              <p:spPr bwMode="auto">
                <a:xfrm>
                  <a:off x="1770" y="1088"/>
                  <a:ext cx="368" cy="38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74" name="Rectangle 37"/>
                <p:cNvSpPr>
                  <a:spLocks noChangeArrowheads="1"/>
                </p:cNvSpPr>
                <p:nvPr/>
              </p:nvSpPr>
              <p:spPr bwMode="auto">
                <a:xfrm>
                  <a:off x="1843" y="1242"/>
                  <a:ext cx="221" cy="7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20" name="Group 38"/>
              <p:cNvGrpSpPr>
                <a:grpSpLocks/>
              </p:cNvGrpSpPr>
              <p:nvPr/>
            </p:nvGrpSpPr>
            <p:grpSpPr bwMode="auto">
              <a:xfrm>
                <a:off x="1394" y="1456"/>
                <a:ext cx="368" cy="384"/>
                <a:chOff x="1394" y="1456"/>
                <a:chExt cx="368" cy="384"/>
              </a:xfrm>
            </p:grpSpPr>
            <p:sp>
              <p:nvSpPr>
                <p:cNvPr id="71" name="Oval 39"/>
                <p:cNvSpPr>
                  <a:spLocks noChangeArrowheads="1"/>
                </p:cNvSpPr>
                <p:nvPr/>
              </p:nvSpPr>
              <p:spPr bwMode="auto">
                <a:xfrm>
                  <a:off x="1394" y="1456"/>
                  <a:ext cx="368" cy="38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72" name="Rectangle 40"/>
                <p:cNvSpPr>
                  <a:spLocks noChangeArrowheads="1"/>
                </p:cNvSpPr>
                <p:nvPr/>
              </p:nvSpPr>
              <p:spPr bwMode="auto">
                <a:xfrm>
                  <a:off x="1467" y="1610"/>
                  <a:ext cx="221" cy="7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21" name="Group 41"/>
              <p:cNvGrpSpPr>
                <a:grpSpLocks/>
              </p:cNvGrpSpPr>
              <p:nvPr/>
            </p:nvGrpSpPr>
            <p:grpSpPr bwMode="auto">
              <a:xfrm rot="5400000">
                <a:off x="1040" y="2932"/>
                <a:ext cx="384" cy="384"/>
                <a:chOff x="1040" y="2932"/>
                <a:chExt cx="384" cy="384"/>
              </a:xfrm>
            </p:grpSpPr>
            <p:sp>
              <p:nvSpPr>
                <p:cNvPr id="67" name="Oval 42"/>
                <p:cNvSpPr>
                  <a:spLocks noChangeArrowheads="1"/>
                </p:cNvSpPr>
                <p:nvPr/>
              </p:nvSpPr>
              <p:spPr bwMode="auto">
                <a:xfrm>
                  <a:off x="1040" y="2932"/>
                  <a:ext cx="384" cy="384"/>
                </a:xfrm>
                <a:prstGeom prst="ellipse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grpSp>
              <p:nvGrpSpPr>
                <p:cNvPr id="68" name="Group 43"/>
                <p:cNvGrpSpPr>
                  <a:grpSpLocks/>
                </p:cNvGrpSpPr>
                <p:nvPr/>
              </p:nvGrpSpPr>
              <p:grpSpPr bwMode="auto">
                <a:xfrm>
                  <a:off x="1116" y="3022"/>
                  <a:ext cx="229" cy="230"/>
                  <a:chOff x="1116" y="3009"/>
                  <a:chExt cx="230" cy="230"/>
                </a:xfrm>
              </p:grpSpPr>
              <p:sp>
                <p:nvSpPr>
                  <p:cNvPr id="69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1116" y="3086"/>
                    <a:ext cx="230" cy="7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70" name="Rectangle 45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1116" y="3086"/>
                    <a:ext cx="230" cy="7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</p:grpSp>
          <p:grpSp>
            <p:nvGrpSpPr>
              <p:cNvPr id="22" name="Group 46"/>
              <p:cNvGrpSpPr>
                <a:grpSpLocks/>
              </p:cNvGrpSpPr>
              <p:nvPr/>
            </p:nvGrpSpPr>
            <p:grpSpPr bwMode="auto">
              <a:xfrm rot="5400000">
                <a:off x="1044" y="2116"/>
                <a:ext cx="384" cy="384"/>
                <a:chOff x="1044" y="2116"/>
                <a:chExt cx="384" cy="384"/>
              </a:xfrm>
            </p:grpSpPr>
            <p:sp>
              <p:nvSpPr>
                <p:cNvPr id="63" name="Oval 47"/>
                <p:cNvSpPr>
                  <a:spLocks noChangeArrowheads="1"/>
                </p:cNvSpPr>
                <p:nvPr/>
              </p:nvSpPr>
              <p:spPr bwMode="auto">
                <a:xfrm>
                  <a:off x="1044" y="2116"/>
                  <a:ext cx="384" cy="384"/>
                </a:xfrm>
                <a:prstGeom prst="ellipse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grpSp>
              <p:nvGrpSpPr>
                <p:cNvPr id="64" name="Group 48"/>
                <p:cNvGrpSpPr>
                  <a:grpSpLocks/>
                </p:cNvGrpSpPr>
                <p:nvPr/>
              </p:nvGrpSpPr>
              <p:grpSpPr bwMode="auto">
                <a:xfrm>
                  <a:off x="1120" y="2202"/>
                  <a:ext cx="229" cy="230"/>
                  <a:chOff x="1120" y="2193"/>
                  <a:chExt cx="230" cy="230"/>
                </a:xfrm>
              </p:grpSpPr>
              <p:sp>
                <p:nvSpPr>
                  <p:cNvPr id="65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1120" y="2270"/>
                    <a:ext cx="230" cy="7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66" name="Rectangle 50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1120" y="2270"/>
                    <a:ext cx="230" cy="7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</p:grpSp>
          <p:grpSp>
            <p:nvGrpSpPr>
              <p:cNvPr id="23" name="Group 51"/>
              <p:cNvGrpSpPr>
                <a:grpSpLocks/>
              </p:cNvGrpSpPr>
              <p:nvPr/>
            </p:nvGrpSpPr>
            <p:grpSpPr bwMode="auto">
              <a:xfrm rot="5400000">
                <a:off x="1668" y="2510"/>
                <a:ext cx="384" cy="384"/>
                <a:chOff x="1668" y="2510"/>
                <a:chExt cx="384" cy="384"/>
              </a:xfrm>
            </p:grpSpPr>
            <p:sp>
              <p:nvSpPr>
                <p:cNvPr id="59" name="Oval 52"/>
                <p:cNvSpPr>
                  <a:spLocks noChangeArrowheads="1"/>
                </p:cNvSpPr>
                <p:nvPr/>
              </p:nvSpPr>
              <p:spPr bwMode="auto">
                <a:xfrm>
                  <a:off x="1668" y="2510"/>
                  <a:ext cx="384" cy="384"/>
                </a:xfrm>
                <a:prstGeom prst="ellipse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grpSp>
              <p:nvGrpSpPr>
                <p:cNvPr id="60" name="Group 53"/>
                <p:cNvGrpSpPr>
                  <a:grpSpLocks/>
                </p:cNvGrpSpPr>
                <p:nvPr/>
              </p:nvGrpSpPr>
              <p:grpSpPr bwMode="auto">
                <a:xfrm>
                  <a:off x="1744" y="2598"/>
                  <a:ext cx="229" cy="230"/>
                  <a:chOff x="1744" y="2587"/>
                  <a:chExt cx="230" cy="230"/>
                </a:xfrm>
              </p:grpSpPr>
              <p:sp>
                <p:nvSpPr>
                  <p:cNvPr id="61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1744" y="2664"/>
                    <a:ext cx="230" cy="7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62" name="Rectangle 55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1744" y="2664"/>
                    <a:ext cx="230" cy="7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</p:grpSp>
          <p:grpSp>
            <p:nvGrpSpPr>
              <p:cNvPr id="24" name="Group 56"/>
              <p:cNvGrpSpPr>
                <a:grpSpLocks/>
              </p:cNvGrpSpPr>
              <p:nvPr/>
            </p:nvGrpSpPr>
            <p:grpSpPr bwMode="auto">
              <a:xfrm rot="5400000">
                <a:off x="1756" y="2112"/>
                <a:ext cx="384" cy="384"/>
                <a:chOff x="1756" y="2112"/>
                <a:chExt cx="384" cy="384"/>
              </a:xfrm>
            </p:grpSpPr>
            <p:sp>
              <p:nvSpPr>
                <p:cNvPr id="55" name="Oval 57"/>
                <p:cNvSpPr>
                  <a:spLocks noChangeArrowheads="1"/>
                </p:cNvSpPr>
                <p:nvPr/>
              </p:nvSpPr>
              <p:spPr bwMode="auto">
                <a:xfrm>
                  <a:off x="1756" y="2112"/>
                  <a:ext cx="384" cy="384"/>
                </a:xfrm>
                <a:prstGeom prst="ellipse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grpSp>
              <p:nvGrpSpPr>
                <p:cNvPr id="56" name="Group 58"/>
                <p:cNvGrpSpPr>
                  <a:grpSpLocks/>
                </p:cNvGrpSpPr>
                <p:nvPr/>
              </p:nvGrpSpPr>
              <p:grpSpPr bwMode="auto">
                <a:xfrm>
                  <a:off x="1833" y="2198"/>
                  <a:ext cx="229" cy="230"/>
                  <a:chOff x="1833" y="2189"/>
                  <a:chExt cx="230" cy="230"/>
                </a:xfrm>
              </p:grpSpPr>
              <p:sp>
                <p:nvSpPr>
                  <p:cNvPr id="57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1833" y="2266"/>
                    <a:ext cx="230" cy="7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58" name="Rectangle 60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1833" y="2266"/>
                    <a:ext cx="230" cy="7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</p:grpSp>
          <p:grpSp>
            <p:nvGrpSpPr>
              <p:cNvPr id="25" name="Group 61"/>
              <p:cNvGrpSpPr>
                <a:grpSpLocks/>
              </p:cNvGrpSpPr>
              <p:nvPr/>
            </p:nvGrpSpPr>
            <p:grpSpPr bwMode="auto">
              <a:xfrm rot="5400000">
                <a:off x="1316" y="2998"/>
                <a:ext cx="384" cy="384"/>
                <a:chOff x="1316" y="2998"/>
                <a:chExt cx="384" cy="384"/>
              </a:xfrm>
            </p:grpSpPr>
            <p:sp>
              <p:nvSpPr>
                <p:cNvPr id="51" name="Oval 62"/>
                <p:cNvSpPr>
                  <a:spLocks noChangeArrowheads="1"/>
                </p:cNvSpPr>
                <p:nvPr/>
              </p:nvSpPr>
              <p:spPr bwMode="auto">
                <a:xfrm>
                  <a:off x="1316" y="2998"/>
                  <a:ext cx="384" cy="384"/>
                </a:xfrm>
                <a:prstGeom prst="ellipse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grpSp>
              <p:nvGrpSpPr>
                <p:cNvPr id="52" name="Group 63"/>
                <p:cNvGrpSpPr>
                  <a:grpSpLocks/>
                </p:cNvGrpSpPr>
                <p:nvPr/>
              </p:nvGrpSpPr>
              <p:grpSpPr bwMode="auto">
                <a:xfrm>
                  <a:off x="1393" y="3088"/>
                  <a:ext cx="229" cy="230"/>
                  <a:chOff x="1393" y="3075"/>
                  <a:chExt cx="230" cy="230"/>
                </a:xfrm>
              </p:grpSpPr>
              <p:sp>
                <p:nvSpPr>
                  <p:cNvPr id="53" name="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1393" y="3152"/>
                    <a:ext cx="230" cy="7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54" name="Rectangle 65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1393" y="3152"/>
                    <a:ext cx="230" cy="7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</p:grpSp>
          <p:grpSp>
            <p:nvGrpSpPr>
              <p:cNvPr id="26" name="Group 66"/>
              <p:cNvGrpSpPr>
                <a:grpSpLocks/>
              </p:cNvGrpSpPr>
              <p:nvPr/>
            </p:nvGrpSpPr>
            <p:grpSpPr bwMode="auto">
              <a:xfrm rot="5400000">
                <a:off x="1328" y="2662"/>
                <a:ext cx="384" cy="384"/>
                <a:chOff x="1328" y="2662"/>
                <a:chExt cx="384" cy="384"/>
              </a:xfrm>
            </p:grpSpPr>
            <p:sp>
              <p:nvSpPr>
                <p:cNvPr id="47" name="Oval 67"/>
                <p:cNvSpPr>
                  <a:spLocks noChangeArrowheads="1"/>
                </p:cNvSpPr>
                <p:nvPr/>
              </p:nvSpPr>
              <p:spPr bwMode="auto">
                <a:xfrm>
                  <a:off x="1328" y="2662"/>
                  <a:ext cx="384" cy="384"/>
                </a:xfrm>
                <a:prstGeom prst="ellipse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grpSp>
              <p:nvGrpSpPr>
                <p:cNvPr id="48" name="Group 68"/>
                <p:cNvGrpSpPr>
                  <a:grpSpLocks/>
                </p:cNvGrpSpPr>
                <p:nvPr/>
              </p:nvGrpSpPr>
              <p:grpSpPr bwMode="auto">
                <a:xfrm>
                  <a:off x="1405" y="2750"/>
                  <a:ext cx="229" cy="230"/>
                  <a:chOff x="1405" y="2738"/>
                  <a:chExt cx="230" cy="230"/>
                </a:xfrm>
              </p:grpSpPr>
              <p:sp>
                <p:nvSpPr>
                  <p:cNvPr id="49" name="Rectangle 69"/>
                  <p:cNvSpPr>
                    <a:spLocks noChangeArrowheads="1"/>
                  </p:cNvSpPr>
                  <p:nvPr/>
                </p:nvSpPr>
                <p:spPr bwMode="auto">
                  <a:xfrm>
                    <a:off x="1405" y="2815"/>
                    <a:ext cx="230" cy="7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50" name="Rectangle 70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1405" y="2815"/>
                    <a:ext cx="230" cy="7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</p:grpSp>
          <p:grpSp>
            <p:nvGrpSpPr>
              <p:cNvPr id="27" name="Group 71"/>
              <p:cNvGrpSpPr>
                <a:grpSpLocks/>
              </p:cNvGrpSpPr>
              <p:nvPr/>
            </p:nvGrpSpPr>
            <p:grpSpPr bwMode="auto">
              <a:xfrm rot="5400000">
                <a:off x="1386" y="2150"/>
                <a:ext cx="384" cy="384"/>
                <a:chOff x="1386" y="2150"/>
                <a:chExt cx="384" cy="384"/>
              </a:xfrm>
            </p:grpSpPr>
            <p:sp>
              <p:nvSpPr>
                <p:cNvPr id="43" name="Oval 72"/>
                <p:cNvSpPr>
                  <a:spLocks noChangeArrowheads="1"/>
                </p:cNvSpPr>
                <p:nvPr/>
              </p:nvSpPr>
              <p:spPr bwMode="auto">
                <a:xfrm>
                  <a:off x="1386" y="2150"/>
                  <a:ext cx="384" cy="384"/>
                </a:xfrm>
                <a:prstGeom prst="ellipse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grpSp>
              <p:nvGrpSpPr>
                <p:cNvPr id="44" name="Group 73"/>
                <p:cNvGrpSpPr>
                  <a:grpSpLocks/>
                </p:cNvGrpSpPr>
                <p:nvPr/>
              </p:nvGrpSpPr>
              <p:grpSpPr bwMode="auto">
                <a:xfrm>
                  <a:off x="1462" y="2237"/>
                  <a:ext cx="229" cy="230"/>
                  <a:chOff x="1462" y="2227"/>
                  <a:chExt cx="230" cy="230"/>
                </a:xfrm>
              </p:grpSpPr>
              <p:sp>
                <p:nvSpPr>
                  <p:cNvPr id="45" name="Rectangle 74"/>
                  <p:cNvSpPr>
                    <a:spLocks noChangeArrowheads="1"/>
                  </p:cNvSpPr>
                  <p:nvPr/>
                </p:nvSpPr>
                <p:spPr bwMode="auto">
                  <a:xfrm>
                    <a:off x="1462" y="2304"/>
                    <a:ext cx="230" cy="7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46" name="Rectangle 75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1462" y="2304"/>
                    <a:ext cx="230" cy="7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</p:grpSp>
          <p:grpSp>
            <p:nvGrpSpPr>
              <p:cNvPr id="28" name="Group 76"/>
              <p:cNvGrpSpPr>
                <a:grpSpLocks/>
              </p:cNvGrpSpPr>
              <p:nvPr/>
            </p:nvGrpSpPr>
            <p:grpSpPr bwMode="auto">
              <a:xfrm rot="5400000">
                <a:off x="1698" y="3000"/>
                <a:ext cx="384" cy="384"/>
                <a:chOff x="1698" y="3000"/>
                <a:chExt cx="384" cy="384"/>
              </a:xfrm>
            </p:grpSpPr>
            <p:sp>
              <p:nvSpPr>
                <p:cNvPr id="39" name="Oval 77"/>
                <p:cNvSpPr>
                  <a:spLocks noChangeArrowheads="1"/>
                </p:cNvSpPr>
                <p:nvPr/>
              </p:nvSpPr>
              <p:spPr bwMode="auto">
                <a:xfrm>
                  <a:off x="1698" y="3000"/>
                  <a:ext cx="384" cy="384"/>
                </a:xfrm>
                <a:prstGeom prst="ellipse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grpSp>
              <p:nvGrpSpPr>
                <p:cNvPr id="40" name="Group 78"/>
                <p:cNvGrpSpPr>
                  <a:grpSpLocks/>
                </p:cNvGrpSpPr>
                <p:nvPr/>
              </p:nvGrpSpPr>
              <p:grpSpPr bwMode="auto">
                <a:xfrm>
                  <a:off x="1774" y="3090"/>
                  <a:ext cx="229" cy="230"/>
                  <a:chOff x="1774" y="3077"/>
                  <a:chExt cx="230" cy="230"/>
                </a:xfrm>
              </p:grpSpPr>
              <p:sp>
                <p:nvSpPr>
                  <p:cNvPr id="41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1774" y="3154"/>
                    <a:ext cx="230" cy="7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42" name="Rectangle 80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1774" y="3154"/>
                    <a:ext cx="230" cy="7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</p:grpSp>
          <p:grpSp>
            <p:nvGrpSpPr>
              <p:cNvPr id="29" name="Group 81"/>
              <p:cNvGrpSpPr>
                <a:grpSpLocks/>
              </p:cNvGrpSpPr>
              <p:nvPr/>
            </p:nvGrpSpPr>
            <p:grpSpPr bwMode="auto">
              <a:xfrm rot="5400000">
                <a:off x="1748" y="2698"/>
                <a:ext cx="384" cy="384"/>
                <a:chOff x="1748" y="2698"/>
                <a:chExt cx="384" cy="384"/>
              </a:xfrm>
            </p:grpSpPr>
            <p:sp>
              <p:nvSpPr>
                <p:cNvPr id="35" name="Oval 82"/>
                <p:cNvSpPr>
                  <a:spLocks noChangeArrowheads="1"/>
                </p:cNvSpPr>
                <p:nvPr/>
              </p:nvSpPr>
              <p:spPr bwMode="auto">
                <a:xfrm>
                  <a:off x="1748" y="2698"/>
                  <a:ext cx="384" cy="384"/>
                </a:xfrm>
                <a:prstGeom prst="ellipse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grpSp>
              <p:nvGrpSpPr>
                <p:cNvPr id="36" name="Group 83"/>
                <p:cNvGrpSpPr>
                  <a:grpSpLocks/>
                </p:cNvGrpSpPr>
                <p:nvPr/>
              </p:nvGrpSpPr>
              <p:grpSpPr bwMode="auto">
                <a:xfrm>
                  <a:off x="1824" y="2786"/>
                  <a:ext cx="229" cy="230"/>
                  <a:chOff x="1824" y="2774"/>
                  <a:chExt cx="230" cy="230"/>
                </a:xfrm>
              </p:grpSpPr>
              <p:sp>
                <p:nvSpPr>
                  <p:cNvPr id="37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2851"/>
                    <a:ext cx="230" cy="7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38" name="Rectangle 85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1824" y="2851"/>
                    <a:ext cx="230" cy="7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</p:grpSp>
          <p:grpSp>
            <p:nvGrpSpPr>
              <p:cNvPr id="30" name="Group 86"/>
              <p:cNvGrpSpPr>
                <a:grpSpLocks/>
              </p:cNvGrpSpPr>
              <p:nvPr/>
            </p:nvGrpSpPr>
            <p:grpSpPr bwMode="auto">
              <a:xfrm rot="5400000">
                <a:off x="1076" y="2500"/>
                <a:ext cx="384" cy="384"/>
                <a:chOff x="1076" y="2500"/>
                <a:chExt cx="384" cy="384"/>
              </a:xfrm>
            </p:grpSpPr>
            <p:sp>
              <p:nvSpPr>
                <p:cNvPr id="31" name="Oval 87"/>
                <p:cNvSpPr>
                  <a:spLocks noChangeArrowheads="1"/>
                </p:cNvSpPr>
                <p:nvPr/>
              </p:nvSpPr>
              <p:spPr bwMode="auto">
                <a:xfrm>
                  <a:off x="1076" y="2500"/>
                  <a:ext cx="384" cy="384"/>
                </a:xfrm>
                <a:prstGeom prst="ellipse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grpSp>
              <p:nvGrpSpPr>
                <p:cNvPr id="32" name="Group 88"/>
                <p:cNvGrpSpPr>
                  <a:grpSpLocks/>
                </p:cNvGrpSpPr>
                <p:nvPr/>
              </p:nvGrpSpPr>
              <p:grpSpPr bwMode="auto">
                <a:xfrm>
                  <a:off x="1153" y="2588"/>
                  <a:ext cx="229" cy="230"/>
                  <a:chOff x="1153" y="2577"/>
                  <a:chExt cx="230" cy="230"/>
                </a:xfrm>
              </p:grpSpPr>
              <p:sp>
                <p:nvSpPr>
                  <p:cNvPr id="33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1153" y="2654"/>
                    <a:ext cx="230" cy="7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34" name="Rectangle 90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1153" y="2654"/>
                    <a:ext cx="230" cy="7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</p:grpSp>
        </p:grpSp>
      </p:grpSp>
      <p:grpSp>
        <p:nvGrpSpPr>
          <p:cNvPr id="91" name="Group 91"/>
          <p:cNvGrpSpPr>
            <a:grpSpLocks/>
          </p:cNvGrpSpPr>
          <p:nvPr/>
        </p:nvGrpSpPr>
        <p:grpSpPr bwMode="auto">
          <a:xfrm rot="16200000" flipH="1">
            <a:off x="631858" y="2857520"/>
            <a:ext cx="1104900" cy="193675"/>
            <a:chOff x="71" y="1895"/>
            <a:chExt cx="697" cy="123"/>
          </a:xfrm>
        </p:grpSpPr>
        <p:sp>
          <p:nvSpPr>
            <p:cNvPr id="92" name="Freeform 92"/>
            <p:cNvSpPr>
              <a:spLocks noChangeArrowheads="1"/>
            </p:cNvSpPr>
            <p:nvPr/>
          </p:nvSpPr>
          <p:spPr bwMode="auto">
            <a:xfrm>
              <a:off x="71" y="1896"/>
              <a:ext cx="174" cy="121"/>
            </a:xfrm>
            <a:custGeom>
              <a:avLst/>
              <a:gdLst>
                <a:gd name="T0" fmla="*/ 0 w 1129"/>
                <a:gd name="T1" fmla="*/ 4 h 624"/>
                <a:gd name="T2" fmla="*/ 0 w 1129"/>
                <a:gd name="T3" fmla="*/ 3 h 624"/>
                <a:gd name="T4" fmla="*/ 1 w 1129"/>
                <a:gd name="T5" fmla="*/ 1 h 624"/>
                <a:gd name="T6" fmla="*/ 2 w 1129"/>
                <a:gd name="T7" fmla="*/ 0 h 624"/>
                <a:gd name="T8" fmla="*/ 3 w 1129"/>
                <a:gd name="T9" fmla="*/ 1 h 624"/>
                <a:gd name="T10" fmla="*/ 4 w 1129"/>
                <a:gd name="T11" fmla="*/ 3 h 624"/>
                <a:gd name="T12" fmla="*/ 4 w 1129"/>
                <a:gd name="T13" fmla="*/ 4 h 6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29"/>
                <a:gd name="T22" fmla="*/ 0 h 624"/>
                <a:gd name="T23" fmla="*/ 1129 w 1129"/>
                <a:gd name="T24" fmla="*/ 624 h 6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29" h="624">
                  <a:moveTo>
                    <a:pt x="0" y="624"/>
                  </a:moveTo>
                  <a:cubicBezTo>
                    <a:pt x="10" y="577"/>
                    <a:pt x="21" y="437"/>
                    <a:pt x="73" y="344"/>
                  </a:cubicBezTo>
                  <a:cubicBezTo>
                    <a:pt x="125" y="251"/>
                    <a:pt x="223" y="122"/>
                    <a:pt x="311" y="65"/>
                  </a:cubicBezTo>
                  <a:cubicBezTo>
                    <a:pt x="399" y="8"/>
                    <a:pt x="507" y="0"/>
                    <a:pt x="600" y="3"/>
                  </a:cubicBezTo>
                  <a:cubicBezTo>
                    <a:pt x="693" y="6"/>
                    <a:pt x="788" y="29"/>
                    <a:pt x="869" y="86"/>
                  </a:cubicBezTo>
                  <a:cubicBezTo>
                    <a:pt x="950" y="143"/>
                    <a:pt x="1043" y="256"/>
                    <a:pt x="1086" y="344"/>
                  </a:cubicBezTo>
                  <a:cubicBezTo>
                    <a:pt x="1129" y="432"/>
                    <a:pt x="1119" y="557"/>
                    <a:pt x="1128" y="61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3" name="Freeform 93"/>
            <p:cNvSpPr>
              <a:spLocks noChangeArrowheads="1"/>
            </p:cNvSpPr>
            <p:nvPr/>
          </p:nvSpPr>
          <p:spPr bwMode="auto">
            <a:xfrm>
              <a:off x="246" y="1895"/>
              <a:ext cx="174" cy="121"/>
            </a:xfrm>
            <a:custGeom>
              <a:avLst/>
              <a:gdLst>
                <a:gd name="T0" fmla="*/ 0 w 1129"/>
                <a:gd name="T1" fmla="*/ 4 h 624"/>
                <a:gd name="T2" fmla="*/ 0 w 1129"/>
                <a:gd name="T3" fmla="*/ 3 h 624"/>
                <a:gd name="T4" fmla="*/ 1 w 1129"/>
                <a:gd name="T5" fmla="*/ 1 h 624"/>
                <a:gd name="T6" fmla="*/ 2 w 1129"/>
                <a:gd name="T7" fmla="*/ 0 h 624"/>
                <a:gd name="T8" fmla="*/ 3 w 1129"/>
                <a:gd name="T9" fmla="*/ 1 h 624"/>
                <a:gd name="T10" fmla="*/ 4 w 1129"/>
                <a:gd name="T11" fmla="*/ 3 h 624"/>
                <a:gd name="T12" fmla="*/ 4 w 1129"/>
                <a:gd name="T13" fmla="*/ 4 h 6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29"/>
                <a:gd name="T22" fmla="*/ 0 h 624"/>
                <a:gd name="T23" fmla="*/ 1129 w 1129"/>
                <a:gd name="T24" fmla="*/ 624 h 6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29" h="624">
                  <a:moveTo>
                    <a:pt x="0" y="624"/>
                  </a:moveTo>
                  <a:cubicBezTo>
                    <a:pt x="10" y="577"/>
                    <a:pt x="21" y="437"/>
                    <a:pt x="73" y="344"/>
                  </a:cubicBezTo>
                  <a:cubicBezTo>
                    <a:pt x="125" y="251"/>
                    <a:pt x="223" y="122"/>
                    <a:pt x="311" y="65"/>
                  </a:cubicBezTo>
                  <a:cubicBezTo>
                    <a:pt x="399" y="8"/>
                    <a:pt x="507" y="0"/>
                    <a:pt x="600" y="3"/>
                  </a:cubicBezTo>
                  <a:cubicBezTo>
                    <a:pt x="693" y="6"/>
                    <a:pt x="788" y="29"/>
                    <a:pt x="869" y="86"/>
                  </a:cubicBezTo>
                  <a:cubicBezTo>
                    <a:pt x="950" y="143"/>
                    <a:pt x="1043" y="256"/>
                    <a:pt x="1086" y="344"/>
                  </a:cubicBezTo>
                  <a:cubicBezTo>
                    <a:pt x="1129" y="432"/>
                    <a:pt x="1119" y="557"/>
                    <a:pt x="1128" y="61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4" name="Freeform 94"/>
            <p:cNvSpPr>
              <a:spLocks noChangeArrowheads="1"/>
            </p:cNvSpPr>
            <p:nvPr/>
          </p:nvSpPr>
          <p:spPr bwMode="auto">
            <a:xfrm>
              <a:off x="420" y="1896"/>
              <a:ext cx="174" cy="121"/>
            </a:xfrm>
            <a:custGeom>
              <a:avLst/>
              <a:gdLst>
                <a:gd name="T0" fmla="*/ 0 w 1129"/>
                <a:gd name="T1" fmla="*/ 4 h 624"/>
                <a:gd name="T2" fmla="*/ 0 w 1129"/>
                <a:gd name="T3" fmla="*/ 3 h 624"/>
                <a:gd name="T4" fmla="*/ 1 w 1129"/>
                <a:gd name="T5" fmla="*/ 1 h 624"/>
                <a:gd name="T6" fmla="*/ 2 w 1129"/>
                <a:gd name="T7" fmla="*/ 0 h 624"/>
                <a:gd name="T8" fmla="*/ 3 w 1129"/>
                <a:gd name="T9" fmla="*/ 1 h 624"/>
                <a:gd name="T10" fmla="*/ 4 w 1129"/>
                <a:gd name="T11" fmla="*/ 3 h 624"/>
                <a:gd name="T12" fmla="*/ 4 w 1129"/>
                <a:gd name="T13" fmla="*/ 4 h 6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29"/>
                <a:gd name="T22" fmla="*/ 0 h 624"/>
                <a:gd name="T23" fmla="*/ 1129 w 1129"/>
                <a:gd name="T24" fmla="*/ 624 h 6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29" h="624">
                  <a:moveTo>
                    <a:pt x="0" y="624"/>
                  </a:moveTo>
                  <a:cubicBezTo>
                    <a:pt x="10" y="577"/>
                    <a:pt x="21" y="437"/>
                    <a:pt x="73" y="344"/>
                  </a:cubicBezTo>
                  <a:cubicBezTo>
                    <a:pt x="125" y="251"/>
                    <a:pt x="223" y="122"/>
                    <a:pt x="311" y="65"/>
                  </a:cubicBezTo>
                  <a:cubicBezTo>
                    <a:pt x="399" y="8"/>
                    <a:pt x="507" y="0"/>
                    <a:pt x="600" y="3"/>
                  </a:cubicBezTo>
                  <a:cubicBezTo>
                    <a:pt x="693" y="6"/>
                    <a:pt x="788" y="29"/>
                    <a:pt x="869" y="86"/>
                  </a:cubicBezTo>
                  <a:cubicBezTo>
                    <a:pt x="950" y="143"/>
                    <a:pt x="1043" y="256"/>
                    <a:pt x="1086" y="344"/>
                  </a:cubicBezTo>
                  <a:cubicBezTo>
                    <a:pt x="1129" y="432"/>
                    <a:pt x="1119" y="557"/>
                    <a:pt x="1128" y="61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5" name="Freeform 95"/>
            <p:cNvSpPr>
              <a:spLocks noChangeArrowheads="1"/>
            </p:cNvSpPr>
            <p:nvPr/>
          </p:nvSpPr>
          <p:spPr bwMode="auto">
            <a:xfrm>
              <a:off x="593" y="1896"/>
              <a:ext cx="174" cy="121"/>
            </a:xfrm>
            <a:custGeom>
              <a:avLst/>
              <a:gdLst>
                <a:gd name="T0" fmla="*/ 0 w 1129"/>
                <a:gd name="T1" fmla="*/ 4 h 624"/>
                <a:gd name="T2" fmla="*/ 0 w 1129"/>
                <a:gd name="T3" fmla="*/ 3 h 624"/>
                <a:gd name="T4" fmla="*/ 1 w 1129"/>
                <a:gd name="T5" fmla="*/ 1 h 624"/>
                <a:gd name="T6" fmla="*/ 2 w 1129"/>
                <a:gd name="T7" fmla="*/ 0 h 624"/>
                <a:gd name="T8" fmla="*/ 3 w 1129"/>
                <a:gd name="T9" fmla="*/ 1 h 624"/>
                <a:gd name="T10" fmla="*/ 4 w 1129"/>
                <a:gd name="T11" fmla="*/ 3 h 624"/>
                <a:gd name="T12" fmla="*/ 4 w 1129"/>
                <a:gd name="T13" fmla="*/ 4 h 6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29"/>
                <a:gd name="T22" fmla="*/ 0 h 624"/>
                <a:gd name="T23" fmla="*/ 1129 w 1129"/>
                <a:gd name="T24" fmla="*/ 624 h 6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29" h="624">
                  <a:moveTo>
                    <a:pt x="0" y="624"/>
                  </a:moveTo>
                  <a:cubicBezTo>
                    <a:pt x="10" y="577"/>
                    <a:pt x="21" y="437"/>
                    <a:pt x="73" y="344"/>
                  </a:cubicBezTo>
                  <a:cubicBezTo>
                    <a:pt x="125" y="251"/>
                    <a:pt x="223" y="122"/>
                    <a:pt x="311" y="65"/>
                  </a:cubicBezTo>
                  <a:cubicBezTo>
                    <a:pt x="399" y="8"/>
                    <a:pt x="507" y="0"/>
                    <a:pt x="600" y="3"/>
                  </a:cubicBezTo>
                  <a:cubicBezTo>
                    <a:pt x="693" y="6"/>
                    <a:pt x="788" y="29"/>
                    <a:pt x="869" y="86"/>
                  </a:cubicBezTo>
                  <a:cubicBezTo>
                    <a:pt x="950" y="143"/>
                    <a:pt x="1043" y="256"/>
                    <a:pt x="1086" y="344"/>
                  </a:cubicBezTo>
                  <a:cubicBezTo>
                    <a:pt x="1129" y="432"/>
                    <a:pt x="1119" y="557"/>
                    <a:pt x="1128" y="61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96" name="Line 96"/>
          <p:cNvSpPr>
            <a:spLocks noChangeShapeType="1"/>
          </p:cNvSpPr>
          <p:nvPr/>
        </p:nvSpPr>
        <p:spPr bwMode="auto">
          <a:xfrm>
            <a:off x="1255745" y="3494108"/>
            <a:ext cx="0" cy="2247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97" name="Line 97"/>
          <p:cNvSpPr>
            <a:spLocks noChangeShapeType="1"/>
          </p:cNvSpPr>
          <p:nvPr/>
        </p:nvSpPr>
        <p:spPr bwMode="auto">
          <a:xfrm>
            <a:off x="1277970" y="1331933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98" name="Line 98"/>
          <p:cNvSpPr>
            <a:spLocks noChangeShapeType="1"/>
          </p:cNvSpPr>
          <p:nvPr/>
        </p:nvSpPr>
        <p:spPr bwMode="auto">
          <a:xfrm>
            <a:off x="1255745" y="5742008"/>
            <a:ext cx="7521575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99" name="Line 99"/>
          <p:cNvSpPr>
            <a:spLocks noChangeShapeType="1"/>
          </p:cNvSpPr>
          <p:nvPr/>
        </p:nvSpPr>
        <p:spPr bwMode="auto">
          <a:xfrm>
            <a:off x="1293845" y="147658"/>
            <a:ext cx="17716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0" name="Line 100"/>
          <p:cNvSpPr>
            <a:spLocks noChangeShapeType="1"/>
          </p:cNvSpPr>
          <p:nvPr/>
        </p:nvSpPr>
        <p:spPr bwMode="auto">
          <a:xfrm flipH="1">
            <a:off x="3046445" y="160358"/>
            <a:ext cx="0" cy="720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1" name="Line 101"/>
          <p:cNvSpPr>
            <a:spLocks noChangeShapeType="1"/>
          </p:cNvSpPr>
          <p:nvPr/>
        </p:nvSpPr>
        <p:spPr bwMode="auto">
          <a:xfrm flipH="1" flipV="1">
            <a:off x="3014695" y="5316558"/>
            <a:ext cx="0" cy="425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2" name="Line 102"/>
          <p:cNvSpPr>
            <a:spLocks noChangeShapeType="1"/>
          </p:cNvSpPr>
          <p:nvPr/>
        </p:nvSpPr>
        <p:spPr bwMode="auto">
          <a:xfrm>
            <a:off x="2078070" y="2789258"/>
            <a:ext cx="1905000" cy="0"/>
          </a:xfrm>
          <a:prstGeom prst="line">
            <a:avLst/>
          </a:prstGeom>
          <a:noFill/>
          <a:ln w="57150">
            <a:solidFill>
              <a:schemeClr val="bg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3" name="Line 103"/>
          <p:cNvSpPr>
            <a:spLocks noChangeShapeType="1"/>
          </p:cNvSpPr>
          <p:nvPr/>
        </p:nvSpPr>
        <p:spPr bwMode="auto">
          <a:xfrm>
            <a:off x="2071720" y="3163908"/>
            <a:ext cx="1905000" cy="0"/>
          </a:xfrm>
          <a:prstGeom prst="line">
            <a:avLst/>
          </a:prstGeom>
          <a:noFill/>
          <a:ln w="57150">
            <a:solidFill>
              <a:schemeClr val="bg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104" name="Group 104"/>
          <p:cNvGrpSpPr>
            <a:grpSpLocks/>
          </p:cNvGrpSpPr>
          <p:nvPr/>
        </p:nvGrpSpPr>
        <p:grpSpPr bwMode="auto">
          <a:xfrm rot="-5400001">
            <a:off x="5443570" y="123846"/>
            <a:ext cx="368300" cy="1016000"/>
            <a:chOff x="3102" y="173"/>
            <a:chExt cx="233" cy="640"/>
          </a:xfrm>
        </p:grpSpPr>
        <p:sp>
          <p:nvSpPr>
            <p:cNvPr id="105" name="Line 105"/>
            <p:cNvSpPr>
              <a:spLocks noChangeShapeType="1"/>
            </p:cNvSpPr>
            <p:nvPr/>
          </p:nvSpPr>
          <p:spPr bwMode="auto">
            <a:xfrm rot="10800001" flipV="1">
              <a:off x="3113" y="546"/>
              <a:ext cx="206" cy="10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6" name="Line 106"/>
            <p:cNvSpPr>
              <a:spLocks noChangeShapeType="1"/>
            </p:cNvSpPr>
            <p:nvPr/>
          </p:nvSpPr>
          <p:spPr bwMode="auto">
            <a:xfrm rot="10800001" flipV="1">
              <a:off x="3128" y="340"/>
              <a:ext cx="206" cy="10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7" name="Line 107"/>
            <p:cNvSpPr>
              <a:spLocks noChangeShapeType="1"/>
            </p:cNvSpPr>
            <p:nvPr/>
          </p:nvSpPr>
          <p:spPr bwMode="auto">
            <a:xfrm rot="10800000" flipH="1" flipV="1">
              <a:off x="3113" y="443"/>
              <a:ext cx="206" cy="10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8" name="Line 108"/>
            <p:cNvSpPr>
              <a:spLocks noChangeShapeType="1"/>
            </p:cNvSpPr>
            <p:nvPr/>
          </p:nvSpPr>
          <p:spPr bwMode="auto">
            <a:xfrm rot="10800000" flipH="1" flipV="1">
              <a:off x="3113" y="237"/>
              <a:ext cx="206" cy="10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9" name="Line 109"/>
            <p:cNvSpPr>
              <a:spLocks noChangeShapeType="1"/>
            </p:cNvSpPr>
            <p:nvPr/>
          </p:nvSpPr>
          <p:spPr bwMode="auto">
            <a:xfrm rot="10800000" flipH="1" flipV="1">
              <a:off x="3128" y="649"/>
              <a:ext cx="206" cy="10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0" name="Freeform 110"/>
            <p:cNvSpPr>
              <a:spLocks noChangeArrowheads="1"/>
            </p:cNvSpPr>
            <p:nvPr/>
          </p:nvSpPr>
          <p:spPr bwMode="auto">
            <a:xfrm rot="10800001" flipH="1">
              <a:off x="3102" y="173"/>
              <a:ext cx="130" cy="68"/>
            </a:xfrm>
            <a:custGeom>
              <a:avLst/>
              <a:gdLst>
                <a:gd name="T0" fmla="*/ 128 w 131"/>
                <a:gd name="T1" fmla="*/ 68 h 68"/>
                <a:gd name="T2" fmla="*/ 0 w 131"/>
                <a:gd name="T3" fmla="*/ 0 h 68"/>
                <a:gd name="T4" fmla="*/ 0 60000 65536"/>
                <a:gd name="T5" fmla="*/ 0 60000 65536"/>
                <a:gd name="T6" fmla="*/ 0 w 131"/>
                <a:gd name="T7" fmla="*/ 0 h 68"/>
                <a:gd name="T8" fmla="*/ 131 w 131"/>
                <a:gd name="T9" fmla="*/ 68 h 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31" h="68">
                  <a:moveTo>
                    <a:pt x="131" y="68"/>
                  </a:moveTo>
                  <a:lnTo>
                    <a:pt x="0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1" name="Freeform 111"/>
            <p:cNvSpPr>
              <a:spLocks noChangeArrowheads="1"/>
            </p:cNvSpPr>
            <p:nvPr/>
          </p:nvSpPr>
          <p:spPr bwMode="auto">
            <a:xfrm rot="10800001" flipH="1">
              <a:off x="3203" y="745"/>
              <a:ext cx="130" cy="68"/>
            </a:xfrm>
            <a:custGeom>
              <a:avLst/>
              <a:gdLst>
                <a:gd name="T0" fmla="*/ 128 w 131"/>
                <a:gd name="T1" fmla="*/ 68 h 68"/>
                <a:gd name="T2" fmla="*/ 0 w 131"/>
                <a:gd name="T3" fmla="*/ 0 h 68"/>
                <a:gd name="T4" fmla="*/ 0 60000 65536"/>
                <a:gd name="T5" fmla="*/ 0 60000 65536"/>
                <a:gd name="T6" fmla="*/ 0 w 131"/>
                <a:gd name="T7" fmla="*/ 0 h 68"/>
                <a:gd name="T8" fmla="*/ 131 w 131"/>
                <a:gd name="T9" fmla="*/ 68 h 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31" h="68">
                  <a:moveTo>
                    <a:pt x="131" y="68"/>
                  </a:moveTo>
                  <a:lnTo>
                    <a:pt x="0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12" name="Line 112"/>
          <p:cNvSpPr>
            <a:spLocks noChangeShapeType="1"/>
          </p:cNvSpPr>
          <p:nvPr/>
        </p:nvSpPr>
        <p:spPr bwMode="auto">
          <a:xfrm flipH="1">
            <a:off x="3030570" y="636608"/>
            <a:ext cx="2082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13" name="Line 113"/>
          <p:cNvSpPr>
            <a:spLocks noChangeShapeType="1"/>
          </p:cNvSpPr>
          <p:nvPr/>
        </p:nvSpPr>
        <p:spPr bwMode="auto">
          <a:xfrm>
            <a:off x="6116670" y="652483"/>
            <a:ext cx="26606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14" name="Line 114"/>
          <p:cNvSpPr>
            <a:spLocks noChangeShapeType="1"/>
          </p:cNvSpPr>
          <p:nvPr/>
        </p:nvSpPr>
        <p:spPr bwMode="auto">
          <a:xfrm>
            <a:off x="8777320" y="652483"/>
            <a:ext cx="0" cy="508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15" name="Text Box 115"/>
          <p:cNvSpPr txBox="1">
            <a:spLocks noChangeArrowheads="1"/>
          </p:cNvSpPr>
          <p:nvPr/>
        </p:nvSpPr>
        <p:spPr bwMode="auto">
          <a:xfrm>
            <a:off x="1217645" y="2676546"/>
            <a:ext cx="487363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sz="3600" b="1">
                <a:solidFill>
                  <a:srgbClr val="3333CC"/>
                </a:solidFill>
              </a:rPr>
              <a:t>L</a:t>
            </a:r>
          </a:p>
        </p:txBody>
      </p:sp>
      <p:sp>
        <p:nvSpPr>
          <p:cNvPr id="116" name="Text Box 116"/>
          <p:cNvSpPr txBox="1">
            <a:spLocks noChangeArrowheads="1"/>
          </p:cNvSpPr>
          <p:nvPr/>
        </p:nvSpPr>
        <p:spPr bwMode="auto">
          <a:xfrm>
            <a:off x="4076733" y="2709883"/>
            <a:ext cx="512762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sz="3600" b="1">
                <a:solidFill>
                  <a:srgbClr val="3333CC"/>
                </a:solidFill>
              </a:rPr>
              <a:t>C</a:t>
            </a:r>
          </a:p>
        </p:txBody>
      </p:sp>
      <p:sp>
        <p:nvSpPr>
          <p:cNvPr id="117" name="Text Box 117"/>
          <p:cNvSpPr txBox="1">
            <a:spLocks noChangeArrowheads="1"/>
          </p:cNvSpPr>
          <p:nvPr/>
        </p:nvSpPr>
        <p:spPr bwMode="auto">
          <a:xfrm>
            <a:off x="4637120" y="2957533"/>
            <a:ext cx="36703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b="1">
                <a:solidFill>
                  <a:srgbClr val="CC0000"/>
                </a:solidFill>
              </a:rPr>
              <a:t>POLARIDADE ZERO</a:t>
            </a:r>
          </a:p>
        </p:txBody>
      </p:sp>
      <p:sp>
        <p:nvSpPr>
          <p:cNvPr id="118" name="Text Box 118"/>
          <p:cNvSpPr txBox="1">
            <a:spLocks noChangeArrowheads="1"/>
          </p:cNvSpPr>
          <p:nvPr/>
        </p:nvSpPr>
        <p:spPr bwMode="auto">
          <a:xfrm>
            <a:off x="2998820" y="5881708"/>
            <a:ext cx="4216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b="1"/>
              <a:t>C é máximo e f</a:t>
            </a:r>
            <a:r>
              <a:rPr kumimoji="0" lang="en-US" b="1" baseline="-25000"/>
              <a:t>R</a:t>
            </a:r>
            <a:r>
              <a:rPr kumimoji="0" lang="en-US" b="1"/>
              <a:t> é mínimo.</a:t>
            </a:r>
          </a:p>
        </p:txBody>
      </p:sp>
      <p:sp>
        <p:nvSpPr>
          <p:cNvPr id="119" name="AutoShape 119"/>
          <p:cNvSpPr>
            <a:spLocks noChangeArrowheads="1"/>
          </p:cNvSpPr>
          <p:nvPr/>
        </p:nvSpPr>
        <p:spPr bwMode="auto">
          <a:xfrm>
            <a:off x="4030695" y="1392258"/>
            <a:ext cx="1657350" cy="539750"/>
          </a:xfrm>
          <a:prstGeom prst="leftArrow">
            <a:avLst>
              <a:gd name="adj1" fmla="val 50000"/>
              <a:gd name="adj2" fmla="val 77063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20" name="Text Box 120"/>
          <p:cNvSpPr txBox="1">
            <a:spLocks noChangeArrowheads="1"/>
          </p:cNvSpPr>
          <p:nvPr/>
        </p:nvSpPr>
        <p:spPr bwMode="auto">
          <a:xfrm>
            <a:off x="5738845" y="1406546"/>
            <a:ext cx="241617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sz="2400"/>
              <a:t>Diodo de afinação</a:t>
            </a:r>
          </a:p>
        </p:txBody>
      </p:sp>
      <p:grpSp>
        <p:nvGrpSpPr>
          <p:cNvPr id="121" name="Group 121"/>
          <p:cNvGrpSpPr>
            <a:grpSpLocks/>
          </p:cNvGrpSpPr>
          <p:nvPr/>
        </p:nvGrpSpPr>
        <p:grpSpPr bwMode="auto">
          <a:xfrm>
            <a:off x="1014445" y="1176358"/>
            <a:ext cx="504825" cy="212725"/>
            <a:chOff x="312" y="836"/>
            <a:chExt cx="318" cy="134"/>
          </a:xfrm>
        </p:grpSpPr>
        <p:grpSp>
          <p:nvGrpSpPr>
            <p:cNvPr id="122" name="Group 122"/>
            <p:cNvGrpSpPr>
              <a:grpSpLocks/>
            </p:cNvGrpSpPr>
            <p:nvPr/>
          </p:nvGrpSpPr>
          <p:grpSpPr bwMode="auto">
            <a:xfrm flipV="1">
              <a:off x="312" y="917"/>
              <a:ext cx="317" cy="53"/>
              <a:chOff x="312" y="915"/>
              <a:chExt cx="317" cy="54"/>
            </a:xfrm>
          </p:grpSpPr>
          <p:sp>
            <p:nvSpPr>
              <p:cNvPr id="124" name="Arc 123"/>
              <p:cNvSpPr>
                <a:spLocks/>
              </p:cNvSpPr>
              <p:nvPr/>
            </p:nvSpPr>
            <p:spPr bwMode="auto">
              <a:xfrm flipV="1">
                <a:off x="438" y="919"/>
                <a:ext cx="191" cy="5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25" name="Arc 124"/>
              <p:cNvSpPr>
                <a:spLocks/>
              </p:cNvSpPr>
              <p:nvPr/>
            </p:nvSpPr>
            <p:spPr bwMode="auto">
              <a:xfrm flipH="1" flipV="1">
                <a:off x="312" y="915"/>
                <a:ext cx="191" cy="5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123" name="Line 125"/>
            <p:cNvSpPr>
              <a:spLocks noChangeShapeType="1"/>
            </p:cNvSpPr>
            <p:nvPr/>
          </p:nvSpPr>
          <p:spPr bwMode="auto">
            <a:xfrm>
              <a:off x="320" y="836"/>
              <a:ext cx="3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26" name="Line 126"/>
          <p:cNvSpPr>
            <a:spLocks noChangeShapeType="1"/>
          </p:cNvSpPr>
          <p:nvPr/>
        </p:nvSpPr>
        <p:spPr bwMode="auto">
          <a:xfrm>
            <a:off x="1274795" y="128608"/>
            <a:ext cx="0" cy="1063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6229382" y="1357289"/>
          <a:ext cx="2914650" cy="2149475"/>
        </p:xfrm>
        <a:graphic>
          <a:graphicData uri="http://schemas.openxmlformats.org/presentationml/2006/ole">
            <p:oleObj spid="_x0000_s8194" name="Image" r:id="rId3" imgW="743776" imgH="548641" progId="Photoshop.Image.5">
              <p:embed/>
            </p:oleObj>
          </a:graphicData>
        </a:graphic>
      </p:graphicFrame>
      <p:grpSp>
        <p:nvGrpSpPr>
          <p:cNvPr id="3" name="Group 3"/>
          <p:cNvGrpSpPr>
            <a:grpSpLocks/>
          </p:cNvGrpSpPr>
          <p:nvPr/>
        </p:nvGrpSpPr>
        <p:grpSpPr bwMode="auto">
          <a:xfrm rot="5400000">
            <a:off x="2314607" y="2789214"/>
            <a:ext cx="609600" cy="609600"/>
            <a:chOff x="1176" y="1888"/>
            <a:chExt cx="384" cy="384"/>
          </a:xfrm>
        </p:grpSpPr>
        <p:sp>
          <p:nvSpPr>
            <p:cNvPr id="4" name="Oval 4"/>
            <p:cNvSpPr>
              <a:spLocks noChangeArrowheads="1"/>
            </p:cNvSpPr>
            <p:nvPr/>
          </p:nvSpPr>
          <p:spPr bwMode="auto">
            <a:xfrm>
              <a:off x="1176" y="1888"/>
              <a:ext cx="384" cy="384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1252" y="1974"/>
              <a:ext cx="229" cy="230"/>
              <a:chOff x="1252" y="1965"/>
              <a:chExt cx="230" cy="230"/>
            </a:xfrm>
          </p:grpSpPr>
          <p:sp>
            <p:nvSpPr>
              <p:cNvPr id="6" name="Rectangle 6"/>
              <p:cNvSpPr>
                <a:spLocks noChangeArrowheads="1"/>
              </p:cNvSpPr>
              <p:nvPr/>
            </p:nvSpPr>
            <p:spPr bwMode="auto">
              <a:xfrm>
                <a:off x="1252" y="2042"/>
                <a:ext cx="230" cy="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 rot="5400000">
                <a:off x="1252" y="2042"/>
                <a:ext cx="230" cy="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sp>
        <p:nvSpPr>
          <p:cNvPr id="8" name="Rectangle 8"/>
          <p:cNvSpPr>
            <a:spLocks noChangeArrowheads="1"/>
          </p:cNvSpPr>
          <p:nvPr/>
        </p:nvSpPr>
        <p:spPr bwMode="auto">
          <a:xfrm rot="5400000">
            <a:off x="757270" y="2076427"/>
            <a:ext cx="4451350" cy="1905000"/>
          </a:xfrm>
          <a:prstGeom prst="rect">
            <a:avLst/>
          </a:prstGeom>
          <a:gradFill rotWithShape="0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2038382" y="915964"/>
            <a:ext cx="1841500" cy="4248150"/>
            <a:chOff x="1002" y="708"/>
            <a:chExt cx="1160" cy="2676"/>
          </a:xfrm>
        </p:grpSpPr>
        <p:grpSp>
          <p:nvGrpSpPr>
            <p:cNvPr id="10" name="Group 10"/>
            <p:cNvGrpSpPr>
              <a:grpSpLocks/>
            </p:cNvGrpSpPr>
            <p:nvPr/>
          </p:nvGrpSpPr>
          <p:grpSpPr bwMode="auto">
            <a:xfrm>
              <a:off x="1518" y="1020"/>
              <a:ext cx="368" cy="384"/>
              <a:chOff x="1518" y="1020"/>
              <a:chExt cx="368" cy="384"/>
            </a:xfrm>
          </p:grpSpPr>
          <p:sp>
            <p:nvSpPr>
              <p:cNvPr id="88" name="Oval 11"/>
              <p:cNvSpPr>
                <a:spLocks noChangeArrowheads="1"/>
              </p:cNvSpPr>
              <p:nvPr/>
            </p:nvSpPr>
            <p:spPr bwMode="auto">
              <a:xfrm>
                <a:off x="1518" y="1020"/>
                <a:ext cx="368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9" name="Rectangle 12"/>
              <p:cNvSpPr>
                <a:spLocks noChangeArrowheads="1"/>
              </p:cNvSpPr>
              <p:nvPr/>
            </p:nvSpPr>
            <p:spPr bwMode="auto">
              <a:xfrm>
                <a:off x="1591" y="1174"/>
                <a:ext cx="221" cy="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11" name="Group 13"/>
            <p:cNvGrpSpPr>
              <a:grpSpLocks/>
            </p:cNvGrpSpPr>
            <p:nvPr/>
          </p:nvGrpSpPr>
          <p:grpSpPr bwMode="auto">
            <a:xfrm>
              <a:off x="1136" y="714"/>
              <a:ext cx="367" cy="384"/>
              <a:chOff x="1136" y="714"/>
              <a:chExt cx="368" cy="384"/>
            </a:xfrm>
          </p:grpSpPr>
          <p:sp>
            <p:nvSpPr>
              <p:cNvPr id="86" name="Oval 14"/>
              <p:cNvSpPr>
                <a:spLocks noChangeArrowheads="1"/>
              </p:cNvSpPr>
              <p:nvPr/>
            </p:nvSpPr>
            <p:spPr bwMode="auto">
              <a:xfrm>
                <a:off x="1136" y="714"/>
                <a:ext cx="368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7" name="Rectangle 15"/>
              <p:cNvSpPr>
                <a:spLocks noChangeArrowheads="1"/>
              </p:cNvSpPr>
              <p:nvPr/>
            </p:nvSpPr>
            <p:spPr bwMode="auto">
              <a:xfrm>
                <a:off x="1210" y="868"/>
                <a:ext cx="221" cy="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12" name="Group 16"/>
            <p:cNvGrpSpPr>
              <a:grpSpLocks/>
            </p:cNvGrpSpPr>
            <p:nvPr/>
          </p:nvGrpSpPr>
          <p:grpSpPr bwMode="auto">
            <a:xfrm>
              <a:off x="1106" y="1132"/>
              <a:ext cx="367" cy="384"/>
              <a:chOff x="1106" y="1132"/>
              <a:chExt cx="368" cy="384"/>
            </a:xfrm>
          </p:grpSpPr>
          <p:sp>
            <p:nvSpPr>
              <p:cNvPr id="84" name="Oval 17"/>
              <p:cNvSpPr>
                <a:spLocks noChangeArrowheads="1"/>
              </p:cNvSpPr>
              <p:nvPr/>
            </p:nvSpPr>
            <p:spPr bwMode="auto">
              <a:xfrm>
                <a:off x="1106" y="1132"/>
                <a:ext cx="368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5" name="Rectangle 18"/>
              <p:cNvSpPr>
                <a:spLocks noChangeArrowheads="1"/>
              </p:cNvSpPr>
              <p:nvPr/>
            </p:nvSpPr>
            <p:spPr bwMode="auto">
              <a:xfrm>
                <a:off x="1180" y="1285"/>
                <a:ext cx="221" cy="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13" name="Group 19"/>
            <p:cNvGrpSpPr>
              <a:grpSpLocks/>
            </p:cNvGrpSpPr>
            <p:nvPr/>
          </p:nvGrpSpPr>
          <p:grpSpPr bwMode="auto">
            <a:xfrm>
              <a:off x="1736" y="782"/>
              <a:ext cx="367" cy="384"/>
              <a:chOff x="1736" y="782"/>
              <a:chExt cx="368" cy="384"/>
            </a:xfrm>
          </p:grpSpPr>
          <p:sp>
            <p:nvSpPr>
              <p:cNvPr id="82" name="Oval 20"/>
              <p:cNvSpPr>
                <a:spLocks noChangeArrowheads="1"/>
              </p:cNvSpPr>
              <p:nvPr/>
            </p:nvSpPr>
            <p:spPr bwMode="auto">
              <a:xfrm>
                <a:off x="1736" y="782"/>
                <a:ext cx="368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3" name="Rectangle 21"/>
              <p:cNvSpPr>
                <a:spLocks noChangeArrowheads="1"/>
              </p:cNvSpPr>
              <p:nvPr/>
            </p:nvSpPr>
            <p:spPr bwMode="auto">
              <a:xfrm>
                <a:off x="1810" y="935"/>
                <a:ext cx="221" cy="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14" name="Group 22"/>
            <p:cNvGrpSpPr>
              <a:grpSpLocks/>
            </p:cNvGrpSpPr>
            <p:nvPr/>
          </p:nvGrpSpPr>
          <p:grpSpPr bwMode="auto">
            <a:xfrm>
              <a:off x="1768" y="1316"/>
              <a:ext cx="368" cy="384"/>
              <a:chOff x="1768" y="1316"/>
              <a:chExt cx="368" cy="384"/>
            </a:xfrm>
          </p:grpSpPr>
          <p:sp>
            <p:nvSpPr>
              <p:cNvPr id="80" name="Oval 23"/>
              <p:cNvSpPr>
                <a:spLocks noChangeArrowheads="1"/>
              </p:cNvSpPr>
              <p:nvPr/>
            </p:nvSpPr>
            <p:spPr bwMode="auto">
              <a:xfrm>
                <a:off x="1768" y="1316"/>
                <a:ext cx="368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1" name="Rectangle 24"/>
              <p:cNvSpPr>
                <a:spLocks noChangeArrowheads="1"/>
              </p:cNvSpPr>
              <p:nvPr/>
            </p:nvSpPr>
            <p:spPr bwMode="auto">
              <a:xfrm>
                <a:off x="1841" y="1470"/>
                <a:ext cx="221" cy="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15" name="Group 25"/>
            <p:cNvGrpSpPr>
              <a:grpSpLocks/>
            </p:cNvGrpSpPr>
            <p:nvPr/>
          </p:nvGrpSpPr>
          <p:grpSpPr bwMode="auto">
            <a:xfrm>
              <a:off x="1032" y="1306"/>
              <a:ext cx="367" cy="384"/>
              <a:chOff x="1032" y="1306"/>
              <a:chExt cx="368" cy="384"/>
            </a:xfrm>
          </p:grpSpPr>
          <p:sp>
            <p:nvSpPr>
              <p:cNvPr id="78" name="Oval 26"/>
              <p:cNvSpPr>
                <a:spLocks noChangeArrowheads="1"/>
              </p:cNvSpPr>
              <p:nvPr/>
            </p:nvSpPr>
            <p:spPr bwMode="auto">
              <a:xfrm>
                <a:off x="1032" y="1306"/>
                <a:ext cx="368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106" y="1460"/>
                <a:ext cx="221" cy="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16" name="Group 28"/>
            <p:cNvGrpSpPr>
              <a:grpSpLocks/>
            </p:cNvGrpSpPr>
            <p:nvPr/>
          </p:nvGrpSpPr>
          <p:grpSpPr bwMode="auto">
            <a:xfrm>
              <a:off x="1020" y="896"/>
              <a:ext cx="367" cy="384"/>
              <a:chOff x="1020" y="896"/>
              <a:chExt cx="368" cy="384"/>
            </a:xfrm>
          </p:grpSpPr>
          <p:sp>
            <p:nvSpPr>
              <p:cNvPr id="76" name="Oval 29"/>
              <p:cNvSpPr>
                <a:spLocks noChangeArrowheads="1"/>
              </p:cNvSpPr>
              <p:nvPr/>
            </p:nvSpPr>
            <p:spPr bwMode="auto">
              <a:xfrm>
                <a:off x="1020" y="896"/>
                <a:ext cx="368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7" name="Rectangle 30"/>
              <p:cNvSpPr>
                <a:spLocks noChangeArrowheads="1"/>
              </p:cNvSpPr>
              <p:nvPr/>
            </p:nvSpPr>
            <p:spPr bwMode="auto">
              <a:xfrm>
                <a:off x="1094" y="1050"/>
                <a:ext cx="221" cy="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17" name="Group 31"/>
            <p:cNvGrpSpPr>
              <a:grpSpLocks/>
            </p:cNvGrpSpPr>
            <p:nvPr/>
          </p:nvGrpSpPr>
          <p:grpSpPr bwMode="auto">
            <a:xfrm>
              <a:off x="1572" y="708"/>
              <a:ext cx="368" cy="384"/>
              <a:chOff x="1572" y="708"/>
              <a:chExt cx="368" cy="384"/>
            </a:xfrm>
          </p:grpSpPr>
          <p:sp>
            <p:nvSpPr>
              <p:cNvPr id="74" name="Oval 32"/>
              <p:cNvSpPr>
                <a:spLocks noChangeArrowheads="1"/>
              </p:cNvSpPr>
              <p:nvPr/>
            </p:nvSpPr>
            <p:spPr bwMode="auto">
              <a:xfrm>
                <a:off x="1572" y="708"/>
                <a:ext cx="368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5" name="Rectangle 33"/>
              <p:cNvSpPr>
                <a:spLocks noChangeArrowheads="1"/>
              </p:cNvSpPr>
              <p:nvPr/>
            </p:nvSpPr>
            <p:spPr bwMode="auto">
              <a:xfrm>
                <a:off x="1645" y="862"/>
                <a:ext cx="221" cy="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18" name="Group 34"/>
            <p:cNvGrpSpPr>
              <a:grpSpLocks/>
            </p:cNvGrpSpPr>
            <p:nvPr/>
          </p:nvGrpSpPr>
          <p:grpSpPr bwMode="auto">
            <a:xfrm>
              <a:off x="1770" y="1088"/>
              <a:ext cx="368" cy="384"/>
              <a:chOff x="1770" y="1088"/>
              <a:chExt cx="368" cy="384"/>
            </a:xfrm>
          </p:grpSpPr>
          <p:sp>
            <p:nvSpPr>
              <p:cNvPr id="72" name="Oval 35"/>
              <p:cNvSpPr>
                <a:spLocks noChangeArrowheads="1"/>
              </p:cNvSpPr>
              <p:nvPr/>
            </p:nvSpPr>
            <p:spPr bwMode="auto">
              <a:xfrm>
                <a:off x="1770" y="1088"/>
                <a:ext cx="368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3" name="Rectangle 36"/>
              <p:cNvSpPr>
                <a:spLocks noChangeArrowheads="1"/>
              </p:cNvSpPr>
              <p:nvPr/>
            </p:nvSpPr>
            <p:spPr bwMode="auto">
              <a:xfrm>
                <a:off x="1843" y="1242"/>
                <a:ext cx="221" cy="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19" name="Group 37"/>
            <p:cNvGrpSpPr>
              <a:grpSpLocks/>
            </p:cNvGrpSpPr>
            <p:nvPr/>
          </p:nvGrpSpPr>
          <p:grpSpPr bwMode="auto">
            <a:xfrm>
              <a:off x="1446" y="1290"/>
              <a:ext cx="368" cy="384"/>
              <a:chOff x="1446" y="1290"/>
              <a:chExt cx="368" cy="384"/>
            </a:xfrm>
          </p:grpSpPr>
          <p:sp>
            <p:nvSpPr>
              <p:cNvPr id="70" name="Oval 38"/>
              <p:cNvSpPr>
                <a:spLocks noChangeArrowheads="1"/>
              </p:cNvSpPr>
              <p:nvPr/>
            </p:nvSpPr>
            <p:spPr bwMode="auto">
              <a:xfrm>
                <a:off x="1446" y="1290"/>
                <a:ext cx="368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1" name="Rectangle 39"/>
              <p:cNvSpPr>
                <a:spLocks noChangeArrowheads="1"/>
              </p:cNvSpPr>
              <p:nvPr/>
            </p:nvSpPr>
            <p:spPr bwMode="auto">
              <a:xfrm>
                <a:off x="1519" y="1444"/>
                <a:ext cx="221" cy="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20" name="Group 40"/>
            <p:cNvGrpSpPr>
              <a:grpSpLocks/>
            </p:cNvGrpSpPr>
            <p:nvPr/>
          </p:nvGrpSpPr>
          <p:grpSpPr bwMode="auto">
            <a:xfrm rot="5400000">
              <a:off x="1040" y="2932"/>
              <a:ext cx="384" cy="384"/>
              <a:chOff x="1040" y="2932"/>
              <a:chExt cx="384" cy="384"/>
            </a:xfrm>
          </p:grpSpPr>
          <p:sp>
            <p:nvSpPr>
              <p:cNvPr id="66" name="Oval 41"/>
              <p:cNvSpPr>
                <a:spLocks noChangeArrowheads="1"/>
              </p:cNvSpPr>
              <p:nvPr/>
            </p:nvSpPr>
            <p:spPr bwMode="auto">
              <a:xfrm>
                <a:off x="1040" y="2932"/>
                <a:ext cx="384" cy="384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67" name="Group 42"/>
              <p:cNvGrpSpPr>
                <a:grpSpLocks/>
              </p:cNvGrpSpPr>
              <p:nvPr/>
            </p:nvGrpSpPr>
            <p:grpSpPr bwMode="auto">
              <a:xfrm>
                <a:off x="1116" y="3022"/>
                <a:ext cx="229" cy="230"/>
                <a:chOff x="1116" y="3009"/>
                <a:chExt cx="230" cy="230"/>
              </a:xfrm>
            </p:grpSpPr>
            <p:sp>
              <p:nvSpPr>
                <p:cNvPr id="68" name="Rectangle 43"/>
                <p:cNvSpPr>
                  <a:spLocks noChangeArrowheads="1"/>
                </p:cNvSpPr>
                <p:nvPr/>
              </p:nvSpPr>
              <p:spPr bwMode="auto">
                <a:xfrm>
                  <a:off x="1116" y="3086"/>
                  <a:ext cx="230" cy="7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9" name="Rectangle 44"/>
                <p:cNvSpPr>
                  <a:spLocks noChangeArrowheads="1"/>
                </p:cNvSpPr>
                <p:nvPr/>
              </p:nvSpPr>
              <p:spPr bwMode="auto">
                <a:xfrm rot="5400000">
                  <a:off x="1116" y="3086"/>
                  <a:ext cx="230" cy="7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  <p:grpSp>
          <p:nvGrpSpPr>
            <p:cNvPr id="21" name="Group 45"/>
            <p:cNvGrpSpPr>
              <a:grpSpLocks/>
            </p:cNvGrpSpPr>
            <p:nvPr/>
          </p:nvGrpSpPr>
          <p:grpSpPr bwMode="auto">
            <a:xfrm rot="5400000">
              <a:off x="1002" y="2240"/>
              <a:ext cx="384" cy="384"/>
              <a:chOff x="1002" y="2240"/>
              <a:chExt cx="384" cy="384"/>
            </a:xfrm>
          </p:grpSpPr>
          <p:sp>
            <p:nvSpPr>
              <p:cNvPr id="62" name="Oval 46"/>
              <p:cNvSpPr>
                <a:spLocks noChangeArrowheads="1"/>
              </p:cNvSpPr>
              <p:nvPr/>
            </p:nvSpPr>
            <p:spPr bwMode="auto">
              <a:xfrm>
                <a:off x="1002" y="2240"/>
                <a:ext cx="384" cy="384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63" name="Group 47"/>
              <p:cNvGrpSpPr>
                <a:grpSpLocks/>
              </p:cNvGrpSpPr>
              <p:nvPr/>
            </p:nvGrpSpPr>
            <p:grpSpPr bwMode="auto">
              <a:xfrm>
                <a:off x="1078" y="2327"/>
                <a:ext cx="229" cy="230"/>
                <a:chOff x="1078" y="2317"/>
                <a:chExt cx="230" cy="230"/>
              </a:xfrm>
            </p:grpSpPr>
            <p:sp>
              <p:nvSpPr>
                <p:cNvPr id="64" name="Rectangle 48"/>
                <p:cNvSpPr>
                  <a:spLocks noChangeArrowheads="1"/>
                </p:cNvSpPr>
                <p:nvPr/>
              </p:nvSpPr>
              <p:spPr bwMode="auto">
                <a:xfrm>
                  <a:off x="1078" y="2394"/>
                  <a:ext cx="230" cy="7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5" name="Rectangle 49"/>
                <p:cNvSpPr>
                  <a:spLocks noChangeArrowheads="1"/>
                </p:cNvSpPr>
                <p:nvPr/>
              </p:nvSpPr>
              <p:spPr bwMode="auto">
                <a:xfrm rot="5400000">
                  <a:off x="1078" y="2394"/>
                  <a:ext cx="230" cy="7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  <p:grpSp>
          <p:nvGrpSpPr>
            <p:cNvPr id="22" name="Group 50"/>
            <p:cNvGrpSpPr>
              <a:grpSpLocks/>
            </p:cNvGrpSpPr>
            <p:nvPr/>
          </p:nvGrpSpPr>
          <p:grpSpPr bwMode="auto">
            <a:xfrm rot="5400000">
              <a:off x="1668" y="2510"/>
              <a:ext cx="384" cy="384"/>
              <a:chOff x="1668" y="2510"/>
              <a:chExt cx="384" cy="384"/>
            </a:xfrm>
          </p:grpSpPr>
          <p:sp>
            <p:nvSpPr>
              <p:cNvPr id="58" name="Oval 51"/>
              <p:cNvSpPr>
                <a:spLocks noChangeArrowheads="1"/>
              </p:cNvSpPr>
              <p:nvPr/>
            </p:nvSpPr>
            <p:spPr bwMode="auto">
              <a:xfrm>
                <a:off x="1668" y="2510"/>
                <a:ext cx="384" cy="384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59" name="Group 52"/>
              <p:cNvGrpSpPr>
                <a:grpSpLocks/>
              </p:cNvGrpSpPr>
              <p:nvPr/>
            </p:nvGrpSpPr>
            <p:grpSpPr bwMode="auto">
              <a:xfrm>
                <a:off x="1744" y="2598"/>
                <a:ext cx="229" cy="230"/>
                <a:chOff x="1744" y="2587"/>
                <a:chExt cx="230" cy="230"/>
              </a:xfrm>
            </p:grpSpPr>
            <p:sp>
              <p:nvSpPr>
                <p:cNvPr id="60" name="Rectangle 53"/>
                <p:cNvSpPr>
                  <a:spLocks noChangeArrowheads="1"/>
                </p:cNvSpPr>
                <p:nvPr/>
              </p:nvSpPr>
              <p:spPr bwMode="auto">
                <a:xfrm>
                  <a:off x="1744" y="2664"/>
                  <a:ext cx="230" cy="7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61" name="Rectangle 54"/>
                <p:cNvSpPr>
                  <a:spLocks noChangeArrowheads="1"/>
                </p:cNvSpPr>
                <p:nvPr/>
              </p:nvSpPr>
              <p:spPr bwMode="auto">
                <a:xfrm rot="5400000">
                  <a:off x="1744" y="2664"/>
                  <a:ext cx="230" cy="7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  <p:grpSp>
          <p:nvGrpSpPr>
            <p:cNvPr id="23" name="Group 55"/>
            <p:cNvGrpSpPr>
              <a:grpSpLocks/>
            </p:cNvGrpSpPr>
            <p:nvPr/>
          </p:nvGrpSpPr>
          <p:grpSpPr bwMode="auto">
            <a:xfrm rot="5400000">
              <a:off x="1778" y="2310"/>
              <a:ext cx="384" cy="384"/>
              <a:chOff x="1778" y="2310"/>
              <a:chExt cx="384" cy="384"/>
            </a:xfrm>
          </p:grpSpPr>
          <p:sp>
            <p:nvSpPr>
              <p:cNvPr id="54" name="Oval 56"/>
              <p:cNvSpPr>
                <a:spLocks noChangeArrowheads="1"/>
              </p:cNvSpPr>
              <p:nvPr/>
            </p:nvSpPr>
            <p:spPr bwMode="auto">
              <a:xfrm>
                <a:off x="1778" y="2310"/>
                <a:ext cx="384" cy="384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55" name="Group 57"/>
              <p:cNvGrpSpPr>
                <a:grpSpLocks/>
              </p:cNvGrpSpPr>
              <p:nvPr/>
            </p:nvGrpSpPr>
            <p:grpSpPr bwMode="auto">
              <a:xfrm>
                <a:off x="1854" y="2396"/>
                <a:ext cx="229" cy="230"/>
                <a:chOff x="1854" y="2386"/>
                <a:chExt cx="230" cy="230"/>
              </a:xfrm>
            </p:grpSpPr>
            <p:sp>
              <p:nvSpPr>
                <p:cNvPr id="56" name="Rectangle 58"/>
                <p:cNvSpPr>
                  <a:spLocks noChangeArrowheads="1"/>
                </p:cNvSpPr>
                <p:nvPr/>
              </p:nvSpPr>
              <p:spPr bwMode="auto">
                <a:xfrm>
                  <a:off x="1854" y="2463"/>
                  <a:ext cx="230" cy="7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7" name="Rectangle 59"/>
                <p:cNvSpPr>
                  <a:spLocks noChangeArrowheads="1"/>
                </p:cNvSpPr>
                <p:nvPr/>
              </p:nvSpPr>
              <p:spPr bwMode="auto">
                <a:xfrm rot="5400000">
                  <a:off x="1854" y="2463"/>
                  <a:ext cx="230" cy="7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  <p:grpSp>
          <p:nvGrpSpPr>
            <p:cNvPr id="24" name="Group 60"/>
            <p:cNvGrpSpPr>
              <a:grpSpLocks/>
            </p:cNvGrpSpPr>
            <p:nvPr/>
          </p:nvGrpSpPr>
          <p:grpSpPr bwMode="auto">
            <a:xfrm rot="5400000">
              <a:off x="1316" y="2998"/>
              <a:ext cx="384" cy="384"/>
              <a:chOff x="1316" y="2998"/>
              <a:chExt cx="384" cy="384"/>
            </a:xfrm>
          </p:grpSpPr>
          <p:sp>
            <p:nvSpPr>
              <p:cNvPr id="50" name="Oval 61"/>
              <p:cNvSpPr>
                <a:spLocks noChangeArrowheads="1"/>
              </p:cNvSpPr>
              <p:nvPr/>
            </p:nvSpPr>
            <p:spPr bwMode="auto">
              <a:xfrm>
                <a:off x="1316" y="2998"/>
                <a:ext cx="384" cy="384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51" name="Group 62"/>
              <p:cNvGrpSpPr>
                <a:grpSpLocks/>
              </p:cNvGrpSpPr>
              <p:nvPr/>
            </p:nvGrpSpPr>
            <p:grpSpPr bwMode="auto">
              <a:xfrm>
                <a:off x="1393" y="3088"/>
                <a:ext cx="229" cy="230"/>
                <a:chOff x="1393" y="3075"/>
                <a:chExt cx="230" cy="230"/>
              </a:xfrm>
            </p:grpSpPr>
            <p:sp>
              <p:nvSpPr>
                <p:cNvPr id="52" name="Rectangle 63"/>
                <p:cNvSpPr>
                  <a:spLocks noChangeArrowheads="1"/>
                </p:cNvSpPr>
                <p:nvPr/>
              </p:nvSpPr>
              <p:spPr bwMode="auto">
                <a:xfrm>
                  <a:off x="1393" y="3152"/>
                  <a:ext cx="230" cy="7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3" name="Rectangle 64"/>
                <p:cNvSpPr>
                  <a:spLocks noChangeArrowheads="1"/>
                </p:cNvSpPr>
                <p:nvPr/>
              </p:nvSpPr>
              <p:spPr bwMode="auto">
                <a:xfrm rot="5400000">
                  <a:off x="1393" y="3152"/>
                  <a:ext cx="230" cy="7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  <p:grpSp>
          <p:nvGrpSpPr>
            <p:cNvPr id="25" name="Group 65"/>
            <p:cNvGrpSpPr>
              <a:grpSpLocks/>
            </p:cNvGrpSpPr>
            <p:nvPr/>
          </p:nvGrpSpPr>
          <p:grpSpPr bwMode="auto">
            <a:xfrm rot="5400000">
              <a:off x="1328" y="2662"/>
              <a:ext cx="384" cy="384"/>
              <a:chOff x="1328" y="2662"/>
              <a:chExt cx="384" cy="384"/>
            </a:xfrm>
          </p:grpSpPr>
          <p:sp>
            <p:nvSpPr>
              <p:cNvPr id="46" name="Oval 66"/>
              <p:cNvSpPr>
                <a:spLocks noChangeArrowheads="1"/>
              </p:cNvSpPr>
              <p:nvPr/>
            </p:nvSpPr>
            <p:spPr bwMode="auto">
              <a:xfrm>
                <a:off x="1328" y="2662"/>
                <a:ext cx="384" cy="384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47" name="Group 67"/>
              <p:cNvGrpSpPr>
                <a:grpSpLocks/>
              </p:cNvGrpSpPr>
              <p:nvPr/>
            </p:nvGrpSpPr>
            <p:grpSpPr bwMode="auto">
              <a:xfrm>
                <a:off x="1405" y="2750"/>
                <a:ext cx="229" cy="230"/>
                <a:chOff x="1405" y="2738"/>
                <a:chExt cx="230" cy="230"/>
              </a:xfrm>
            </p:grpSpPr>
            <p:sp>
              <p:nvSpPr>
                <p:cNvPr id="48" name="Rectangle 68"/>
                <p:cNvSpPr>
                  <a:spLocks noChangeArrowheads="1"/>
                </p:cNvSpPr>
                <p:nvPr/>
              </p:nvSpPr>
              <p:spPr bwMode="auto">
                <a:xfrm>
                  <a:off x="1405" y="2815"/>
                  <a:ext cx="230" cy="7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49" name="Rectangle 69"/>
                <p:cNvSpPr>
                  <a:spLocks noChangeArrowheads="1"/>
                </p:cNvSpPr>
                <p:nvPr/>
              </p:nvSpPr>
              <p:spPr bwMode="auto">
                <a:xfrm rot="5400000">
                  <a:off x="1405" y="2815"/>
                  <a:ext cx="230" cy="7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  <p:grpSp>
          <p:nvGrpSpPr>
            <p:cNvPr id="26" name="Group 70"/>
            <p:cNvGrpSpPr>
              <a:grpSpLocks/>
            </p:cNvGrpSpPr>
            <p:nvPr/>
          </p:nvGrpSpPr>
          <p:grpSpPr bwMode="auto">
            <a:xfrm rot="5400000">
              <a:off x="1374" y="2286"/>
              <a:ext cx="384" cy="384"/>
              <a:chOff x="1374" y="2286"/>
              <a:chExt cx="384" cy="384"/>
            </a:xfrm>
          </p:grpSpPr>
          <p:sp>
            <p:nvSpPr>
              <p:cNvPr id="42" name="Oval 71"/>
              <p:cNvSpPr>
                <a:spLocks noChangeArrowheads="1"/>
              </p:cNvSpPr>
              <p:nvPr/>
            </p:nvSpPr>
            <p:spPr bwMode="auto">
              <a:xfrm>
                <a:off x="1374" y="2286"/>
                <a:ext cx="384" cy="384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43" name="Group 72"/>
              <p:cNvGrpSpPr>
                <a:grpSpLocks/>
              </p:cNvGrpSpPr>
              <p:nvPr/>
            </p:nvGrpSpPr>
            <p:grpSpPr bwMode="auto">
              <a:xfrm>
                <a:off x="1451" y="2372"/>
                <a:ext cx="229" cy="230"/>
                <a:chOff x="1451" y="2362"/>
                <a:chExt cx="230" cy="230"/>
              </a:xfrm>
            </p:grpSpPr>
            <p:sp>
              <p:nvSpPr>
                <p:cNvPr id="44" name="Rectangle 73"/>
                <p:cNvSpPr>
                  <a:spLocks noChangeArrowheads="1"/>
                </p:cNvSpPr>
                <p:nvPr/>
              </p:nvSpPr>
              <p:spPr bwMode="auto">
                <a:xfrm>
                  <a:off x="1451" y="2439"/>
                  <a:ext cx="230" cy="7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45" name="Rectangle 74"/>
                <p:cNvSpPr>
                  <a:spLocks noChangeArrowheads="1"/>
                </p:cNvSpPr>
                <p:nvPr/>
              </p:nvSpPr>
              <p:spPr bwMode="auto">
                <a:xfrm rot="5400000">
                  <a:off x="1451" y="2439"/>
                  <a:ext cx="230" cy="7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  <p:grpSp>
          <p:nvGrpSpPr>
            <p:cNvPr id="27" name="Group 75"/>
            <p:cNvGrpSpPr>
              <a:grpSpLocks/>
            </p:cNvGrpSpPr>
            <p:nvPr/>
          </p:nvGrpSpPr>
          <p:grpSpPr bwMode="auto">
            <a:xfrm rot="5400000">
              <a:off x="1698" y="3000"/>
              <a:ext cx="384" cy="384"/>
              <a:chOff x="1698" y="3000"/>
              <a:chExt cx="384" cy="384"/>
            </a:xfrm>
          </p:grpSpPr>
          <p:sp>
            <p:nvSpPr>
              <p:cNvPr id="38" name="Oval 76"/>
              <p:cNvSpPr>
                <a:spLocks noChangeArrowheads="1"/>
              </p:cNvSpPr>
              <p:nvPr/>
            </p:nvSpPr>
            <p:spPr bwMode="auto">
              <a:xfrm>
                <a:off x="1698" y="3000"/>
                <a:ext cx="384" cy="384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39" name="Group 77"/>
              <p:cNvGrpSpPr>
                <a:grpSpLocks/>
              </p:cNvGrpSpPr>
              <p:nvPr/>
            </p:nvGrpSpPr>
            <p:grpSpPr bwMode="auto">
              <a:xfrm>
                <a:off x="1774" y="3090"/>
                <a:ext cx="229" cy="230"/>
                <a:chOff x="1774" y="3077"/>
                <a:chExt cx="230" cy="230"/>
              </a:xfrm>
            </p:grpSpPr>
            <p:sp>
              <p:nvSpPr>
                <p:cNvPr id="40" name="Rectangle 78"/>
                <p:cNvSpPr>
                  <a:spLocks noChangeArrowheads="1"/>
                </p:cNvSpPr>
                <p:nvPr/>
              </p:nvSpPr>
              <p:spPr bwMode="auto">
                <a:xfrm>
                  <a:off x="1774" y="3154"/>
                  <a:ext cx="230" cy="7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41" name="Rectangle 79"/>
                <p:cNvSpPr>
                  <a:spLocks noChangeArrowheads="1"/>
                </p:cNvSpPr>
                <p:nvPr/>
              </p:nvSpPr>
              <p:spPr bwMode="auto">
                <a:xfrm rot="5400000">
                  <a:off x="1774" y="3154"/>
                  <a:ext cx="230" cy="7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  <p:grpSp>
          <p:nvGrpSpPr>
            <p:cNvPr id="28" name="Group 80"/>
            <p:cNvGrpSpPr>
              <a:grpSpLocks/>
            </p:cNvGrpSpPr>
            <p:nvPr/>
          </p:nvGrpSpPr>
          <p:grpSpPr bwMode="auto">
            <a:xfrm rot="5400000">
              <a:off x="1748" y="2698"/>
              <a:ext cx="384" cy="384"/>
              <a:chOff x="1748" y="2698"/>
              <a:chExt cx="384" cy="384"/>
            </a:xfrm>
          </p:grpSpPr>
          <p:sp>
            <p:nvSpPr>
              <p:cNvPr id="34" name="Oval 81"/>
              <p:cNvSpPr>
                <a:spLocks noChangeArrowheads="1"/>
              </p:cNvSpPr>
              <p:nvPr/>
            </p:nvSpPr>
            <p:spPr bwMode="auto">
              <a:xfrm>
                <a:off x="1748" y="2698"/>
                <a:ext cx="384" cy="384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35" name="Group 82"/>
              <p:cNvGrpSpPr>
                <a:grpSpLocks/>
              </p:cNvGrpSpPr>
              <p:nvPr/>
            </p:nvGrpSpPr>
            <p:grpSpPr bwMode="auto">
              <a:xfrm>
                <a:off x="1824" y="2786"/>
                <a:ext cx="229" cy="230"/>
                <a:chOff x="1824" y="2774"/>
                <a:chExt cx="230" cy="230"/>
              </a:xfrm>
            </p:grpSpPr>
            <p:sp>
              <p:nvSpPr>
                <p:cNvPr id="36" name="Rectangle 83"/>
                <p:cNvSpPr>
                  <a:spLocks noChangeArrowheads="1"/>
                </p:cNvSpPr>
                <p:nvPr/>
              </p:nvSpPr>
              <p:spPr bwMode="auto">
                <a:xfrm>
                  <a:off x="1824" y="2851"/>
                  <a:ext cx="230" cy="7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7" name="Rectangle 84"/>
                <p:cNvSpPr>
                  <a:spLocks noChangeArrowheads="1"/>
                </p:cNvSpPr>
                <p:nvPr/>
              </p:nvSpPr>
              <p:spPr bwMode="auto">
                <a:xfrm rot="5400000">
                  <a:off x="1824" y="2851"/>
                  <a:ext cx="230" cy="7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  <p:grpSp>
          <p:nvGrpSpPr>
            <p:cNvPr id="29" name="Group 85"/>
            <p:cNvGrpSpPr>
              <a:grpSpLocks/>
            </p:cNvGrpSpPr>
            <p:nvPr/>
          </p:nvGrpSpPr>
          <p:grpSpPr bwMode="auto">
            <a:xfrm rot="5400000">
              <a:off x="1076" y="2500"/>
              <a:ext cx="384" cy="384"/>
              <a:chOff x="1076" y="2500"/>
              <a:chExt cx="384" cy="384"/>
            </a:xfrm>
          </p:grpSpPr>
          <p:sp>
            <p:nvSpPr>
              <p:cNvPr id="30" name="Oval 86"/>
              <p:cNvSpPr>
                <a:spLocks noChangeArrowheads="1"/>
              </p:cNvSpPr>
              <p:nvPr/>
            </p:nvSpPr>
            <p:spPr bwMode="auto">
              <a:xfrm>
                <a:off x="1076" y="2500"/>
                <a:ext cx="384" cy="384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31" name="Group 87"/>
              <p:cNvGrpSpPr>
                <a:grpSpLocks/>
              </p:cNvGrpSpPr>
              <p:nvPr/>
            </p:nvGrpSpPr>
            <p:grpSpPr bwMode="auto">
              <a:xfrm>
                <a:off x="1153" y="2588"/>
                <a:ext cx="229" cy="230"/>
                <a:chOff x="1153" y="2577"/>
                <a:chExt cx="230" cy="230"/>
              </a:xfrm>
            </p:grpSpPr>
            <p:sp>
              <p:nvSpPr>
                <p:cNvPr id="32" name="Rectangle 88"/>
                <p:cNvSpPr>
                  <a:spLocks noChangeArrowheads="1"/>
                </p:cNvSpPr>
                <p:nvPr/>
              </p:nvSpPr>
              <p:spPr bwMode="auto">
                <a:xfrm>
                  <a:off x="1153" y="2654"/>
                  <a:ext cx="230" cy="7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3" name="Rectangle 89"/>
                <p:cNvSpPr>
                  <a:spLocks noChangeArrowheads="1"/>
                </p:cNvSpPr>
                <p:nvPr/>
              </p:nvSpPr>
              <p:spPr bwMode="auto">
                <a:xfrm rot="5400000">
                  <a:off x="1153" y="2654"/>
                  <a:ext cx="230" cy="7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</p:grpSp>
      <p:grpSp>
        <p:nvGrpSpPr>
          <p:cNvPr id="90" name="Group 90"/>
          <p:cNvGrpSpPr>
            <a:grpSpLocks/>
          </p:cNvGrpSpPr>
          <p:nvPr/>
        </p:nvGrpSpPr>
        <p:grpSpPr bwMode="auto">
          <a:xfrm rot="16200000" flipH="1">
            <a:off x="560420" y="2800326"/>
            <a:ext cx="1104900" cy="193675"/>
            <a:chOff x="71" y="1895"/>
            <a:chExt cx="697" cy="123"/>
          </a:xfrm>
        </p:grpSpPr>
        <p:sp>
          <p:nvSpPr>
            <p:cNvPr id="91" name="Freeform 91"/>
            <p:cNvSpPr>
              <a:spLocks noChangeArrowheads="1"/>
            </p:cNvSpPr>
            <p:nvPr/>
          </p:nvSpPr>
          <p:spPr bwMode="auto">
            <a:xfrm>
              <a:off x="71" y="1896"/>
              <a:ext cx="174" cy="121"/>
            </a:xfrm>
            <a:custGeom>
              <a:avLst/>
              <a:gdLst>
                <a:gd name="T0" fmla="*/ 0 w 1129"/>
                <a:gd name="T1" fmla="*/ 4 h 624"/>
                <a:gd name="T2" fmla="*/ 0 w 1129"/>
                <a:gd name="T3" fmla="*/ 3 h 624"/>
                <a:gd name="T4" fmla="*/ 1 w 1129"/>
                <a:gd name="T5" fmla="*/ 1 h 624"/>
                <a:gd name="T6" fmla="*/ 2 w 1129"/>
                <a:gd name="T7" fmla="*/ 0 h 624"/>
                <a:gd name="T8" fmla="*/ 3 w 1129"/>
                <a:gd name="T9" fmla="*/ 1 h 624"/>
                <a:gd name="T10" fmla="*/ 4 w 1129"/>
                <a:gd name="T11" fmla="*/ 3 h 624"/>
                <a:gd name="T12" fmla="*/ 4 w 1129"/>
                <a:gd name="T13" fmla="*/ 4 h 6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29"/>
                <a:gd name="T22" fmla="*/ 0 h 624"/>
                <a:gd name="T23" fmla="*/ 1129 w 1129"/>
                <a:gd name="T24" fmla="*/ 624 h 6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29" h="624">
                  <a:moveTo>
                    <a:pt x="0" y="624"/>
                  </a:moveTo>
                  <a:cubicBezTo>
                    <a:pt x="10" y="577"/>
                    <a:pt x="21" y="437"/>
                    <a:pt x="73" y="344"/>
                  </a:cubicBezTo>
                  <a:cubicBezTo>
                    <a:pt x="125" y="251"/>
                    <a:pt x="223" y="122"/>
                    <a:pt x="311" y="65"/>
                  </a:cubicBezTo>
                  <a:cubicBezTo>
                    <a:pt x="399" y="8"/>
                    <a:pt x="507" y="0"/>
                    <a:pt x="600" y="3"/>
                  </a:cubicBezTo>
                  <a:cubicBezTo>
                    <a:pt x="693" y="6"/>
                    <a:pt x="788" y="29"/>
                    <a:pt x="869" y="86"/>
                  </a:cubicBezTo>
                  <a:cubicBezTo>
                    <a:pt x="950" y="143"/>
                    <a:pt x="1043" y="256"/>
                    <a:pt x="1086" y="344"/>
                  </a:cubicBezTo>
                  <a:cubicBezTo>
                    <a:pt x="1129" y="432"/>
                    <a:pt x="1119" y="557"/>
                    <a:pt x="1128" y="61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2" name="Freeform 92"/>
            <p:cNvSpPr>
              <a:spLocks noChangeArrowheads="1"/>
            </p:cNvSpPr>
            <p:nvPr/>
          </p:nvSpPr>
          <p:spPr bwMode="auto">
            <a:xfrm>
              <a:off x="246" y="1895"/>
              <a:ext cx="174" cy="121"/>
            </a:xfrm>
            <a:custGeom>
              <a:avLst/>
              <a:gdLst>
                <a:gd name="T0" fmla="*/ 0 w 1129"/>
                <a:gd name="T1" fmla="*/ 4 h 624"/>
                <a:gd name="T2" fmla="*/ 0 w 1129"/>
                <a:gd name="T3" fmla="*/ 3 h 624"/>
                <a:gd name="T4" fmla="*/ 1 w 1129"/>
                <a:gd name="T5" fmla="*/ 1 h 624"/>
                <a:gd name="T6" fmla="*/ 2 w 1129"/>
                <a:gd name="T7" fmla="*/ 0 h 624"/>
                <a:gd name="T8" fmla="*/ 3 w 1129"/>
                <a:gd name="T9" fmla="*/ 1 h 624"/>
                <a:gd name="T10" fmla="*/ 4 w 1129"/>
                <a:gd name="T11" fmla="*/ 3 h 624"/>
                <a:gd name="T12" fmla="*/ 4 w 1129"/>
                <a:gd name="T13" fmla="*/ 4 h 6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29"/>
                <a:gd name="T22" fmla="*/ 0 h 624"/>
                <a:gd name="T23" fmla="*/ 1129 w 1129"/>
                <a:gd name="T24" fmla="*/ 624 h 6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29" h="624">
                  <a:moveTo>
                    <a:pt x="0" y="624"/>
                  </a:moveTo>
                  <a:cubicBezTo>
                    <a:pt x="10" y="577"/>
                    <a:pt x="21" y="437"/>
                    <a:pt x="73" y="344"/>
                  </a:cubicBezTo>
                  <a:cubicBezTo>
                    <a:pt x="125" y="251"/>
                    <a:pt x="223" y="122"/>
                    <a:pt x="311" y="65"/>
                  </a:cubicBezTo>
                  <a:cubicBezTo>
                    <a:pt x="399" y="8"/>
                    <a:pt x="507" y="0"/>
                    <a:pt x="600" y="3"/>
                  </a:cubicBezTo>
                  <a:cubicBezTo>
                    <a:pt x="693" y="6"/>
                    <a:pt x="788" y="29"/>
                    <a:pt x="869" y="86"/>
                  </a:cubicBezTo>
                  <a:cubicBezTo>
                    <a:pt x="950" y="143"/>
                    <a:pt x="1043" y="256"/>
                    <a:pt x="1086" y="344"/>
                  </a:cubicBezTo>
                  <a:cubicBezTo>
                    <a:pt x="1129" y="432"/>
                    <a:pt x="1119" y="557"/>
                    <a:pt x="1128" y="61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3" name="Freeform 93"/>
            <p:cNvSpPr>
              <a:spLocks noChangeArrowheads="1"/>
            </p:cNvSpPr>
            <p:nvPr/>
          </p:nvSpPr>
          <p:spPr bwMode="auto">
            <a:xfrm>
              <a:off x="420" y="1896"/>
              <a:ext cx="174" cy="121"/>
            </a:xfrm>
            <a:custGeom>
              <a:avLst/>
              <a:gdLst>
                <a:gd name="T0" fmla="*/ 0 w 1129"/>
                <a:gd name="T1" fmla="*/ 4 h 624"/>
                <a:gd name="T2" fmla="*/ 0 w 1129"/>
                <a:gd name="T3" fmla="*/ 3 h 624"/>
                <a:gd name="T4" fmla="*/ 1 w 1129"/>
                <a:gd name="T5" fmla="*/ 1 h 624"/>
                <a:gd name="T6" fmla="*/ 2 w 1129"/>
                <a:gd name="T7" fmla="*/ 0 h 624"/>
                <a:gd name="T8" fmla="*/ 3 w 1129"/>
                <a:gd name="T9" fmla="*/ 1 h 624"/>
                <a:gd name="T10" fmla="*/ 4 w 1129"/>
                <a:gd name="T11" fmla="*/ 3 h 624"/>
                <a:gd name="T12" fmla="*/ 4 w 1129"/>
                <a:gd name="T13" fmla="*/ 4 h 6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29"/>
                <a:gd name="T22" fmla="*/ 0 h 624"/>
                <a:gd name="T23" fmla="*/ 1129 w 1129"/>
                <a:gd name="T24" fmla="*/ 624 h 6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29" h="624">
                  <a:moveTo>
                    <a:pt x="0" y="624"/>
                  </a:moveTo>
                  <a:cubicBezTo>
                    <a:pt x="10" y="577"/>
                    <a:pt x="21" y="437"/>
                    <a:pt x="73" y="344"/>
                  </a:cubicBezTo>
                  <a:cubicBezTo>
                    <a:pt x="125" y="251"/>
                    <a:pt x="223" y="122"/>
                    <a:pt x="311" y="65"/>
                  </a:cubicBezTo>
                  <a:cubicBezTo>
                    <a:pt x="399" y="8"/>
                    <a:pt x="507" y="0"/>
                    <a:pt x="600" y="3"/>
                  </a:cubicBezTo>
                  <a:cubicBezTo>
                    <a:pt x="693" y="6"/>
                    <a:pt x="788" y="29"/>
                    <a:pt x="869" y="86"/>
                  </a:cubicBezTo>
                  <a:cubicBezTo>
                    <a:pt x="950" y="143"/>
                    <a:pt x="1043" y="256"/>
                    <a:pt x="1086" y="344"/>
                  </a:cubicBezTo>
                  <a:cubicBezTo>
                    <a:pt x="1129" y="432"/>
                    <a:pt x="1119" y="557"/>
                    <a:pt x="1128" y="61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4" name="Freeform 94"/>
            <p:cNvSpPr>
              <a:spLocks noChangeArrowheads="1"/>
            </p:cNvSpPr>
            <p:nvPr/>
          </p:nvSpPr>
          <p:spPr bwMode="auto">
            <a:xfrm>
              <a:off x="593" y="1896"/>
              <a:ext cx="174" cy="121"/>
            </a:xfrm>
            <a:custGeom>
              <a:avLst/>
              <a:gdLst>
                <a:gd name="T0" fmla="*/ 0 w 1129"/>
                <a:gd name="T1" fmla="*/ 4 h 624"/>
                <a:gd name="T2" fmla="*/ 0 w 1129"/>
                <a:gd name="T3" fmla="*/ 3 h 624"/>
                <a:gd name="T4" fmla="*/ 1 w 1129"/>
                <a:gd name="T5" fmla="*/ 1 h 624"/>
                <a:gd name="T6" fmla="*/ 2 w 1129"/>
                <a:gd name="T7" fmla="*/ 0 h 624"/>
                <a:gd name="T8" fmla="*/ 3 w 1129"/>
                <a:gd name="T9" fmla="*/ 1 h 624"/>
                <a:gd name="T10" fmla="*/ 4 w 1129"/>
                <a:gd name="T11" fmla="*/ 3 h 624"/>
                <a:gd name="T12" fmla="*/ 4 w 1129"/>
                <a:gd name="T13" fmla="*/ 4 h 6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29"/>
                <a:gd name="T22" fmla="*/ 0 h 624"/>
                <a:gd name="T23" fmla="*/ 1129 w 1129"/>
                <a:gd name="T24" fmla="*/ 624 h 6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29" h="624">
                  <a:moveTo>
                    <a:pt x="0" y="624"/>
                  </a:moveTo>
                  <a:cubicBezTo>
                    <a:pt x="10" y="577"/>
                    <a:pt x="21" y="437"/>
                    <a:pt x="73" y="344"/>
                  </a:cubicBezTo>
                  <a:cubicBezTo>
                    <a:pt x="125" y="251"/>
                    <a:pt x="223" y="122"/>
                    <a:pt x="311" y="65"/>
                  </a:cubicBezTo>
                  <a:cubicBezTo>
                    <a:pt x="399" y="8"/>
                    <a:pt x="507" y="0"/>
                    <a:pt x="600" y="3"/>
                  </a:cubicBezTo>
                  <a:cubicBezTo>
                    <a:pt x="693" y="6"/>
                    <a:pt x="788" y="29"/>
                    <a:pt x="869" y="86"/>
                  </a:cubicBezTo>
                  <a:cubicBezTo>
                    <a:pt x="950" y="143"/>
                    <a:pt x="1043" y="256"/>
                    <a:pt x="1086" y="344"/>
                  </a:cubicBezTo>
                  <a:cubicBezTo>
                    <a:pt x="1129" y="432"/>
                    <a:pt x="1119" y="557"/>
                    <a:pt x="1128" y="61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95" name="Line 95"/>
          <p:cNvSpPr>
            <a:spLocks noChangeShapeType="1"/>
          </p:cNvSpPr>
          <p:nvPr/>
        </p:nvSpPr>
        <p:spPr bwMode="auto">
          <a:xfrm>
            <a:off x="1184307" y="3436914"/>
            <a:ext cx="0" cy="2247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96" name="Line 96"/>
          <p:cNvSpPr>
            <a:spLocks noChangeShapeType="1"/>
          </p:cNvSpPr>
          <p:nvPr/>
        </p:nvSpPr>
        <p:spPr bwMode="auto">
          <a:xfrm>
            <a:off x="1206532" y="1274739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97" name="Line 97"/>
          <p:cNvSpPr>
            <a:spLocks noChangeShapeType="1"/>
          </p:cNvSpPr>
          <p:nvPr/>
        </p:nvSpPr>
        <p:spPr bwMode="auto">
          <a:xfrm>
            <a:off x="1184307" y="5684814"/>
            <a:ext cx="7521575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98" name="Line 98"/>
          <p:cNvSpPr>
            <a:spLocks noChangeShapeType="1"/>
          </p:cNvSpPr>
          <p:nvPr/>
        </p:nvSpPr>
        <p:spPr bwMode="auto">
          <a:xfrm>
            <a:off x="1222407" y="90464"/>
            <a:ext cx="17716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99" name="Line 99"/>
          <p:cNvSpPr>
            <a:spLocks noChangeShapeType="1"/>
          </p:cNvSpPr>
          <p:nvPr/>
        </p:nvSpPr>
        <p:spPr bwMode="auto">
          <a:xfrm flipH="1">
            <a:off x="2975007" y="103164"/>
            <a:ext cx="0" cy="720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0" name="Line 100"/>
          <p:cNvSpPr>
            <a:spLocks noChangeShapeType="1"/>
          </p:cNvSpPr>
          <p:nvPr/>
        </p:nvSpPr>
        <p:spPr bwMode="auto">
          <a:xfrm flipH="1" flipV="1">
            <a:off x="2943257" y="5259364"/>
            <a:ext cx="0" cy="425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1" name="Line 101"/>
          <p:cNvSpPr>
            <a:spLocks noChangeShapeType="1"/>
          </p:cNvSpPr>
          <p:nvPr/>
        </p:nvSpPr>
        <p:spPr bwMode="auto">
          <a:xfrm>
            <a:off x="2006632" y="2541564"/>
            <a:ext cx="1905000" cy="0"/>
          </a:xfrm>
          <a:prstGeom prst="line">
            <a:avLst/>
          </a:prstGeom>
          <a:noFill/>
          <a:ln w="57150">
            <a:solidFill>
              <a:schemeClr val="bg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2" name="Line 102"/>
          <p:cNvSpPr>
            <a:spLocks noChangeShapeType="1"/>
          </p:cNvSpPr>
          <p:nvPr/>
        </p:nvSpPr>
        <p:spPr bwMode="auto">
          <a:xfrm>
            <a:off x="2000282" y="3297214"/>
            <a:ext cx="1905000" cy="0"/>
          </a:xfrm>
          <a:prstGeom prst="line">
            <a:avLst/>
          </a:prstGeom>
          <a:noFill/>
          <a:ln w="57150">
            <a:solidFill>
              <a:schemeClr val="bg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103" name="Group 103"/>
          <p:cNvGrpSpPr>
            <a:grpSpLocks/>
          </p:cNvGrpSpPr>
          <p:nvPr/>
        </p:nvGrpSpPr>
        <p:grpSpPr bwMode="auto">
          <a:xfrm rot="-5400001">
            <a:off x="5372132" y="66652"/>
            <a:ext cx="368300" cy="1016000"/>
            <a:chOff x="3102" y="173"/>
            <a:chExt cx="233" cy="640"/>
          </a:xfrm>
        </p:grpSpPr>
        <p:sp>
          <p:nvSpPr>
            <p:cNvPr id="104" name="Line 104"/>
            <p:cNvSpPr>
              <a:spLocks noChangeShapeType="1"/>
            </p:cNvSpPr>
            <p:nvPr/>
          </p:nvSpPr>
          <p:spPr bwMode="auto">
            <a:xfrm rot="10800001" flipV="1">
              <a:off x="3113" y="546"/>
              <a:ext cx="206" cy="10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5" name="Line 105"/>
            <p:cNvSpPr>
              <a:spLocks noChangeShapeType="1"/>
            </p:cNvSpPr>
            <p:nvPr/>
          </p:nvSpPr>
          <p:spPr bwMode="auto">
            <a:xfrm rot="10800001" flipV="1">
              <a:off x="3128" y="340"/>
              <a:ext cx="206" cy="10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6" name="Line 106"/>
            <p:cNvSpPr>
              <a:spLocks noChangeShapeType="1"/>
            </p:cNvSpPr>
            <p:nvPr/>
          </p:nvSpPr>
          <p:spPr bwMode="auto">
            <a:xfrm rot="10800000" flipH="1" flipV="1">
              <a:off x="3113" y="443"/>
              <a:ext cx="206" cy="10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7" name="Line 107"/>
            <p:cNvSpPr>
              <a:spLocks noChangeShapeType="1"/>
            </p:cNvSpPr>
            <p:nvPr/>
          </p:nvSpPr>
          <p:spPr bwMode="auto">
            <a:xfrm rot="10800000" flipH="1" flipV="1">
              <a:off x="3113" y="237"/>
              <a:ext cx="206" cy="10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8" name="Line 108"/>
            <p:cNvSpPr>
              <a:spLocks noChangeShapeType="1"/>
            </p:cNvSpPr>
            <p:nvPr/>
          </p:nvSpPr>
          <p:spPr bwMode="auto">
            <a:xfrm rot="10800000" flipH="1" flipV="1">
              <a:off x="3128" y="649"/>
              <a:ext cx="206" cy="10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9" name="Freeform 109"/>
            <p:cNvSpPr>
              <a:spLocks noChangeArrowheads="1"/>
            </p:cNvSpPr>
            <p:nvPr/>
          </p:nvSpPr>
          <p:spPr bwMode="auto">
            <a:xfrm rot="10800001" flipH="1">
              <a:off x="3102" y="173"/>
              <a:ext cx="130" cy="68"/>
            </a:xfrm>
            <a:custGeom>
              <a:avLst/>
              <a:gdLst>
                <a:gd name="T0" fmla="*/ 128 w 131"/>
                <a:gd name="T1" fmla="*/ 68 h 68"/>
                <a:gd name="T2" fmla="*/ 0 w 131"/>
                <a:gd name="T3" fmla="*/ 0 h 68"/>
                <a:gd name="T4" fmla="*/ 0 60000 65536"/>
                <a:gd name="T5" fmla="*/ 0 60000 65536"/>
                <a:gd name="T6" fmla="*/ 0 w 131"/>
                <a:gd name="T7" fmla="*/ 0 h 68"/>
                <a:gd name="T8" fmla="*/ 131 w 131"/>
                <a:gd name="T9" fmla="*/ 68 h 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31" h="68">
                  <a:moveTo>
                    <a:pt x="131" y="68"/>
                  </a:moveTo>
                  <a:lnTo>
                    <a:pt x="0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0" name="Freeform 110"/>
            <p:cNvSpPr>
              <a:spLocks noChangeArrowheads="1"/>
            </p:cNvSpPr>
            <p:nvPr/>
          </p:nvSpPr>
          <p:spPr bwMode="auto">
            <a:xfrm rot="10800001" flipH="1">
              <a:off x="3203" y="745"/>
              <a:ext cx="130" cy="68"/>
            </a:xfrm>
            <a:custGeom>
              <a:avLst/>
              <a:gdLst>
                <a:gd name="T0" fmla="*/ 128 w 131"/>
                <a:gd name="T1" fmla="*/ 68 h 68"/>
                <a:gd name="T2" fmla="*/ 0 w 131"/>
                <a:gd name="T3" fmla="*/ 0 h 68"/>
                <a:gd name="T4" fmla="*/ 0 60000 65536"/>
                <a:gd name="T5" fmla="*/ 0 60000 65536"/>
                <a:gd name="T6" fmla="*/ 0 w 131"/>
                <a:gd name="T7" fmla="*/ 0 h 68"/>
                <a:gd name="T8" fmla="*/ 131 w 131"/>
                <a:gd name="T9" fmla="*/ 68 h 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31" h="68">
                  <a:moveTo>
                    <a:pt x="131" y="68"/>
                  </a:moveTo>
                  <a:lnTo>
                    <a:pt x="0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11" name="Line 111"/>
          <p:cNvSpPr>
            <a:spLocks noChangeShapeType="1"/>
          </p:cNvSpPr>
          <p:nvPr/>
        </p:nvSpPr>
        <p:spPr bwMode="auto">
          <a:xfrm flipH="1">
            <a:off x="2959132" y="579414"/>
            <a:ext cx="2082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12" name="Line 112"/>
          <p:cNvSpPr>
            <a:spLocks noChangeShapeType="1"/>
          </p:cNvSpPr>
          <p:nvPr/>
        </p:nvSpPr>
        <p:spPr bwMode="auto">
          <a:xfrm>
            <a:off x="6045232" y="595289"/>
            <a:ext cx="26606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13" name="Line 113"/>
          <p:cNvSpPr>
            <a:spLocks noChangeShapeType="1"/>
          </p:cNvSpPr>
          <p:nvPr/>
        </p:nvSpPr>
        <p:spPr bwMode="auto">
          <a:xfrm>
            <a:off x="8705882" y="3287689"/>
            <a:ext cx="0" cy="2428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14" name="Text Box 114"/>
          <p:cNvSpPr txBox="1">
            <a:spLocks noChangeArrowheads="1"/>
          </p:cNvSpPr>
          <p:nvPr/>
        </p:nvSpPr>
        <p:spPr bwMode="auto">
          <a:xfrm>
            <a:off x="1146207" y="2619352"/>
            <a:ext cx="487363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sz="3600" b="1">
                <a:solidFill>
                  <a:srgbClr val="3333CC"/>
                </a:solidFill>
              </a:rPr>
              <a:t>L</a:t>
            </a:r>
          </a:p>
        </p:txBody>
      </p:sp>
      <p:sp>
        <p:nvSpPr>
          <p:cNvPr id="115" name="Text Box 115"/>
          <p:cNvSpPr txBox="1">
            <a:spLocks noChangeArrowheads="1"/>
          </p:cNvSpPr>
          <p:nvPr/>
        </p:nvSpPr>
        <p:spPr bwMode="auto">
          <a:xfrm>
            <a:off x="4005295" y="2652689"/>
            <a:ext cx="512762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sz="3600" b="1">
                <a:solidFill>
                  <a:srgbClr val="3333CC"/>
                </a:solidFill>
              </a:rPr>
              <a:t>C</a:t>
            </a:r>
          </a:p>
        </p:txBody>
      </p:sp>
      <p:sp>
        <p:nvSpPr>
          <p:cNvPr id="116" name="Text Box 116"/>
          <p:cNvSpPr txBox="1">
            <a:spLocks noChangeArrowheads="1"/>
          </p:cNvSpPr>
          <p:nvPr/>
        </p:nvSpPr>
        <p:spPr bwMode="auto">
          <a:xfrm>
            <a:off x="4319620" y="2920977"/>
            <a:ext cx="41608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sz="2500" b="1">
                <a:solidFill>
                  <a:srgbClr val="CC0000"/>
                </a:solidFill>
              </a:rPr>
              <a:t>POLARIZAÇÃO REVERSA</a:t>
            </a:r>
          </a:p>
        </p:txBody>
      </p:sp>
      <p:sp>
        <p:nvSpPr>
          <p:cNvPr id="117" name="Text Box 117"/>
          <p:cNvSpPr txBox="1">
            <a:spLocks noChangeArrowheads="1"/>
          </p:cNvSpPr>
          <p:nvPr/>
        </p:nvSpPr>
        <p:spPr bwMode="auto">
          <a:xfrm>
            <a:off x="3106770" y="5824514"/>
            <a:ext cx="38703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b="1"/>
              <a:t>C é menos e f</a:t>
            </a:r>
            <a:r>
              <a:rPr kumimoji="0" lang="en-US" b="1" baseline="-25000"/>
              <a:t>R</a:t>
            </a:r>
            <a:r>
              <a:rPr kumimoji="0" lang="en-US" b="1"/>
              <a:t> aumenta.</a:t>
            </a:r>
          </a:p>
        </p:txBody>
      </p:sp>
      <p:sp>
        <p:nvSpPr>
          <p:cNvPr id="118" name="AutoShape 118"/>
          <p:cNvSpPr>
            <a:spLocks noChangeArrowheads="1"/>
          </p:cNvSpPr>
          <p:nvPr/>
        </p:nvSpPr>
        <p:spPr bwMode="auto">
          <a:xfrm>
            <a:off x="3959257" y="1335064"/>
            <a:ext cx="1657350" cy="539750"/>
          </a:xfrm>
          <a:prstGeom prst="leftArrow">
            <a:avLst>
              <a:gd name="adj1" fmla="val 50000"/>
              <a:gd name="adj2" fmla="val 77063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19" name="Text Box 119"/>
          <p:cNvSpPr txBox="1">
            <a:spLocks noChangeArrowheads="1"/>
          </p:cNvSpPr>
          <p:nvPr/>
        </p:nvSpPr>
        <p:spPr bwMode="auto">
          <a:xfrm>
            <a:off x="5508657" y="1384277"/>
            <a:ext cx="2471738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sz="2200"/>
              <a:t> Diodo de atenuação</a:t>
            </a:r>
          </a:p>
        </p:txBody>
      </p:sp>
      <p:grpSp>
        <p:nvGrpSpPr>
          <p:cNvPr id="120" name="Group 120"/>
          <p:cNvGrpSpPr>
            <a:grpSpLocks/>
          </p:cNvGrpSpPr>
          <p:nvPr/>
        </p:nvGrpSpPr>
        <p:grpSpPr bwMode="auto">
          <a:xfrm>
            <a:off x="943007" y="1119164"/>
            <a:ext cx="504825" cy="212725"/>
            <a:chOff x="312" y="836"/>
            <a:chExt cx="318" cy="134"/>
          </a:xfrm>
        </p:grpSpPr>
        <p:grpSp>
          <p:nvGrpSpPr>
            <p:cNvPr id="121" name="Group 121"/>
            <p:cNvGrpSpPr>
              <a:grpSpLocks/>
            </p:cNvGrpSpPr>
            <p:nvPr/>
          </p:nvGrpSpPr>
          <p:grpSpPr bwMode="auto">
            <a:xfrm flipV="1">
              <a:off x="312" y="917"/>
              <a:ext cx="317" cy="53"/>
              <a:chOff x="312" y="915"/>
              <a:chExt cx="317" cy="54"/>
            </a:xfrm>
          </p:grpSpPr>
          <p:sp>
            <p:nvSpPr>
              <p:cNvPr id="123" name="Arc 122"/>
              <p:cNvSpPr>
                <a:spLocks/>
              </p:cNvSpPr>
              <p:nvPr/>
            </p:nvSpPr>
            <p:spPr bwMode="auto">
              <a:xfrm flipV="1">
                <a:off x="438" y="919"/>
                <a:ext cx="191" cy="5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24" name="Arc 123"/>
              <p:cNvSpPr>
                <a:spLocks/>
              </p:cNvSpPr>
              <p:nvPr/>
            </p:nvSpPr>
            <p:spPr bwMode="auto">
              <a:xfrm flipH="1" flipV="1">
                <a:off x="312" y="915"/>
                <a:ext cx="191" cy="5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122" name="Line 124"/>
            <p:cNvSpPr>
              <a:spLocks noChangeShapeType="1"/>
            </p:cNvSpPr>
            <p:nvPr/>
          </p:nvSpPr>
          <p:spPr bwMode="auto">
            <a:xfrm>
              <a:off x="320" y="836"/>
              <a:ext cx="3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25" name="Line 125"/>
          <p:cNvSpPr>
            <a:spLocks noChangeShapeType="1"/>
          </p:cNvSpPr>
          <p:nvPr/>
        </p:nvSpPr>
        <p:spPr bwMode="auto">
          <a:xfrm>
            <a:off x="1203357" y="71414"/>
            <a:ext cx="0" cy="1063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6" name="Line 126"/>
          <p:cNvSpPr>
            <a:spLocks noChangeShapeType="1"/>
          </p:cNvSpPr>
          <p:nvPr/>
        </p:nvSpPr>
        <p:spPr bwMode="auto">
          <a:xfrm>
            <a:off x="8382032" y="3090839"/>
            <a:ext cx="6381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7" name="Line 127"/>
          <p:cNvSpPr>
            <a:spLocks noChangeShapeType="1"/>
          </p:cNvSpPr>
          <p:nvPr/>
        </p:nvSpPr>
        <p:spPr bwMode="auto">
          <a:xfrm>
            <a:off x="8559832" y="3271814"/>
            <a:ext cx="279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8" name="Line 128"/>
          <p:cNvSpPr>
            <a:spLocks noChangeShapeType="1"/>
          </p:cNvSpPr>
          <p:nvPr/>
        </p:nvSpPr>
        <p:spPr bwMode="auto">
          <a:xfrm flipV="1">
            <a:off x="8705882" y="576239"/>
            <a:ext cx="0" cy="2511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6229382" y="1414483"/>
          <a:ext cx="2914650" cy="2149475"/>
        </p:xfrm>
        <a:graphic>
          <a:graphicData uri="http://schemas.openxmlformats.org/presentationml/2006/ole">
            <p:oleObj spid="_x0000_s9218" name="Image" r:id="rId3" imgW="743776" imgH="548641" progId="Photoshop.Image.5">
              <p:embed/>
            </p:oleObj>
          </a:graphicData>
        </a:graphic>
      </p:graphicFrame>
      <p:grpSp>
        <p:nvGrpSpPr>
          <p:cNvPr id="3" name="Group 3"/>
          <p:cNvGrpSpPr>
            <a:grpSpLocks/>
          </p:cNvGrpSpPr>
          <p:nvPr/>
        </p:nvGrpSpPr>
        <p:grpSpPr bwMode="auto">
          <a:xfrm rot="5400000">
            <a:off x="2314607" y="2846408"/>
            <a:ext cx="609600" cy="609600"/>
            <a:chOff x="1176" y="1888"/>
            <a:chExt cx="384" cy="384"/>
          </a:xfrm>
        </p:grpSpPr>
        <p:sp>
          <p:nvSpPr>
            <p:cNvPr id="4" name="Oval 4"/>
            <p:cNvSpPr>
              <a:spLocks noChangeArrowheads="1"/>
            </p:cNvSpPr>
            <p:nvPr/>
          </p:nvSpPr>
          <p:spPr bwMode="auto">
            <a:xfrm>
              <a:off x="1176" y="1888"/>
              <a:ext cx="384" cy="384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1252" y="1974"/>
              <a:ext cx="229" cy="230"/>
              <a:chOff x="1252" y="1965"/>
              <a:chExt cx="230" cy="230"/>
            </a:xfrm>
          </p:grpSpPr>
          <p:sp>
            <p:nvSpPr>
              <p:cNvPr id="6" name="Rectangle 6"/>
              <p:cNvSpPr>
                <a:spLocks noChangeArrowheads="1"/>
              </p:cNvSpPr>
              <p:nvPr/>
            </p:nvSpPr>
            <p:spPr bwMode="auto">
              <a:xfrm>
                <a:off x="1252" y="2042"/>
                <a:ext cx="230" cy="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 rot="5400000">
                <a:off x="1252" y="2042"/>
                <a:ext cx="230" cy="7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sp>
        <p:nvSpPr>
          <p:cNvPr id="8" name="Rectangle 8"/>
          <p:cNvSpPr>
            <a:spLocks noChangeArrowheads="1"/>
          </p:cNvSpPr>
          <p:nvPr/>
        </p:nvSpPr>
        <p:spPr bwMode="auto">
          <a:xfrm rot="5400000">
            <a:off x="757270" y="2133621"/>
            <a:ext cx="4451350" cy="1905000"/>
          </a:xfrm>
          <a:prstGeom prst="rect">
            <a:avLst/>
          </a:prstGeom>
          <a:gradFill rotWithShape="0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9" name="Group 9"/>
          <p:cNvGrpSpPr>
            <a:grpSpLocks/>
          </p:cNvGrpSpPr>
          <p:nvPr/>
        </p:nvGrpSpPr>
        <p:grpSpPr bwMode="auto">
          <a:xfrm rot="16200000" flipH="1">
            <a:off x="560420" y="2857520"/>
            <a:ext cx="1104900" cy="193675"/>
            <a:chOff x="71" y="1895"/>
            <a:chExt cx="697" cy="123"/>
          </a:xfrm>
        </p:grpSpPr>
        <p:sp>
          <p:nvSpPr>
            <p:cNvPr id="10" name="Freeform 10"/>
            <p:cNvSpPr>
              <a:spLocks noChangeArrowheads="1"/>
            </p:cNvSpPr>
            <p:nvPr/>
          </p:nvSpPr>
          <p:spPr bwMode="auto">
            <a:xfrm>
              <a:off x="71" y="1896"/>
              <a:ext cx="174" cy="121"/>
            </a:xfrm>
            <a:custGeom>
              <a:avLst/>
              <a:gdLst>
                <a:gd name="T0" fmla="*/ 0 w 1129"/>
                <a:gd name="T1" fmla="*/ 4 h 624"/>
                <a:gd name="T2" fmla="*/ 0 w 1129"/>
                <a:gd name="T3" fmla="*/ 3 h 624"/>
                <a:gd name="T4" fmla="*/ 1 w 1129"/>
                <a:gd name="T5" fmla="*/ 1 h 624"/>
                <a:gd name="T6" fmla="*/ 2 w 1129"/>
                <a:gd name="T7" fmla="*/ 0 h 624"/>
                <a:gd name="T8" fmla="*/ 3 w 1129"/>
                <a:gd name="T9" fmla="*/ 1 h 624"/>
                <a:gd name="T10" fmla="*/ 4 w 1129"/>
                <a:gd name="T11" fmla="*/ 3 h 624"/>
                <a:gd name="T12" fmla="*/ 4 w 1129"/>
                <a:gd name="T13" fmla="*/ 4 h 6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29"/>
                <a:gd name="T22" fmla="*/ 0 h 624"/>
                <a:gd name="T23" fmla="*/ 1129 w 1129"/>
                <a:gd name="T24" fmla="*/ 624 h 6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29" h="624">
                  <a:moveTo>
                    <a:pt x="0" y="624"/>
                  </a:moveTo>
                  <a:cubicBezTo>
                    <a:pt x="10" y="577"/>
                    <a:pt x="21" y="437"/>
                    <a:pt x="73" y="344"/>
                  </a:cubicBezTo>
                  <a:cubicBezTo>
                    <a:pt x="125" y="251"/>
                    <a:pt x="223" y="122"/>
                    <a:pt x="311" y="65"/>
                  </a:cubicBezTo>
                  <a:cubicBezTo>
                    <a:pt x="399" y="8"/>
                    <a:pt x="507" y="0"/>
                    <a:pt x="600" y="3"/>
                  </a:cubicBezTo>
                  <a:cubicBezTo>
                    <a:pt x="693" y="6"/>
                    <a:pt x="788" y="29"/>
                    <a:pt x="869" y="86"/>
                  </a:cubicBezTo>
                  <a:cubicBezTo>
                    <a:pt x="950" y="143"/>
                    <a:pt x="1043" y="256"/>
                    <a:pt x="1086" y="344"/>
                  </a:cubicBezTo>
                  <a:cubicBezTo>
                    <a:pt x="1129" y="432"/>
                    <a:pt x="1119" y="557"/>
                    <a:pt x="1128" y="61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" name="Freeform 11"/>
            <p:cNvSpPr>
              <a:spLocks noChangeArrowheads="1"/>
            </p:cNvSpPr>
            <p:nvPr/>
          </p:nvSpPr>
          <p:spPr bwMode="auto">
            <a:xfrm>
              <a:off x="246" y="1895"/>
              <a:ext cx="174" cy="121"/>
            </a:xfrm>
            <a:custGeom>
              <a:avLst/>
              <a:gdLst>
                <a:gd name="T0" fmla="*/ 0 w 1129"/>
                <a:gd name="T1" fmla="*/ 4 h 624"/>
                <a:gd name="T2" fmla="*/ 0 w 1129"/>
                <a:gd name="T3" fmla="*/ 3 h 624"/>
                <a:gd name="T4" fmla="*/ 1 w 1129"/>
                <a:gd name="T5" fmla="*/ 1 h 624"/>
                <a:gd name="T6" fmla="*/ 2 w 1129"/>
                <a:gd name="T7" fmla="*/ 0 h 624"/>
                <a:gd name="T8" fmla="*/ 3 w 1129"/>
                <a:gd name="T9" fmla="*/ 1 h 624"/>
                <a:gd name="T10" fmla="*/ 4 w 1129"/>
                <a:gd name="T11" fmla="*/ 3 h 624"/>
                <a:gd name="T12" fmla="*/ 4 w 1129"/>
                <a:gd name="T13" fmla="*/ 4 h 6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29"/>
                <a:gd name="T22" fmla="*/ 0 h 624"/>
                <a:gd name="T23" fmla="*/ 1129 w 1129"/>
                <a:gd name="T24" fmla="*/ 624 h 6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29" h="624">
                  <a:moveTo>
                    <a:pt x="0" y="624"/>
                  </a:moveTo>
                  <a:cubicBezTo>
                    <a:pt x="10" y="577"/>
                    <a:pt x="21" y="437"/>
                    <a:pt x="73" y="344"/>
                  </a:cubicBezTo>
                  <a:cubicBezTo>
                    <a:pt x="125" y="251"/>
                    <a:pt x="223" y="122"/>
                    <a:pt x="311" y="65"/>
                  </a:cubicBezTo>
                  <a:cubicBezTo>
                    <a:pt x="399" y="8"/>
                    <a:pt x="507" y="0"/>
                    <a:pt x="600" y="3"/>
                  </a:cubicBezTo>
                  <a:cubicBezTo>
                    <a:pt x="693" y="6"/>
                    <a:pt x="788" y="29"/>
                    <a:pt x="869" y="86"/>
                  </a:cubicBezTo>
                  <a:cubicBezTo>
                    <a:pt x="950" y="143"/>
                    <a:pt x="1043" y="256"/>
                    <a:pt x="1086" y="344"/>
                  </a:cubicBezTo>
                  <a:cubicBezTo>
                    <a:pt x="1129" y="432"/>
                    <a:pt x="1119" y="557"/>
                    <a:pt x="1128" y="61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Freeform 12"/>
            <p:cNvSpPr>
              <a:spLocks noChangeArrowheads="1"/>
            </p:cNvSpPr>
            <p:nvPr/>
          </p:nvSpPr>
          <p:spPr bwMode="auto">
            <a:xfrm>
              <a:off x="420" y="1896"/>
              <a:ext cx="174" cy="121"/>
            </a:xfrm>
            <a:custGeom>
              <a:avLst/>
              <a:gdLst>
                <a:gd name="T0" fmla="*/ 0 w 1129"/>
                <a:gd name="T1" fmla="*/ 4 h 624"/>
                <a:gd name="T2" fmla="*/ 0 w 1129"/>
                <a:gd name="T3" fmla="*/ 3 h 624"/>
                <a:gd name="T4" fmla="*/ 1 w 1129"/>
                <a:gd name="T5" fmla="*/ 1 h 624"/>
                <a:gd name="T6" fmla="*/ 2 w 1129"/>
                <a:gd name="T7" fmla="*/ 0 h 624"/>
                <a:gd name="T8" fmla="*/ 3 w 1129"/>
                <a:gd name="T9" fmla="*/ 1 h 624"/>
                <a:gd name="T10" fmla="*/ 4 w 1129"/>
                <a:gd name="T11" fmla="*/ 3 h 624"/>
                <a:gd name="T12" fmla="*/ 4 w 1129"/>
                <a:gd name="T13" fmla="*/ 4 h 6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29"/>
                <a:gd name="T22" fmla="*/ 0 h 624"/>
                <a:gd name="T23" fmla="*/ 1129 w 1129"/>
                <a:gd name="T24" fmla="*/ 624 h 6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29" h="624">
                  <a:moveTo>
                    <a:pt x="0" y="624"/>
                  </a:moveTo>
                  <a:cubicBezTo>
                    <a:pt x="10" y="577"/>
                    <a:pt x="21" y="437"/>
                    <a:pt x="73" y="344"/>
                  </a:cubicBezTo>
                  <a:cubicBezTo>
                    <a:pt x="125" y="251"/>
                    <a:pt x="223" y="122"/>
                    <a:pt x="311" y="65"/>
                  </a:cubicBezTo>
                  <a:cubicBezTo>
                    <a:pt x="399" y="8"/>
                    <a:pt x="507" y="0"/>
                    <a:pt x="600" y="3"/>
                  </a:cubicBezTo>
                  <a:cubicBezTo>
                    <a:pt x="693" y="6"/>
                    <a:pt x="788" y="29"/>
                    <a:pt x="869" y="86"/>
                  </a:cubicBezTo>
                  <a:cubicBezTo>
                    <a:pt x="950" y="143"/>
                    <a:pt x="1043" y="256"/>
                    <a:pt x="1086" y="344"/>
                  </a:cubicBezTo>
                  <a:cubicBezTo>
                    <a:pt x="1129" y="432"/>
                    <a:pt x="1119" y="557"/>
                    <a:pt x="1128" y="61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Freeform 13"/>
            <p:cNvSpPr>
              <a:spLocks noChangeArrowheads="1"/>
            </p:cNvSpPr>
            <p:nvPr/>
          </p:nvSpPr>
          <p:spPr bwMode="auto">
            <a:xfrm>
              <a:off x="593" y="1896"/>
              <a:ext cx="174" cy="121"/>
            </a:xfrm>
            <a:custGeom>
              <a:avLst/>
              <a:gdLst>
                <a:gd name="T0" fmla="*/ 0 w 1129"/>
                <a:gd name="T1" fmla="*/ 4 h 624"/>
                <a:gd name="T2" fmla="*/ 0 w 1129"/>
                <a:gd name="T3" fmla="*/ 3 h 624"/>
                <a:gd name="T4" fmla="*/ 1 w 1129"/>
                <a:gd name="T5" fmla="*/ 1 h 624"/>
                <a:gd name="T6" fmla="*/ 2 w 1129"/>
                <a:gd name="T7" fmla="*/ 0 h 624"/>
                <a:gd name="T8" fmla="*/ 3 w 1129"/>
                <a:gd name="T9" fmla="*/ 1 h 624"/>
                <a:gd name="T10" fmla="*/ 4 w 1129"/>
                <a:gd name="T11" fmla="*/ 3 h 624"/>
                <a:gd name="T12" fmla="*/ 4 w 1129"/>
                <a:gd name="T13" fmla="*/ 4 h 6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29"/>
                <a:gd name="T22" fmla="*/ 0 h 624"/>
                <a:gd name="T23" fmla="*/ 1129 w 1129"/>
                <a:gd name="T24" fmla="*/ 624 h 6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29" h="624">
                  <a:moveTo>
                    <a:pt x="0" y="624"/>
                  </a:moveTo>
                  <a:cubicBezTo>
                    <a:pt x="10" y="577"/>
                    <a:pt x="21" y="437"/>
                    <a:pt x="73" y="344"/>
                  </a:cubicBezTo>
                  <a:cubicBezTo>
                    <a:pt x="125" y="251"/>
                    <a:pt x="223" y="122"/>
                    <a:pt x="311" y="65"/>
                  </a:cubicBezTo>
                  <a:cubicBezTo>
                    <a:pt x="399" y="8"/>
                    <a:pt x="507" y="0"/>
                    <a:pt x="600" y="3"/>
                  </a:cubicBezTo>
                  <a:cubicBezTo>
                    <a:pt x="693" y="6"/>
                    <a:pt x="788" y="29"/>
                    <a:pt x="869" y="86"/>
                  </a:cubicBezTo>
                  <a:cubicBezTo>
                    <a:pt x="950" y="143"/>
                    <a:pt x="1043" y="256"/>
                    <a:pt x="1086" y="344"/>
                  </a:cubicBezTo>
                  <a:cubicBezTo>
                    <a:pt x="1129" y="432"/>
                    <a:pt x="1119" y="557"/>
                    <a:pt x="1128" y="61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1184307" y="3494108"/>
            <a:ext cx="0" cy="2247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1206532" y="1331933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1184307" y="5726133"/>
            <a:ext cx="7521575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1222407" y="147658"/>
            <a:ext cx="17716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2975007" y="160358"/>
            <a:ext cx="0" cy="720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H="1" flipV="1">
            <a:off x="2943257" y="5316558"/>
            <a:ext cx="0" cy="425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2000282" y="973158"/>
            <a:ext cx="1911350" cy="4248150"/>
            <a:chOff x="978" y="708"/>
            <a:chExt cx="1204" cy="2676"/>
          </a:xfrm>
        </p:grpSpPr>
        <p:grpSp>
          <p:nvGrpSpPr>
            <p:cNvPr id="21" name="Group 21"/>
            <p:cNvGrpSpPr>
              <a:grpSpLocks/>
            </p:cNvGrpSpPr>
            <p:nvPr/>
          </p:nvGrpSpPr>
          <p:grpSpPr bwMode="auto">
            <a:xfrm>
              <a:off x="1674" y="1078"/>
              <a:ext cx="367" cy="384"/>
              <a:chOff x="1674" y="1078"/>
              <a:chExt cx="368" cy="384"/>
            </a:xfrm>
          </p:grpSpPr>
          <p:sp>
            <p:nvSpPr>
              <p:cNvPr id="102" name="Oval 22"/>
              <p:cNvSpPr>
                <a:spLocks noChangeArrowheads="1"/>
              </p:cNvSpPr>
              <p:nvPr/>
            </p:nvSpPr>
            <p:spPr bwMode="auto">
              <a:xfrm>
                <a:off x="1674" y="1078"/>
                <a:ext cx="368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3" name="Rectangle 23"/>
              <p:cNvSpPr>
                <a:spLocks noChangeArrowheads="1"/>
              </p:cNvSpPr>
              <p:nvPr/>
            </p:nvSpPr>
            <p:spPr bwMode="auto">
              <a:xfrm>
                <a:off x="1748" y="1232"/>
                <a:ext cx="221" cy="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22" name="Group 24"/>
            <p:cNvGrpSpPr>
              <a:grpSpLocks/>
            </p:cNvGrpSpPr>
            <p:nvPr/>
          </p:nvGrpSpPr>
          <p:grpSpPr bwMode="auto">
            <a:xfrm rot="5400000">
              <a:off x="1748" y="2698"/>
              <a:ext cx="384" cy="384"/>
              <a:chOff x="1748" y="2698"/>
              <a:chExt cx="384" cy="384"/>
            </a:xfrm>
          </p:grpSpPr>
          <p:sp>
            <p:nvSpPr>
              <p:cNvPr id="98" name="Oval 25"/>
              <p:cNvSpPr>
                <a:spLocks noChangeArrowheads="1"/>
              </p:cNvSpPr>
              <p:nvPr/>
            </p:nvSpPr>
            <p:spPr bwMode="auto">
              <a:xfrm>
                <a:off x="1748" y="2698"/>
                <a:ext cx="384" cy="384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99" name="Group 26"/>
              <p:cNvGrpSpPr>
                <a:grpSpLocks/>
              </p:cNvGrpSpPr>
              <p:nvPr/>
            </p:nvGrpSpPr>
            <p:grpSpPr bwMode="auto">
              <a:xfrm>
                <a:off x="1824" y="2786"/>
                <a:ext cx="229" cy="230"/>
                <a:chOff x="1824" y="2774"/>
                <a:chExt cx="230" cy="230"/>
              </a:xfrm>
            </p:grpSpPr>
            <p:sp>
              <p:nvSpPr>
                <p:cNvPr id="100" name="Rectangle 27"/>
                <p:cNvSpPr>
                  <a:spLocks noChangeArrowheads="1"/>
                </p:cNvSpPr>
                <p:nvPr/>
              </p:nvSpPr>
              <p:spPr bwMode="auto">
                <a:xfrm>
                  <a:off x="1824" y="2851"/>
                  <a:ext cx="230" cy="7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1" name="Rectangle 28"/>
                <p:cNvSpPr>
                  <a:spLocks noChangeArrowheads="1"/>
                </p:cNvSpPr>
                <p:nvPr/>
              </p:nvSpPr>
              <p:spPr bwMode="auto">
                <a:xfrm rot="5400000">
                  <a:off x="1824" y="2851"/>
                  <a:ext cx="230" cy="7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  <p:grpSp>
          <p:nvGrpSpPr>
            <p:cNvPr id="23" name="Group 29"/>
            <p:cNvGrpSpPr>
              <a:grpSpLocks/>
            </p:cNvGrpSpPr>
            <p:nvPr/>
          </p:nvGrpSpPr>
          <p:grpSpPr bwMode="auto">
            <a:xfrm>
              <a:off x="978" y="708"/>
              <a:ext cx="1204" cy="2676"/>
              <a:chOff x="978" y="708"/>
              <a:chExt cx="1204" cy="2676"/>
            </a:xfrm>
          </p:grpSpPr>
          <p:grpSp>
            <p:nvGrpSpPr>
              <p:cNvPr id="24" name="Group 30"/>
              <p:cNvGrpSpPr>
                <a:grpSpLocks/>
              </p:cNvGrpSpPr>
              <p:nvPr/>
            </p:nvGrpSpPr>
            <p:grpSpPr bwMode="auto">
              <a:xfrm>
                <a:off x="1518" y="1020"/>
                <a:ext cx="368" cy="384"/>
                <a:chOff x="1518" y="1020"/>
                <a:chExt cx="368" cy="384"/>
              </a:xfrm>
            </p:grpSpPr>
            <p:sp>
              <p:nvSpPr>
                <p:cNvPr id="96" name="Oval 31"/>
                <p:cNvSpPr>
                  <a:spLocks noChangeArrowheads="1"/>
                </p:cNvSpPr>
                <p:nvPr/>
              </p:nvSpPr>
              <p:spPr bwMode="auto">
                <a:xfrm>
                  <a:off x="1518" y="1020"/>
                  <a:ext cx="368" cy="38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97" name="Rectangle 32"/>
                <p:cNvSpPr>
                  <a:spLocks noChangeArrowheads="1"/>
                </p:cNvSpPr>
                <p:nvPr/>
              </p:nvSpPr>
              <p:spPr bwMode="auto">
                <a:xfrm>
                  <a:off x="1591" y="1174"/>
                  <a:ext cx="221" cy="7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25" name="Group 33"/>
              <p:cNvGrpSpPr>
                <a:grpSpLocks/>
              </p:cNvGrpSpPr>
              <p:nvPr/>
            </p:nvGrpSpPr>
            <p:grpSpPr bwMode="auto">
              <a:xfrm>
                <a:off x="1136" y="714"/>
                <a:ext cx="367" cy="384"/>
                <a:chOff x="1136" y="714"/>
                <a:chExt cx="368" cy="384"/>
              </a:xfrm>
            </p:grpSpPr>
            <p:sp>
              <p:nvSpPr>
                <p:cNvPr id="94" name="Oval 34"/>
                <p:cNvSpPr>
                  <a:spLocks noChangeArrowheads="1"/>
                </p:cNvSpPr>
                <p:nvPr/>
              </p:nvSpPr>
              <p:spPr bwMode="auto">
                <a:xfrm>
                  <a:off x="1136" y="714"/>
                  <a:ext cx="368" cy="38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95" name="Rectangle 35"/>
                <p:cNvSpPr>
                  <a:spLocks noChangeArrowheads="1"/>
                </p:cNvSpPr>
                <p:nvPr/>
              </p:nvSpPr>
              <p:spPr bwMode="auto">
                <a:xfrm>
                  <a:off x="1210" y="868"/>
                  <a:ext cx="221" cy="7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26" name="Group 36"/>
              <p:cNvGrpSpPr>
                <a:grpSpLocks/>
              </p:cNvGrpSpPr>
              <p:nvPr/>
            </p:nvGrpSpPr>
            <p:grpSpPr bwMode="auto">
              <a:xfrm>
                <a:off x="1106" y="1132"/>
                <a:ext cx="367" cy="384"/>
                <a:chOff x="1106" y="1132"/>
                <a:chExt cx="368" cy="384"/>
              </a:xfrm>
            </p:grpSpPr>
            <p:sp>
              <p:nvSpPr>
                <p:cNvPr id="92" name="Oval 37"/>
                <p:cNvSpPr>
                  <a:spLocks noChangeArrowheads="1"/>
                </p:cNvSpPr>
                <p:nvPr/>
              </p:nvSpPr>
              <p:spPr bwMode="auto">
                <a:xfrm>
                  <a:off x="1106" y="1132"/>
                  <a:ext cx="368" cy="38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93" name="Rectangle 38"/>
                <p:cNvSpPr>
                  <a:spLocks noChangeArrowheads="1"/>
                </p:cNvSpPr>
                <p:nvPr/>
              </p:nvSpPr>
              <p:spPr bwMode="auto">
                <a:xfrm>
                  <a:off x="1180" y="1285"/>
                  <a:ext cx="221" cy="7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27" name="Group 39"/>
              <p:cNvGrpSpPr>
                <a:grpSpLocks/>
              </p:cNvGrpSpPr>
              <p:nvPr/>
            </p:nvGrpSpPr>
            <p:grpSpPr bwMode="auto">
              <a:xfrm>
                <a:off x="1736" y="782"/>
                <a:ext cx="367" cy="384"/>
                <a:chOff x="1736" y="782"/>
                <a:chExt cx="368" cy="384"/>
              </a:xfrm>
            </p:grpSpPr>
            <p:sp>
              <p:nvSpPr>
                <p:cNvPr id="90" name="Oval 40"/>
                <p:cNvSpPr>
                  <a:spLocks noChangeArrowheads="1"/>
                </p:cNvSpPr>
                <p:nvPr/>
              </p:nvSpPr>
              <p:spPr bwMode="auto">
                <a:xfrm>
                  <a:off x="1736" y="782"/>
                  <a:ext cx="368" cy="38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91" name="Rectangle 41"/>
                <p:cNvSpPr>
                  <a:spLocks noChangeArrowheads="1"/>
                </p:cNvSpPr>
                <p:nvPr/>
              </p:nvSpPr>
              <p:spPr bwMode="auto">
                <a:xfrm>
                  <a:off x="1810" y="935"/>
                  <a:ext cx="221" cy="7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28" name="Group 42"/>
              <p:cNvGrpSpPr>
                <a:grpSpLocks/>
              </p:cNvGrpSpPr>
              <p:nvPr/>
            </p:nvGrpSpPr>
            <p:grpSpPr bwMode="auto">
              <a:xfrm>
                <a:off x="1032" y="1078"/>
                <a:ext cx="367" cy="384"/>
                <a:chOff x="1032" y="1078"/>
                <a:chExt cx="368" cy="384"/>
              </a:xfrm>
            </p:grpSpPr>
            <p:sp>
              <p:nvSpPr>
                <p:cNvPr id="88" name="Oval 43"/>
                <p:cNvSpPr>
                  <a:spLocks noChangeArrowheads="1"/>
                </p:cNvSpPr>
                <p:nvPr/>
              </p:nvSpPr>
              <p:spPr bwMode="auto">
                <a:xfrm>
                  <a:off x="1032" y="1078"/>
                  <a:ext cx="368" cy="38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9" name="Rectangle 44"/>
                <p:cNvSpPr>
                  <a:spLocks noChangeArrowheads="1"/>
                </p:cNvSpPr>
                <p:nvPr/>
              </p:nvSpPr>
              <p:spPr bwMode="auto">
                <a:xfrm>
                  <a:off x="1106" y="1232"/>
                  <a:ext cx="221" cy="7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29" name="Group 45"/>
              <p:cNvGrpSpPr>
                <a:grpSpLocks/>
              </p:cNvGrpSpPr>
              <p:nvPr/>
            </p:nvGrpSpPr>
            <p:grpSpPr bwMode="auto">
              <a:xfrm>
                <a:off x="1020" y="896"/>
                <a:ext cx="367" cy="384"/>
                <a:chOff x="1020" y="896"/>
                <a:chExt cx="368" cy="384"/>
              </a:xfrm>
            </p:grpSpPr>
            <p:sp>
              <p:nvSpPr>
                <p:cNvPr id="86" name="Oval 46"/>
                <p:cNvSpPr>
                  <a:spLocks noChangeArrowheads="1"/>
                </p:cNvSpPr>
                <p:nvPr/>
              </p:nvSpPr>
              <p:spPr bwMode="auto">
                <a:xfrm>
                  <a:off x="1020" y="896"/>
                  <a:ext cx="368" cy="38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7" name="Rectangle 47"/>
                <p:cNvSpPr>
                  <a:spLocks noChangeArrowheads="1"/>
                </p:cNvSpPr>
                <p:nvPr/>
              </p:nvSpPr>
              <p:spPr bwMode="auto">
                <a:xfrm>
                  <a:off x="1094" y="1050"/>
                  <a:ext cx="221" cy="7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30" name="Group 48"/>
              <p:cNvGrpSpPr>
                <a:grpSpLocks/>
              </p:cNvGrpSpPr>
              <p:nvPr/>
            </p:nvGrpSpPr>
            <p:grpSpPr bwMode="auto">
              <a:xfrm>
                <a:off x="1572" y="708"/>
                <a:ext cx="368" cy="384"/>
                <a:chOff x="1572" y="708"/>
                <a:chExt cx="368" cy="384"/>
              </a:xfrm>
            </p:grpSpPr>
            <p:sp>
              <p:nvSpPr>
                <p:cNvPr id="84" name="Oval 49"/>
                <p:cNvSpPr>
                  <a:spLocks noChangeArrowheads="1"/>
                </p:cNvSpPr>
                <p:nvPr/>
              </p:nvSpPr>
              <p:spPr bwMode="auto">
                <a:xfrm>
                  <a:off x="1572" y="708"/>
                  <a:ext cx="368" cy="38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5" name="Rectangle 50"/>
                <p:cNvSpPr>
                  <a:spLocks noChangeArrowheads="1"/>
                </p:cNvSpPr>
                <p:nvPr/>
              </p:nvSpPr>
              <p:spPr bwMode="auto">
                <a:xfrm>
                  <a:off x="1645" y="862"/>
                  <a:ext cx="221" cy="7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31" name="Group 51"/>
              <p:cNvGrpSpPr>
                <a:grpSpLocks/>
              </p:cNvGrpSpPr>
              <p:nvPr/>
            </p:nvGrpSpPr>
            <p:grpSpPr bwMode="auto">
              <a:xfrm>
                <a:off x="1770" y="1088"/>
                <a:ext cx="368" cy="384"/>
                <a:chOff x="1770" y="1088"/>
                <a:chExt cx="368" cy="384"/>
              </a:xfrm>
            </p:grpSpPr>
            <p:sp>
              <p:nvSpPr>
                <p:cNvPr id="82" name="Oval 52"/>
                <p:cNvSpPr>
                  <a:spLocks noChangeArrowheads="1"/>
                </p:cNvSpPr>
                <p:nvPr/>
              </p:nvSpPr>
              <p:spPr bwMode="auto">
                <a:xfrm>
                  <a:off x="1770" y="1088"/>
                  <a:ext cx="368" cy="38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3" name="Rectangle 53"/>
                <p:cNvSpPr>
                  <a:spLocks noChangeArrowheads="1"/>
                </p:cNvSpPr>
                <p:nvPr/>
              </p:nvSpPr>
              <p:spPr bwMode="auto">
                <a:xfrm>
                  <a:off x="1843" y="1242"/>
                  <a:ext cx="221" cy="7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32" name="Group 54"/>
              <p:cNvGrpSpPr>
                <a:grpSpLocks/>
              </p:cNvGrpSpPr>
              <p:nvPr/>
            </p:nvGrpSpPr>
            <p:grpSpPr bwMode="auto">
              <a:xfrm>
                <a:off x="1312" y="970"/>
                <a:ext cx="368" cy="384"/>
                <a:chOff x="1312" y="970"/>
                <a:chExt cx="368" cy="384"/>
              </a:xfrm>
            </p:grpSpPr>
            <p:sp>
              <p:nvSpPr>
                <p:cNvPr id="80" name="Oval 55"/>
                <p:cNvSpPr>
                  <a:spLocks noChangeArrowheads="1"/>
                </p:cNvSpPr>
                <p:nvPr/>
              </p:nvSpPr>
              <p:spPr bwMode="auto">
                <a:xfrm>
                  <a:off x="1312" y="970"/>
                  <a:ext cx="368" cy="38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1" name="Rectangle 56"/>
                <p:cNvSpPr>
                  <a:spLocks noChangeArrowheads="1"/>
                </p:cNvSpPr>
                <p:nvPr/>
              </p:nvSpPr>
              <p:spPr bwMode="auto">
                <a:xfrm>
                  <a:off x="1385" y="1123"/>
                  <a:ext cx="221" cy="7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33" name="Group 57"/>
              <p:cNvGrpSpPr>
                <a:grpSpLocks/>
              </p:cNvGrpSpPr>
              <p:nvPr/>
            </p:nvGrpSpPr>
            <p:grpSpPr bwMode="auto">
              <a:xfrm rot="5400000">
                <a:off x="1040" y="2932"/>
                <a:ext cx="384" cy="384"/>
                <a:chOff x="1040" y="2932"/>
                <a:chExt cx="384" cy="384"/>
              </a:xfrm>
            </p:grpSpPr>
            <p:sp>
              <p:nvSpPr>
                <p:cNvPr id="76" name="Oval 58"/>
                <p:cNvSpPr>
                  <a:spLocks noChangeArrowheads="1"/>
                </p:cNvSpPr>
                <p:nvPr/>
              </p:nvSpPr>
              <p:spPr bwMode="auto">
                <a:xfrm>
                  <a:off x="1040" y="2932"/>
                  <a:ext cx="384" cy="384"/>
                </a:xfrm>
                <a:prstGeom prst="ellipse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grpSp>
              <p:nvGrpSpPr>
                <p:cNvPr id="77" name="Group 59"/>
                <p:cNvGrpSpPr>
                  <a:grpSpLocks/>
                </p:cNvGrpSpPr>
                <p:nvPr/>
              </p:nvGrpSpPr>
              <p:grpSpPr bwMode="auto">
                <a:xfrm>
                  <a:off x="1116" y="3022"/>
                  <a:ext cx="229" cy="230"/>
                  <a:chOff x="1116" y="3009"/>
                  <a:chExt cx="230" cy="230"/>
                </a:xfrm>
              </p:grpSpPr>
              <p:sp>
                <p:nvSpPr>
                  <p:cNvPr id="78" name="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1116" y="3086"/>
                    <a:ext cx="230" cy="7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79" name="Rectangle 61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1116" y="3086"/>
                    <a:ext cx="230" cy="7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</p:grpSp>
          <p:grpSp>
            <p:nvGrpSpPr>
              <p:cNvPr id="34" name="Group 62"/>
              <p:cNvGrpSpPr>
                <a:grpSpLocks/>
              </p:cNvGrpSpPr>
              <p:nvPr/>
            </p:nvGrpSpPr>
            <p:grpSpPr bwMode="auto">
              <a:xfrm rot="5400000">
                <a:off x="1022" y="2458"/>
                <a:ext cx="384" cy="384"/>
                <a:chOff x="1022" y="2458"/>
                <a:chExt cx="384" cy="384"/>
              </a:xfrm>
            </p:grpSpPr>
            <p:sp>
              <p:nvSpPr>
                <p:cNvPr id="72" name="Oval 63"/>
                <p:cNvSpPr>
                  <a:spLocks noChangeArrowheads="1"/>
                </p:cNvSpPr>
                <p:nvPr/>
              </p:nvSpPr>
              <p:spPr bwMode="auto">
                <a:xfrm>
                  <a:off x="1022" y="2458"/>
                  <a:ext cx="384" cy="384"/>
                </a:xfrm>
                <a:prstGeom prst="ellipse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grpSp>
              <p:nvGrpSpPr>
                <p:cNvPr id="73" name="Group 64"/>
                <p:cNvGrpSpPr>
                  <a:grpSpLocks/>
                </p:cNvGrpSpPr>
                <p:nvPr/>
              </p:nvGrpSpPr>
              <p:grpSpPr bwMode="auto">
                <a:xfrm>
                  <a:off x="1098" y="2546"/>
                  <a:ext cx="229" cy="230"/>
                  <a:chOff x="1098" y="2535"/>
                  <a:chExt cx="230" cy="230"/>
                </a:xfrm>
              </p:grpSpPr>
              <p:sp>
                <p:nvSpPr>
                  <p:cNvPr id="74" name="Rectangle 65"/>
                  <p:cNvSpPr>
                    <a:spLocks noChangeArrowheads="1"/>
                  </p:cNvSpPr>
                  <p:nvPr/>
                </p:nvSpPr>
                <p:spPr bwMode="auto">
                  <a:xfrm>
                    <a:off x="1098" y="2612"/>
                    <a:ext cx="230" cy="7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75" name="Rectangle 66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1098" y="2612"/>
                    <a:ext cx="230" cy="7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</p:grpSp>
          <p:grpSp>
            <p:nvGrpSpPr>
              <p:cNvPr id="35" name="Group 67"/>
              <p:cNvGrpSpPr>
                <a:grpSpLocks/>
              </p:cNvGrpSpPr>
              <p:nvPr/>
            </p:nvGrpSpPr>
            <p:grpSpPr bwMode="auto">
              <a:xfrm rot="5400000">
                <a:off x="1668" y="2510"/>
                <a:ext cx="384" cy="384"/>
                <a:chOff x="1668" y="2510"/>
                <a:chExt cx="384" cy="384"/>
              </a:xfrm>
            </p:grpSpPr>
            <p:sp>
              <p:nvSpPr>
                <p:cNvPr id="68" name="Oval 68"/>
                <p:cNvSpPr>
                  <a:spLocks noChangeArrowheads="1"/>
                </p:cNvSpPr>
                <p:nvPr/>
              </p:nvSpPr>
              <p:spPr bwMode="auto">
                <a:xfrm>
                  <a:off x="1668" y="2510"/>
                  <a:ext cx="384" cy="384"/>
                </a:xfrm>
                <a:prstGeom prst="ellipse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grpSp>
              <p:nvGrpSpPr>
                <p:cNvPr id="69" name="Group 69"/>
                <p:cNvGrpSpPr>
                  <a:grpSpLocks/>
                </p:cNvGrpSpPr>
                <p:nvPr/>
              </p:nvGrpSpPr>
              <p:grpSpPr bwMode="auto">
                <a:xfrm>
                  <a:off x="1744" y="2598"/>
                  <a:ext cx="229" cy="230"/>
                  <a:chOff x="1744" y="2587"/>
                  <a:chExt cx="230" cy="230"/>
                </a:xfrm>
              </p:grpSpPr>
              <p:sp>
                <p:nvSpPr>
                  <p:cNvPr id="70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1744" y="2664"/>
                    <a:ext cx="230" cy="7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71" name="Rectangle 71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1744" y="2664"/>
                    <a:ext cx="230" cy="7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</p:grpSp>
          <p:grpSp>
            <p:nvGrpSpPr>
              <p:cNvPr id="36" name="Group 72"/>
              <p:cNvGrpSpPr>
                <a:grpSpLocks/>
              </p:cNvGrpSpPr>
              <p:nvPr/>
            </p:nvGrpSpPr>
            <p:grpSpPr bwMode="auto">
              <a:xfrm rot="5400000">
                <a:off x="1778" y="2474"/>
                <a:ext cx="384" cy="384"/>
                <a:chOff x="1778" y="2474"/>
                <a:chExt cx="384" cy="384"/>
              </a:xfrm>
            </p:grpSpPr>
            <p:sp>
              <p:nvSpPr>
                <p:cNvPr id="64" name="Oval 73"/>
                <p:cNvSpPr>
                  <a:spLocks noChangeArrowheads="1"/>
                </p:cNvSpPr>
                <p:nvPr/>
              </p:nvSpPr>
              <p:spPr bwMode="auto">
                <a:xfrm>
                  <a:off x="1778" y="2474"/>
                  <a:ext cx="384" cy="384"/>
                </a:xfrm>
                <a:prstGeom prst="ellipse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grpSp>
              <p:nvGrpSpPr>
                <p:cNvPr id="65" name="Group 74"/>
                <p:cNvGrpSpPr>
                  <a:grpSpLocks/>
                </p:cNvGrpSpPr>
                <p:nvPr/>
              </p:nvGrpSpPr>
              <p:grpSpPr bwMode="auto">
                <a:xfrm>
                  <a:off x="1854" y="2562"/>
                  <a:ext cx="229" cy="230"/>
                  <a:chOff x="1854" y="2551"/>
                  <a:chExt cx="230" cy="230"/>
                </a:xfrm>
              </p:grpSpPr>
              <p:sp>
                <p:nvSpPr>
                  <p:cNvPr id="66" name="Rectangle 75"/>
                  <p:cNvSpPr>
                    <a:spLocks noChangeArrowheads="1"/>
                  </p:cNvSpPr>
                  <p:nvPr/>
                </p:nvSpPr>
                <p:spPr bwMode="auto">
                  <a:xfrm>
                    <a:off x="1854" y="2628"/>
                    <a:ext cx="230" cy="7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67" name="Rectangle 76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1854" y="2628"/>
                    <a:ext cx="230" cy="7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</p:grpSp>
          <p:grpSp>
            <p:nvGrpSpPr>
              <p:cNvPr id="37" name="Group 77"/>
              <p:cNvGrpSpPr>
                <a:grpSpLocks/>
              </p:cNvGrpSpPr>
              <p:nvPr/>
            </p:nvGrpSpPr>
            <p:grpSpPr bwMode="auto">
              <a:xfrm rot="5400000">
                <a:off x="1316" y="2998"/>
                <a:ext cx="384" cy="384"/>
                <a:chOff x="1316" y="2998"/>
                <a:chExt cx="384" cy="384"/>
              </a:xfrm>
            </p:grpSpPr>
            <p:sp>
              <p:nvSpPr>
                <p:cNvPr id="60" name="Oval 78"/>
                <p:cNvSpPr>
                  <a:spLocks noChangeArrowheads="1"/>
                </p:cNvSpPr>
                <p:nvPr/>
              </p:nvSpPr>
              <p:spPr bwMode="auto">
                <a:xfrm>
                  <a:off x="1316" y="2998"/>
                  <a:ext cx="384" cy="384"/>
                </a:xfrm>
                <a:prstGeom prst="ellipse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grpSp>
              <p:nvGrpSpPr>
                <p:cNvPr id="61" name="Group 79"/>
                <p:cNvGrpSpPr>
                  <a:grpSpLocks/>
                </p:cNvGrpSpPr>
                <p:nvPr/>
              </p:nvGrpSpPr>
              <p:grpSpPr bwMode="auto">
                <a:xfrm>
                  <a:off x="1393" y="3088"/>
                  <a:ext cx="229" cy="230"/>
                  <a:chOff x="1393" y="3075"/>
                  <a:chExt cx="230" cy="230"/>
                </a:xfrm>
              </p:grpSpPr>
              <p:sp>
                <p:nvSpPr>
                  <p:cNvPr id="62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1393" y="3152"/>
                    <a:ext cx="230" cy="7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63" name="Rectangle 81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1393" y="3152"/>
                    <a:ext cx="230" cy="7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</p:grpSp>
          <p:grpSp>
            <p:nvGrpSpPr>
              <p:cNvPr id="38" name="Group 82"/>
              <p:cNvGrpSpPr>
                <a:grpSpLocks/>
              </p:cNvGrpSpPr>
              <p:nvPr/>
            </p:nvGrpSpPr>
            <p:grpSpPr bwMode="auto">
              <a:xfrm rot="5400000">
                <a:off x="1328" y="2662"/>
                <a:ext cx="384" cy="384"/>
                <a:chOff x="1328" y="2662"/>
                <a:chExt cx="384" cy="384"/>
              </a:xfrm>
            </p:grpSpPr>
            <p:sp>
              <p:nvSpPr>
                <p:cNvPr id="56" name="Oval 83"/>
                <p:cNvSpPr>
                  <a:spLocks noChangeArrowheads="1"/>
                </p:cNvSpPr>
                <p:nvPr/>
              </p:nvSpPr>
              <p:spPr bwMode="auto">
                <a:xfrm>
                  <a:off x="1328" y="2662"/>
                  <a:ext cx="384" cy="384"/>
                </a:xfrm>
                <a:prstGeom prst="ellipse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grpSp>
              <p:nvGrpSpPr>
                <p:cNvPr id="57" name="Group 84"/>
                <p:cNvGrpSpPr>
                  <a:grpSpLocks/>
                </p:cNvGrpSpPr>
                <p:nvPr/>
              </p:nvGrpSpPr>
              <p:grpSpPr bwMode="auto">
                <a:xfrm>
                  <a:off x="1405" y="2750"/>
                  <a:ext cx="229" cy="230"/>
                  <a:chOff x="1405" y="2738"/>
                  <a:chExt cx="230" cy="230"/>
                </a:xfrm>
              </p:grpSpPr>
              <p:sp>
                <p:nvSpPr>
                  <p:cNvPr id="58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1405" y="2815"/>
                    <a:ext cx="230" cy="7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59" name="Rectangle 86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1405" y="2815"/>
                    <a:ext cx="230" cy="7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</p:grpSp>
          <p:grpSp>
            <p:nvGrpSpPr>
              <p:cNvPr id="39" name="Group 87"/>
              <p:cNvGrpSpPr>
                <a:grpSpLocks/>
              </p:cNvGrpSpPr>
              <p:nvPr/>
            </p:nvGrpSpPr>
            <p:grpSpPr bwMode="auto">
              <a:xfrm rot="5400000">
                <a:off x="1396" y="2492"/>
                <a:ext cx="384" cy="384"/>
                <a:chOff x="1396" y="2492"/>
                <a:chExt cx="384" cy="384"/>
              </a:xfrm>
            </p:grpSpPr>
            <p:sp>
              <p:nvSpPr>
                <p:cNvPr id="52" name="Oval 88"/>
                <p:cNvSpPr>
                  <a:spLocks noChangeArrowheads="1"/>
                </p:cNvSpPr>
                <p:nvPr/>
              </p:nvSpPr>
              <p:spPr bwMode="auto">
                <a:xfrm>
                  <a:off x="1396" y="2492"/>
                  <a:ext cx="384" cy="384"/>
                </a:xfrm>
                <a:prstGeom prst="ellipse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grpSp>
              <p:nvGrpSpPr>
                <p:cNvPr id="53" name="Group 89"/>
                <p:cNvGrpSpPr>
                  <a:grpSpLocks/>
                </p:cNvGrpSpPr>
                <p:nvPr/>
              </p:nvGrpSpPr>
              <p:grpSpPr bwMode="auto">
                <a:xfrm>
                  <a:off x="1472" y="2580"/>
                  <a:ext cx="229" cy="230"/>
                  <a:chOff x="1472" y="2569"/>
                  <a:chExt cx="230" cy="230"/>
                </a:xfrm>
              </p:grpSpPr>
              <p:sp>
                <p:nvSpPr>
                  <p:cNvPr id="54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1472" y="2646"/>
                    <a:ext cx="230" cy="7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55" name="Rectangle 91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1472" y="2646"/>
                    <a:ext cx="230" cy="7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</p:grpSp>
          <p:grpSp>
            <p:nvGrpSpPr>
              <p:cNvPr id="40" name="Group 92"/>
              <p:cNvGrpSpPr>
                <a:grpSpLocks/>
              </p:cNvGrpSpPr>
              <p:nvPr/>
            </p:nvGrpSpPr>
            <p:grpSpPr bwMode="auto">
              <a:xfrm rot="5400000">
                <a:off x="1698" y="3000"/>
                <a:ext cx="384" cy="384"/>
                <a:chOff x="1698" y="3000"/>
                <a:chExt cx="384" cy="384"/>
              </a:xfrm>
            </p:grpSpPr>
            <p:sp>
              <p:nvSpPr>
                <p:cNvPr id="48" name="Oval 93"/>
                <p:cNvSpPr>
                  <a:spLocks noChangeArrowheads="1"/>
                </p:cNvSpPr>
                <p:nvPr/>
              </p:nvSpPr>
              <p:spPr bwMode="auto">
                <a:xfrm>
                  <a:off x="1698" y="3000"/>
                  <a:ext cx="384" cy="384"/>
                </a:xfrm>
                <a:prstGeom prst="ellipse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grpSp>
              <p:nvGrpSpPr>
                <p:cNvPr id="49" name="Group 94"/>
                <p:cNvGrpSpPr>
                  <a:grpSpLocks/>
                </p:cNvGrpSpPr>
                <p:nvPr/>
              </p:nvGrpSpPr>
              <p:grpSpPr bwMode="auto">
                <a:xfrm>
                  <a:off x="1774" y="3090"/>
                  <a:ext cx="229" cy="230"/>
                  <a:chOff x="1774" y="3077"/>
                  <a:chExt cx="230" cy="230"/>
                </a:xfrm>
              </p:grpSpPr>
              <p:sp>
                <p:nvSpPr>
                  <p:cNvPr id="50" name="Rectangle 95"/>
                  <p:cNvSpPr>
                    <a:spLocks noChangeArrowheads="1"/>
                  </p:cNvSpPr>
                  <p:nvPr/>
                </p:nvSpPr>
                <p:spPr bwMode="auto">
                  <a:xfrm>
                    <a:off x="1774" y="3154"/>
                    <a:ext cx="230" cy="7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51" name="Rectangle 96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1774" y="3154"/>
                    <a:ext cx="230" cy="7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</p:grpSp>
          <p:grpSp>
            <p:nvGrpSpPr>
              <p:cNvPr id="41" name="Group 97"/>
              <p:cNvGrpSpPr>
                <a:grpSpLocks/>
              </p:cNvGrpSpPr>
              <p:nvPr/>
            </p:nvGrpSpPr>
            <p:grpSpPr bwMode="auto">
              <a:xfrm rot="5400000">
                <a:off x="1036" y="2656"/>
                <a:ext cx="384" cy="384"/>
                <a:chOff x="1036" y="2656"/>
                <a:chExt cx="384" cy="384"/>
              </a:xfrm>
            </p:grpSpPr>
            <p:sp>
              <p:nvSpPr>
                <p:cNvPr id="44" name="Oval 98"/>
                <p:cNvSpPr>
                  <a:spLocks noChangeArrowheads="1"/>
                </p:cNvSpPr>
                <p:nvPr/>
              </p:nvSpPr>
              <p:spPr bwMode="auto">
                <a:xfrm>
                  <a:off x="1036" y="2656"/>
                  <a:ext cx="384" cy="384"/>
                </a:xfrm>
                <a:prstGeom prst="ellipse">
                  <a:avLst/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grpSp>
              <p:nvGrpSpPr>
                <p:cNvPr id="45" name="Group 99"/>
                <p:cNvGrpSpPr>
                  <a:grpSpLocks/>
                </p:cNvGrpSpPr>
                <p:nvPr/>
              </p:nvGrpSpPr>
              <p:grpSpPr bwMode="auto">
                <a:xfrm>
                  <a:off x="1112" y="2744"/>
                  <a:ext cx="229" cy="230"/>
                  <a:chOff x="1112" y="2732"/>
                  <a:chExt cx="230" cy="230"/>
                </a:xfrm>
              </p:grpSpPr>
              <p:sp>
                <p:nvSpPr>
                  <p:cNvPr id="46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1112" y="2809"/>
                    <a:ext cx="230" cy="7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47" name="Rectangle 101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1112" y="2809"/>
                    <a:ext cx="230" cy="7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</p:grpSp>
          <p:sp>
            <p:nvSpPr>
              <p:cNvPr id="42" name="Line 102"/>
              <p:cNvSpPr>
                <a:spLocks noChangeShapeType="1"/>
              </p:cNvSpPr>
              <p:nvPr/>
            </p:nvSpPr>
            <p:spPr bwMode="auto">
              <a:xfrm>
                <a:off x="982" y="1562"/>
                <a:ext cx="1200" cy="0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" name="Line 103"/>
              <p:cNvSpPr>
                <a:spLocks noChangeShapeType="1"/>
              </p:cNvSpPr>
              <p:nvPr/>
            </p:nvSpPr>
            <p:spPr bwMode="auto">
              <a:xfrm>
                <a:off x="978" y="2428"/>
                <a:ext cx="1200" cy="0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  <p:grpSp>
        <p:nvGrpSpPr>
          <p:cNvPr id="104" name="Group 104"/>
          <p:cNvGrpSpPr>
            <a:grpSpLocks/>
          </p:cNvGrpSpPr>
          <p:nvPr/>
        </p:nvGrpSpPr>
        <p:grpSpPr bwMode="auto">
          <a:xfrm rot="-5400001">
            <a:off x="5372132" y="123846"/>
            <a:ext cx="368300" cy="1016000"/>
            <a:chOff x="3102" y="173"/>
            <a:chExt cx="233" cy="640"/>
          </a:xfrm>
        </p:grpSpPr>
        <p:sp>
          <p:nvSpPr>
            <p:cNvPr id="105" name="Line 105"/>
            <p:cNvSpPr>
              <a:spLocks noChangeShapeType="1"/>
            </p:cNvSpPr>
            <p:nvPr/>
          </p:nvSpPr>
          <p:spPr bwMode="auto">
            <a:xfrm rot="10800001" flipV="1">
              <a:off x="3113" y="546"/>
              <a:ext cx="206" cy="10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6" name="Line 106"/>
            <p:cNvSpPr>
              <a:spLocks noChangeShapeType="1"/>
            </p:cNvSpPr>
            <p:nvPr/>
          </p:nvSpPr>
          <p:spPr bwMode="auto">
            <a:xfrm rot="10800001" flipV="1">
              <a:off x="3128" y="340"/>
              <a:ext cx="206" cy="10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7" name="Line 107"/>
            <p:cNvSpPr>
              <a:spLocks noChangeShapeType="1"/>
            </p:cNvSpPr>
            <p:nvPr/>
          </p:nvSpPr>
          <p:spPr bwMode="auto">
            <a:xfrm rot="10800000" flipH="1" flipV="1">
              <a:off x="3113" y="443"/>
              <a:ext cx="206" cy="10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8" name="Line 108"/>
            <p:cNvSpPr>
              <a:spLocks noChangeShapeType="1"/>
            </p:cNvSpPr>
            <p:nvPr/>
          </p:nvSpPr>
          <p:spPr bwMode="auto">
            <a:xfrm rot="10800000" flipH="1" flipV="1">
              <a:off x="3113" y="237"/>
              <a:ext cx="206" cy="10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9" name="Line 109"/>
            <p:cNvSpPr>
              <a:spLocks noChangeShapeType="1"/>
            </p:cNvSpPr>
            <p:nvPr/>
          </p:nvSpPr>
          <p:spPr bwMode="auto">
            <a:xfrm rot="10800000" flipH="1" flipV="1">
              <a:off x="3128" y="649"/>
              <a:ext cx="206" cy="10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0" name="Freeform 110"/>
            <p:cNvSpPr>
              <a:spLocks noChangeArrowheads="1"/>
            </p:cNvSpPr>
            <p:nvPr/>
          </p:nvSpPr>
          <p:spPr bwMode="auto">
            <a:xfrm rot="10800001" flipH="1">
              <a:off x="3102" y="173"/>
              <a:ext cx="130" cy="68"/>
            </a:xfrm>
            <a:custGeom>
              <a:avLst/>
              <a:gdLst>
                <a:gd name="T0" fmla="*/ 128 w 131"/>
                <a:gd name="T1" fmla="*/ 68 h 68"/>
                <a:gd name="T2" fmla="*/ 0 w 131"/>
                <a:gd name="T3" fmla="*/ 0 h 68"/>
                <a:gd name="T4" fmla="*/ 0 60000 65536"/>
                <a:gd name="T5" fmla="*/ 0 60000 65536"/>
                <a:gd name="T6" fmla="*/ 0 w 131"/>
                <a:gd name="T7" fmla="*/ 0 h 68"/>
                <a:gd name="T8" fmla="*/ 131 w 131"/>
                <a:gd name="T9" fmla="*/ 68 h 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31" h="68">
                  <a:moveTo>
                    <a:pt x="131" y="68"/>
                  </a:moveTo>
                  <a:lnTo>
                    <a:pt x="0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1" name="Freeform 111"/>
            <p:cNvSpPr>
              <a:spLocks noChangeArrowheads="1"/>
            </p:cNvSpPr>
            <p:nvPr/>
          </p:nvSpPr>
          <p:spPr bwMode="auto">
            <a:xfrm rot="10800001" flipH="1">
              <a:off x="3203" y="745"/>
              <a:ext cx="130" cy="68"/>
            </a:xfrm>
            <a:custGeom>
              <a:avLst/>
              <a:gdLst>
                <a:gd name="T0" fmla="*/ 128 w 131"/>
                <a:gd name="T1" fmla="*/ 68 h 68"/>
                <a:gd name="T2" fmla="*/ 0 w 131"/>
                <a:gd name="T3" fmla="*/ 0 h 68"/>
                <a:gd name="T4" fmla="*/ 0 60000 65536"/>
                <a:gd name="T5" fmla="*/ 0 60000 65536"/>
                <a:gd name="T6" fmla="*/ 0 w 131"/>
                <a:gd name="T7" fmla="*/ 0 h 68"/>
                <a:gd name="T8" fmla="*/ 131 w 131"/>
                <a:gd name="T9" fmla="*/ 68 h 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31" h="68">
                  <a:moveTo>
                    <a:pt x="131" y="68"/>
                  </a:moveTo>
                  <a:lnTo>
                    <a:pt x="0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12" name="Line 112"/>
          <p:cNvSpPr>
            <a:spLocks noChangeShapeType="1"/>
          </p:cNvSpPr>
          <p:nvPr/>
        </p:nvSpPr>
        <p:spPr bwMode="auto">
          <a:xfrm flipH="1">
            <a:off x="2959132" y="636608"/>
            <a:ext cx="2082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13" name="Line 113"/>
          <p:cNvSpPr>
            <a:spLocks noChangeShapeType="1"/>
          </p:cNvSpPr>
          <p:nvPr/>
        </p:nvSpPr>
        <p:spPr bwMode="auto">
          <a:xfrm>
            <a:off x="6045232" y="652483"/>
            <a:ext cx="26606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14" name="Line 114"/>
          <p:cNvSpPr>
            <a:spLocks noChangeShapeType="1"/>
          </p:cNvSpPr>
          <p:nvPr/>
        </p:nvSpPr>
        <p:spPr bwMode="auto">
          <a:xfrm>
            <a:off x="8705882" y="3706833"/>
            <a:ext cx="0" cy="2051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15" name="Text Box 115"/>
          <p:cNvSpPr txBox="1">
            <a:spLocks noChangeArrowheads="1"/>
          </p:cNvSpPr>
          <p:nvPr/>
        </p:nvSpPr>
        <p:spPr bwMode="auto">
          <a:xfrm>
            <a:off x="1146207" y="2676546"/>
            <a:ext cx="487363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sz="3600" b="1">
                <a:solidFill>
                  <a:srgbClr val="3333CC"/>
                </a:solidFill>
              </a:rPr>
              <a:t>L</a:t>
            </a:r>
          </a:p>
        </p:txBody>
      </p:sp>
      <p:sp>
        <p:nvSpPr>
          <p:cNvPr id="116" name="Text Box 116"/>
          <p:cNvSpPr txBox="1">
            <a:spLocks noChangeArrowheads="1"/>
          </p:cNvSpPr>
          <p:nvPr/>
        </p:nvSpPr>
        <p:spPr bwMode="auto">
          <a:xfrm>
            <a:off x="4005295" y="2709883"/>
            <a:ext cx="512762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sz="3600" b="1">
                <a:solidFill>
                  <a:srgbClr val="3333CC"/>
                </a:solidFill>
              </a:rPr>
              <a:t>C</a:t>
            </a:r>
          </a:p>
        </p:txBody>
      </p:sp>
      <p:sp>
        <p:nvSpPr>
          <p:cNvPr id="117" name="Text Box 117"/>
          <p:cNvSpPr txBox="1">
            <a:spLocks noChangeArrowheads="1"/>
          </p:cNvSpPr>
          <p:nvPr/>
        </p:nvSpPr>
        <p:spPr bwMode="auto">
          <a:xfrm>
            <a:off x="3929095" y="3133746"/>
            <a:ext cx="4775200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sz="2100" b="1">
                <a:solidFill>
                  <a:srgbClr val="CC0000"/>
                </a:solidFill>
              </a:rPr>
              <a:t>POLARIZAÇÃO REVERSA MÁXIMA</a:t>
            </a:r>
          </a:p>
        </p:txBody>
      </p:sp>
      <p:sp>
        <p:nvSpPr>
          <p:cNvPr id="118" name="Text Box 118"/>
          <p:cNvSpPr txBox="1">
            <a:spLocks noChangeArrowheads="1"/>
          </p:cNvSpPr>
          <p:nvPr/>
        </p:nvSpPr>
        <p:spPr bwMode="auto">
          <a:xfrm>
            <a:off x="2924207" y="5881708"/>
            <a:ext cx="4216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b="1"/>
              <a:t>C é mínimo e f</a:t>
            </a:r>
            <a:r>
              <a:rPr kumimoji="0" lang="en-US" b="1" baseline="-25000"/>
              <a:t>R</a:t>
            </a:r>
            <a:r>
              <a:rPr kumimoji="0" lang="en-US" b="1"/>
              <a:t> é máxima.</a:t>
            </a:r>
          </a:p>
        </p:txBody>
      </p:sp>
      <p:sp>
        <p:nvSpPr>
          <p:cNvPr id="119" name="AutoShape 119"/>
          <p:cNvSpPr>
            <a:spLocks noChangeArrowheads="1"/>
          </p:cNvSpPr>
          <p:nvPr/>
        </p:nvSpPr>
        <p:spPr bwMode="auto">
          <a:xfrm>
            <a:off x="3959257" y="1392258"/>
            <a:ext cx="1657350" cy="539750"/>
          </a:xfrm>
          <a:prstGeom prst="leftArrow">
            <a:avLst>
              <a:gd name="adj1" fmla="val 50000"/>
              <a:gd name="adj2" fmla="val 77063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20" name="Text Box 120"/>
          <p:cNvSpPr txBox="1">
            <a:spLocks noChangeArrowheads="1"/>
          </p:cNvSpPr>
          <p:nvPr/>
        </p:nvSpPr>
        <p:spPr bwMode="auto">
          <a:xfrm>
            <a:off x="5403882" y="1441471"/>
            <a:ext cx="2541588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sz="2200"/>
              <a:t>  Diodo de atenuação</a:t>
            </a:r>
          </a:p>
        </p:txBody>
      </p:sp>
      <p:grpSp>
        <p:nvGrpSpPr>
          <p:cNvPr id="121" name="Group 121"/>
          <p:cNvGrpSpPr>
            <a:grpSpLocks/>
          </p:cNvGrpSpPr>
          <p:nvPr/>
        </p:nvGrpSpPr>
        <p:grpSpPr bwMode="auto">
          <a:xfrm>
            <a:off x="943007" y="1176358"/>
            <a:ext cx="504825" cy="212725"/>
            <a:chOff x="312" y="836"/>
            <a:chExt cx="318" cy="134"/>
          </a:xfrm>
        </p:grpSpPr>
        <p:grpSp>
          <p:nvGrpSpPr>
            <p:cNvPr id="122" name="Group 122"/>
            <p:cNvGrpSpPr>
              <a:grpSpLocks/>
            </p:cNvGrpSpPr>
            <p:nvPr/>
          </p:nvGrpSpPr>
          <p:grpSpPr bwMode="auto">
            <a:xfrm flipV="1">
              <a:off x="312" y="917"/>
              <a:ext cx="317" cy="53"/>
              <a:chOff x="312" y="915"/>
              <a:chExt cx="317" cy="54"/>
            </a:xfrm>
          </p:grpSpPr>
          <p:sp>
            <p:nvSpPr>
              <p:cNvPr id="124" name="Arc 123"/>
              <p:cNvSpPr>
                <a:spLocks/>
              </p:cNvSpPr>
              <p:nvPr/>
            </p:nvSpPr>
            <p:spPr bwMode="auto">
              <a:xfrm flipV="1">
                <a:off x="438" y="919"/>
                <a:ext cx="191" cy="5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25" name="Arc 124"/>
              <p:cNvSpPr>
                <a:spLocks/>
              </p:cNvSpPr>
              <p:nvPr/>
            </p:nvSpPr>
            <p:spPr bwMode="auto">
              <a:xfrm flipH="1" flipV="1">
                <a:off x="312" y="915"/>
                <a:ext cx="191" cy="5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123" name="Line 125"/>
            <p:cNvSpPr>
              <a:spLocks noChangeShapeType="1"/>
            </p:cNvSpPr>
            <p:nvPr/>
          </p:nvSpPr>
          <p:spPr bwMode="auto">
            <a:xfrm>
              <a:off x="320" y="836"/>
              <a:ext cx="3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26" name="Line 126"/>
          <p:cNvSpPr>
            <a:spLocks noChangeShapeType="1"/>
          </p:cNvSpPr>
          <p:nvPr/>
        </p:nvSpPr>
        <p:spPr bwMode="auto">
          <a:xfrm>
            <a:off x="1203357" y="128608"/>
            <a:ext cx="0" cy="1063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7" name="Line 127"/>
          <p:cNvSpPr>
            <a:spLocks noChangeShapeType="1"/>
          </p:cNvSpPr>
          <p:nvPr/>
        </p:nvSpPr>
        <p:spPr bwMode="auto">
          <a:xfrm>
            <a:off x="8382032" y="3148033"/>
            <a:ext cx="6381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8" name="Line 128"/>
          <p:cNvSpPr>
            <a:spLocks noChangeShapeType="1"/>
          </p:cNvSpPr>
          <p:nvPr/>
        </p:nvSpPr>
        <p:spPr bwMode="auto">
          <a:xfrm>
            <a:off x="8559832" y="3329008"/>
            <a:ext cx="279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9" name="Line 129"/>
          <p:cNvSpPr>
            <a:spLocks noChangeShapeType="1"/>
          </p:cNvSpPr>
          <p:nvPr/>
        </p:nvSpPr>
        <p:spPr bwMode="auto">
          <a:xfrm flipV="1">
            <a:off x="8705882" y="633433"/>
            <a:ext cx="0" cy="2511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30" name="Line 130"/>
          <p:cNvSpPr>
            <a:spLocks noChangeShapeType="1"/>
          </p:cNvSpPr>
          <p:nvPr/>
        </p:nvSpPr>
        <p:spPr bwMode="auto">
          <a:xfrm>
            <a:off x="8375682" y="3506808"/>
            <a:ext cx="6381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31" name="Line 131"/>
          <p:cNvSpPr>
            <a:spLocks noChangeShapeType="1"/>
          </p:cNvSpPr>
          <p:nvPr/>
        </p:nvSpPr>
        <p:spPr bwMode="auto">
          <a:xfrm>
            <a:off x="8553482" y="3687783"/>
            <a:ext cx="279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857488" y="285728"/>
            <a:ext cx="40387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sz="2400" dirty="0">
                <a:solidFill>
                  <a:srgbClr val="FF0000"/>
                </a:solidFill>
              </a:rPr>
              <a:t>Quiz </a:t>
            </a:r>
            <a:r>
              <a:rPr kumimoji="0" lang="en-US" sz="2400" dirty="0" err="1">
                <a:solidFill>
                  <a:srgbClr val="FF0000"/>
                </a:solidFill>
              </a:rPr>
              <a:t>sobre</a:t>
            </a:r>
            <a:r>
              <a:rPr kumimoji="0" lang="en-US" sz="2400" dirty="0">
                <a:solidFill>
                  <a:srgbClr val="FF0000"/>
                </a:solidFill>
              </a:rPr>
              <a:t> </a:t>
            </a:r>
            <a:r>
              <a:rPr kumimoji="0" lang="en-US" sz="2400" dirty="0" err="1">
                <a:solidFill>
                  <a:srgbClr val="FF0000"/>
                </a:solidFill>
              </a:rPr>
              <a:t>aplicação</a:t>
            </a:r>
            <a:r>
              <a:rPr kumimoji="0" lang="en-US" sz="2400" dirty="0">
                <a:solidFill>
                  <a:srgbClr val="FF0000"/>
                </a:solidFill>
              </a:rPr>
              <a:t> de </a:t>
            </a:r>
            <a:r>
              <a:rPr kumimoji="0" lang="en-US" sz="2400" dirty="0" err="1">
                <a:solidFill>
                  <a:srgbClr val="FF0000"/>
                </a:solidFill>
              </a:rPr>
              <a:t>diodos</a:t>
            </a:r>
            <a:endParaRPr kumimoji="0" lang="en-US" sz="2400" dirty="0">
              <a:solidFill>
                <a:srgbClr val="FF0000"/>
              </a:solidFill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28520" y="1432085"/>
            <a:ext cx="75010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kumimoji="0"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Um </a:t>
            </a:r>
            <a:r>
              <a:rPr kumimoji="0"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circuito</a:t>
            </a:r>
            <a:r>
              <a:rPr kumimoji="0"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usado</a:t>
            </a:r>
            <a:r>
              <a:rPr kumimoji="0"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para</a:t>
            </a:r>
            <a:r>
              <a:rPr kumimoji="0"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controlar</a:t>
            </a:r>
            <a:r>
              <a:rPr kumimoji="0"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 amplitude de </a:t>
            </a:r>
            <a:r>
              <a:rPr kumimoji="0"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um </a:t>
            </a:r>
            <a:r>
              <a:rPr kumimoji="0"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sinal</a:t>
            </a:r>
            <a:r>
              <a:rPr kumimoji="0"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é o </a:t>
            </a:r>
            <a:r>
              <a:rPr kumimoji="0"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_______________.</a:t>
            </a:r>
            <a:endParaRPr kumimoji="0"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715008" y="1336403"/>
            <a:ext cx="12063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kumimoji="0" lang="en-US" sz="1600" dirty="0" err="1">
                <a:solidFill>
                  <a:srgbClr val="FF0000"/>
                </a:solidFill>
              </a:rPr>
              <a:t>grampeador</a:t>
            </a:r>
            <a:endParaRPr kumimoji="0" lang="en-US" sz="1600" dirty="0">
              <a:solidFill>
                <a:srgbClr val="FF0000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06295" y="2124232"/>
            <a:ext cx="838054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kumimoji="0"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Um </a:t>
            </a:r>
            <a:r>
              <a:rPr kumimoji="0"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circuito</a:t>
            </a:r>
            <a:r>
              <a:rPr kumimoji="0"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usado</a:t>
            </a:r>
            <a:r>
              <a:rPr kumimoji="0"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para</a:t>
            </a:r>
            <a:r>
              <a:rPr kumimoji="0"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adicionar</a:t>
            </a:r>
            <a:r>
              <a:rPr kumimoji="0"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um </a:t>
            </a:r>
            <a:r>
              <a:rPr kumimoji="0"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componente</a:t>
            </a:r>
            <a:r>
              <a:rPr kumimoji="0"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CC </a:t>
            </a:r>
            <a:r>
              <a:rPr kumimoji="0"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 </a:t>
            </a:r>
            <a:r>
              <a:rPr kumimoji="0"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um </a:t>
            </a:r>
            <a:r>
              <a:rPr kumimoji="0"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sinal</a:t>
            </a:r>
            <a:r>
              <a:rPr kumimoji="0"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é o </a:t>
            </a:r>
            <a:r>
              <a:rPr kumimoji="0"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____________.</a:t>
            </a:r>
            <a:endParaRPr kumimoji="0"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500826" y="2032147"/>
            <a:ext cx="82644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sz="1600" dirty="0" err="1">
                <a:solidFill>
                  <a:srgbClr val="FF0000"/>
                </a:solidFill>
              </a:rPr>
              <a:t>grampo</a:t>
            </a:r>
            <a:endParaRPr kumimoji="0" lang="en-US" sz="1600" dirty="0">
              <a:solidFill>
                <a:srgbClr val="FF0000"/>
              </a:solidFill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96770" y="2829493"/>
            <a:ext cx="67469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kumimoji="0"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Um </a:t>
            </a:r>
            <a:r>
              <a:rPr kumimoji="0"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dispositivo</a:t>
            </a:r>
            <a:r>
              <a:rPr kumimoji="0"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que</a:t>
            </a:r>
            <a:r>
              <a:rPr kumimoji="0"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contenha</a:t>
            </a:r>
            <a:r>
              <a:rPr kumimoji="0"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um LED e um </a:t>
            </a:r>
            <a:r>
              <a:rPr kumimoji="0"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foto-diodo</a:t>
            </a:r>
            <a:r>
              <a:rPr kumimoji="0"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é </a:t>
            </a:r>
            <a:r>
              <a:rPr kumimoji="0"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__________________.</a:t>
            </a:r>
            <a:endParaRPr kumimoji="0"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307190" y="2746527"/>
            <a:ext cx="14079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sz="1600" dirty="0" err="1">
                <a:solidFill>
                  <a:srgbClr val="FF0000"/>
                </a:solidFill>
              </a:rPr>
              <a:t>optoacoplador</a:t>
            </a:r>
            <a:endParaRPr kumimoji="0" lang="en-US" sz="1600" dirty="0">
              <a:solidFill>
                <a:srgbClr val="FF0000"/>
              </a:solidFill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12645" y="3746659"/>
            <a:ext cx="85885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kumimoji="0"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Um </a:t>
            </a:r>
            <a:r>
              <a:rPr kumimoji="0"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diodo</a:t>
            </a:r>
            <a:r>
              <a:rPr kumimoji="0"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kumimoji="0"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atenuação</a:t>
            </a:r>
            <a:r>
              <a:rPr kumimoji="0"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mostra</a:t>
            </a:r>
            <a:r>
              <a:rPr kumimoji="0"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menos</a:t>
            </a:r>
            <a:r>
              <a:rPr kumimoji="0"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capacidade</a:t>
            </a:r>
            <a:r>
              <a:rPr kumimoji="0"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enquanto</a:t>
            </a:r>
            <a:r>
              <a:rPr kumimoji="0"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</a:t>
            </a:r>
            <a:r>
              <a:rPr kumimoji="0"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polaridade</a:t>
            </a:r>
            <a:r>
              <a:rPr kumimoji="0"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reversa</a:t>
            </a:r>
            <a:r>
              <a:rPr kumimoji="0"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_____________.</a:t>
            </a:r>
            <a:endParaRPr kumimoji="0"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7429520" y="3675221"/>
            <a:ext cx="9256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sz="1600" dirty="0" err="1">
                <a:solidFill>
                  <a:srgbClr val="FF0000"/>
                </a:solidFill>
              </a:rPr>
              <a:t>aumenta</a:t>
            </a:r>
            <a:endParaRPr kumimoji="0" lang="en-US" sz="1600" dirty="0">
              <a:solidFill>
                <a:srgbClr val="FF0000"/>
              </a:solidFill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28596" y="4447768"/>
            <a:ext cx="778674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kumimoji="0"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Um </a:t>
            </a:r>
            <a:r>
              <a:rPr kumimoji="0"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dispositivo</a:t>
            </a:r>
            <a:r>
              <a:rPr kumimoji="0"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frequentemente</a:t>
            </a:r>
            <a:r>
              <a:rPr kumimoji="0"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usado</a:t>
            </a:r>
            <a:r>
              <a:rPr kumimoji="0"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para</a:t>
            </a:r>
            <a:r>
              <a:rPr kumimoji="0"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regular a </a:t>
            </a:r>
            <a:r>
              <a:rPr kumimoji="0"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voltagem</a:t>
            </a:r>
            <a:r>
              <a:rPr kumimoji="0"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é o </a:t>
            </a:r>
            <a:r>
              <a:rPr kumimoji="0"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diodo</a:t>
            </a:r>
            <a:r>
              <a:rPr kumimoji="0"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________ .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6643702" y="4408237"/>
            <a:ext cx="6465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sz="1600" dirty="0" err="1">
                <a:solidFill>
                  <a:srgbClr val="FF0000"/>
                </a:solidFill>
              </a:rPr>
              <a:t>zener</a:t>
            </a:r>
            <a:endParaRPr kumimoji="0" 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7"/>
          <p:cNvSpPr txBox="1">
            <a:spLocks noChangeArrowheads="1"/>
          </p:cNvSpPr>
          <p:nvPr/>
        </p:nvSpPr>
        <p:spPr bwMode="auto">
          <a:xfrm>
            <a:off x="3571868" y="285728"/>
            <a:ext cx="163576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kumimoji="0" lang="en-US" sz="3200">
                <a:solidFill>
                  <a:srgbClr val="FF0000"/>
                </a:solidFill>
              </a:rPr>
              <a:t>REVISÃO</a:t>
            </a:r>
          </a:p>
        </p:txBody>
      </p:sp>
      <p:sp>
        <p:nvSpPr>
          <p:cNvPr id="3" name="Rectangle 18"/>
          <p:cNvSpPr>
            <a:spLocks noChangeArrowheads="1"/>
          </p:cNvSpPr>
          <p:nvPr/>
        </p:nvSpPr>
        <p:spPr bwMode="auto">
          <a:xfrm>
            <a:off x="785786" y="1500174"/>
            <a:ext cx="4161973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FontTx/>
              <a:buChar char="•"/>
            </a:pP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junção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PN</a:t>
            </a:r>
          </a:p>
          <a:p>
            <a:pPr algn="l">
              <a:buFontTx/>
              <a:buChar char="•"/>
            </a:pPr>
            <a:endParaRPr kumimoji="0"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buFontTx/>
              <a:buChar char="•"/>
            </a:pP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Curvas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características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dos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diodos</a:t>
            </a:r>
            <a:endParaRPr kumimoji="0"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buFontTx/>
              <a:buChar char="•"/>
            </a:pPr>
            <a:endParaRPr kumimoji="0"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buFontTx/>
              <a:buChar char="•"/>
            </a:pP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Identificação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dos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terminais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diodo</a:t>
            </a:r>
            <a:endParaRPr kumimoji="0"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buFontTx/>
              <a:buChar char="•"/>
            </a:pPr>
            <a:endParaRPr kumimoji="0"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buFontTx/>
              <a:buChar char="•"/>
            </a:pP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Tipos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diodo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suas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aplicações</a:t>
            </a:r>
            <a:endParaRPr kumimoji="0"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6"/>
          <p:cNvSpPr txBox="1">
            <a:spLocks noChangeArrowheads="1"/>
          </p:cNvSpPr>
          <p:nvPr/>
        </p:nvSpPr>
        <p:spPr bwMode="auto">
          <a:xfrm>
            <a:off x="928662" y="282339"/>
            <a:ext cx="668683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kumimoji="0"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lado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 de um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diodo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junção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é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dopado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com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átomos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aceitadores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buFont typeface="Wingdings" pitchFamily="2" charset="2"/>
              <a:buChar char="§"/>
            </a:pPr>
            <a:endParaRPr kumimoji="0"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 Box 99"/>
          <p:cNvSpPr txBox="1">
            <a:spLocks noChangeArrowheads="1"/>
          </p:cNvSpPr>
          <p:nvPr/>
        </p:nvSpPr>
        <p:spPr bwMode="auto">
          <a:xfrm>
            <a:off x="938458" y="782405"/>
            <a:ext cx="65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kumimoji="0"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lado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 de um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diodo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junção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é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dopado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com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átomos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doadores</a:t>
            </a:r>
            <a:r>
              <a:rPr kumimoji="0"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buFont typeface="Wingdings" pitchFamily="2" charset="2"/>
              <a:buChar char="§"/>
            </a:pPr>
            <a:endParaRPr kumimoji="0"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714488"/>
            <a:ext cx="6505575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4857760"/>
            <a:ext cx="31718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785926"/>
            <a:ext cx="6884800" cy="354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5286388"/>
            <a:ext cx="29718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 Box 89"/>
          <p:cNvSpPr txBox="1">
            <a:spLocks noChangeArrowheads="1"/>
          </p:cNvSpPr>
          <p:nvPr/>
        </p:nvSpPr>
        <p:spPr bwMode="auto">
          <a:xfrm>
            <a:off x="3214678" y="214290"/>
            <a:ext cx="290419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sz="3200" dirty="0" err="1">
                <a:solidFill>
                  <a:srgbClr val="FF0000"/>
                </a:solidFill>
              </a:rPr>
              <a:t>Polarização</a:t>
            </a:r>
            <a:r>
              <a:rPr kumimoji="0" lang="en-US" sz="3200" dirty="0">
                <a:solidFill>
                  <a:srgbClr val="FF0000"/>
                </a:solidFill>
              </a:rPr>
              <a:t> Zero</a:t>
            </a:r>
          </a:p>
        </p:txBody>
      </p:sp>
      <p:sp>
        <p:nvSpPr>
          <p:cNvPr id="5" name="Text Box 102"/>
          <p:cNvSpPr txBox="1">
            <a:spLocks noChangeArrowheads="1"/>
          </p:cNvSpPr>
          <p:nvPr/>
        </p:nvSpPr>
        <p:spPr bwMode="auto">
          <a:xfrm>
            <a:off x="857224" y="928670"/>
            <a:ext cx="735808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elétrons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próximos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à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junção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atravessam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preenchem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lacunas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próximas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à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junção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6" name="Text Box 103"/>
          <p:cNvSpPr txBox="1">
            <a:spLocks noChangeArrowheads="1"/>
          </p:cNvSpPr>
          <p:nvPr/>
        </p:nvSpPr>
        <p:spPr bwMode="auto">
          <a:xfrm>
            <a:off x="1285852" y="5715016"/>
            <a:ext cx="69294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Não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havendo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portadores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camada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depleção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é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isolante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428736"/>
            <a:ext cx="626745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5572140"/>
            <a:ext cx="30575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047735"/>
            <a:ext cx="5580799" cy="4733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5834081"/>
            <a:ext cx="21526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 Box 161"/>
          <p:cNvSpPr txBox="1">
            <a:spLocks noChangeArrowheads="1"/>
          </p:cNvSpPr>
          <p:nvPr/>
        </p:nvSpPr>
        <p:spPr bwMode="auto">
          <a:xfrm>
            <a:off x="3073380" y="272457"/>
            <a:ext cx="314169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sz="3200" dirty="0" err="1">
                <a:solidFill>
                  <a:srgbClr val="FF0000"/>
                </a:solidFill>
              </a:rPr>
              <a:t>Polarização</a:t>
            </a:r>
            <a:r>
              <a:rPr kumimoji="0" lang="en-US" sz="3200" dirty="0">
                <a:solidFill>
                  <a:srgbClr val="FF0000"/>
                </a:solidFill>
              </a:rPr>
              <a:t> </a:t>
            </a:r>
            <a:r>
              <a:rPr kumimoji="0" lang="en-US" sz="3200" dirty="0" err="1">
                <a:solidFill>
                  <a:srgbClr val="FF0000"/>
                </a:solidFill>
              </a:rPr>
              <a:t>direta</a:t>
            </a:r>
            <a:endParaRPr kumimoji="0" lang="en-US" sz="3200" dirty="0">
              <a:solidFill>
                <a:srgbClr val="FF0000"/>
              </a:solidFill>
            </a:endParaRPr>
          </a:p>
        </p:txBody>
      </p:sp>
      <p:sp>
        <p:nvSpPr>
          <p:cNvPr id="5" name="Text Box 162"/>
          <p:cNvSpPr txBox="1">
            <a:spLocks noChangeArrowheads="1"/>
          </p:cNvSpPr>
          <p:nvPr/>
        </p:nvSpPr>
        <p:spPr bwMode="auto">
          <a:xfrm>
            <a:off x="214282" y="1142984"/>
            <a:ext cx="278605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portadores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movem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em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direção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à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junção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 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chocam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contra a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região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depleção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</p:txBody>
      </p:sp>
      <p:sp>
        <p:nvSpPr>
          <p:cNvPr id="6" name="Text Box 163"/>
          <p:cNvSpPr txBox="1">
            <a:spLocks noChangeArrowheads="1"/>
          </p:cNvSpPr>
          <p:nvPr/>
        </p:nvSpPr>
        <p:spPr bwMode="auto">
          <a:xfrm>
            <a:off x="4357686" y="5500702"/>
            <a:ext cx="224978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diodo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está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ligado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1071546"/>
            <a:ext cx="396240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5852" y="5924569"/>
            <a:ext cx="364807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24432" y="5924569"/>
            <a:ext cx="6477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 Box 157"/>
          <p:cNvSpPr txBox="1">
            <a:spLocks noChangeArrowheads="1"/>
          </p:cNvSpPr>
          <p:nvPr/>
        </p:nvSpPr>
        <p:spPr bwMode="auto">
          <a:xfrm>
            <a:off x="3000364" y="357166"/>
            <a:ext cx="337951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sz="3200" dirty="0" err="1">
                <a:solidFill>
                  <a:srgbClr val="FF0000"/>
                </a:solidFill>
              </a:rPr>
              <a:t>Polarização</a:t>
            </a:r>
            <a:r>
              <a:rPr kumimoji="0" lang="en-US" sz="3200" dirty="0">
                <a:solidFill>
                  <a:srgbClr val="FF0000"/>
                </a:solidFill>
              </a:rPr>
              <a:t> </a:t>
            </a:r>
            <a:r>
              <a:rPr kumimoji="0" lang="en-US" sz="3200" dirty="0" err="1">
                <a:solidFill>
                  <a:srgbClr val="FF0000"/>
                </a:solidFill>
              </a:rPr>
              <a:t>reversa</a:t>
            </a:r>
            <a:endParaRPr kumimoji="0" lang="en-US" sz="3200" dirty="0">
              <a:solidFill>
                <a:srgbClr val="FF0000"/>
              </a:solidFill>
            </a:endParaRPr>
          </a:p>
        </p:txBody>
      </p:sp>
      <p:sp>
        <p:nvSpPr>
          <p:cNvPr id="8" name="Text Box 158"/>
          <p:cNvSpPr txBox="1">
            <a:spLocks noChangeArrowheads="1"/>
          </p:cNvSpPr>
          <p:nvPr/>
        </p:nvSpPr>
        <p:spPr bwMode="auto">
          <a:xfrm>
            <a:off x="5643570" y="3500438"/>
            <a:ext cx="235745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buFont typeface="Wingdings" pitchFamily="2" charset="2"/>
              <a:buChar char="§"/>
            </a:pP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Os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portadores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movem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direção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contrária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à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junção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9" name="Text Box 159"/>
          <p:cNvSpPr txBox="1">
            <a:spLocks noChangeArrowheads="1"/>
          </p:cNvSpPr>
          <p:nvPr/>
        </p:nvSpPr>
        <p:spPr bwMode="auto">
          <a:xfrm>
            <a:off x="5214942" y="2000240"/>
            <a:ext cx="328614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buFont typeface="Wingdings" pitchFamily="2" charset="2"/>
              <a:buChar char="§"/>
            </a:pP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região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depleção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é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reestabelecida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e 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diodo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é </a:t>
            </a:r>
            <a:r>
              <a:rPr kumimoji="0"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desligado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 rot="16199999">
            <a:off x="1442223" y="3139262"/>
            <a:ext cx="73660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b="1">
                <a:solidFill>
                  <a:srgbClr val="CC0000"/>
                </a:solidFill>
              </a:rPr>
              <a:t>mA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2630466" y="923906"/>
            <a:ext cx="4143375" cy="4448175"/>
            <a:chOff x="1790" y="346"/>
            <a:chExt cx="2610" cy="2802"/>
          </a:xfrm>
        </p:grpSpPr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1790" y="346"/>
              <a:ext cx="0" cy="28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790" y="346"/>
              <a:ext cx="26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1790" y="696"/>
              <a:ext cx="26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1790" y="1044"/>
              <a:ext cx="26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1790" y="1394"/>
              <a:ext cx="26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1790" y="1746"/>
              <a:ext cx="26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790" y="2086"/>
              <a:ext cx="26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1790" y="2438"/>
              <a:ext cx="26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1790" y="2798"/>
              <a:ext cx="26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790" y="3148"/>
              <a:ext cx="26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V="1">
              <a:off x="2225" y="346"/>
              <a:ext cx="0" cy="28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V="1">
              <a:off x="2660" y="346"/>
              <a:ext cx="0" cy="28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V="1">
              <a:off x="3095" y="346"/>
              <a:ext cx="0" cy="28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V="1">
              <a:off x="3530" y="346"/>
              <a:ext cx="0" cy="28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V="1">
              <a:off x="3965" y="346"/>
              <a:ext cx="0" cy="28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4400" y="346"/>
              <a:ext cx="0" cy="28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2471716" y="5451456"/>
            <a:ext cx="334963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sz="2400">
                <a:solidFill>
                  <a:srgbClr val="3333CC"/>
                </a:solidFill>
              </a:rPr>
              <a:t>0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3729016" y="5457806"/>
            <a:ext cx="5699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sz="2400">
                <a:solidFill>
                  <a:srgbClr val="3333CC"/>
                </a:solidFill>
              </a:rPr>
              <a:t>0,5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5113316" y="5457806"/>
            <a:ext cx="5699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sz="2400">
                <a:solidFill>
                  <a:srgbClr val="3333CC"/>
                </a:solidFill>
              </a:rPr>
              <a:t>1,0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6462691" y="5473681"/>
            <a:ext cx="5699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sz="2400">
                <a:solidFill>
                  <a:srgbClr val="3333CC"/>
                </a:solidFill>
              </a:rPr>
              <a:t>1,5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2170091" y="5126019"/>
            <a:ext cx="334963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sz="2400">
                <a:solidFill>
                  <a:srgbClr val="CC0000"/>
                </a:solidFill>
              </a:rPr>
              <a:t>0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2097066" y="4603731"/>
            <a:ext cx="487363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sz="2400">
                <a:solidFill>
                  <a:srgbClr val="CC0000"/>
                </a:solidFill>
              </a:rPr>
              <a:t>25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2112941" y="4035406"/>
            <a:ext cx="487363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sz="2400">
                <a:solidFill>
                  <a:srgbClr val="CC0000"/>
                </a:solidFill>
              </a:rPr>
              <a:t>50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2093891" y="3482956"/>
            <a:ext cx="487363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sz="2400">
                <a:solidFill>
                  <a:srgbClr val="CC0000"/>
                </a:solidFill>
              </a:rPr>
              <a:t>75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2036741" y="2930506"/>
            <a:ext cx="639763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sz="2400">
                <a:solidFill>
                  <a:srgbClr val="CC0000"/>
                </a:solidFill>
              </a:rPr>
              <a:t>100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2046266" y="2376469"/>
            <a:ext cx="639763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sz="2400" dirty="0">
                <a:solidFill>
                  <a:srgbClr val="CC0000"/>
                </a:solidFill>
              </a:rPr>
              <a:t>125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2049441" y="1819256"/>
            <a:ext cx="639763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sz="2400">
                <a:solidFill>
                  <a:srgbClr val="CC0000"/>
                </a:solidFill>
              </a:rPr>
              <a:t>150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2039916" y="1266806"/>
            <a:ext cx="639763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sz="2400">
                <a:solidFill>
                  <a:srgbClr val="CC0000"/>
                </a:solidFill>
              </a:rPr>
              <a:t>175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2043091" y="714356"/>
            <a:ext cx="639763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sz="2400">
                <a:solidFill>
                  <a:srgbClr val="CC0000"/>
                </a:solidFill>
              </a:rPr>
              <a:t>200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4208441" y="5865794"/>
            <a:ext cx="9731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b="1">
                <a:solidFill>
                  <a:srgbClr val="3333CC"/>
                </a:solidFill>
              </a:rPr>
              <a:t>Volts</a:t>
            </a: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 flipV="1">
            <a:off x="2630466" y="2031981"/>
            <a:ext cx="4143375" cy="33401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6773841" y="1819256"/>
            <a:ext cx="1223963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sz="2400">
                <a:solidFill>
                  <a:srgbClr val="CC0000"/>
                </a:solidFill>
              </a:rPr>
              <a:t>10 ohms</a:t>
            </a:r>
          </a:p>
        </p:txBody>
      </p:sp>
      <p:sp>
        <p:nvSpPr>
          <p:cNvPr id="36" name="Line 36"/>
          <p:cNvSpPr>
            <a:spLocks noChangeShapeType="1"/>
          </p:cNvSpPr>
          <p:nvPr/>
        </p:nvSpPr>
        <p:spPr bwMode="auto">
          <a:xfrm flipV="1">
            <a:off x="2630466" y="923906"/>
            <a:ext cx="2762250" cy="4448175"/>
          </a:xfrm>
          <a:prstGeom prst="line">
            <a:avLst/>
          </a:prstGeom>
          <a:noFill/>
          <a:ln w="57150">
            <a:solidFill>
              <a:srgbClr val="3333CC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V="1">
            <a:off x="2630466" y="3686156"/>
            <a:ext cx="4143375" cy="168275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8" name="Text Box 39"/>
          <p:cNvSpPr txBox="1">
            <a:spLocks noChangeArrowheads="1"/>
          </p:cNvSpPr>
          <p:nvPr/>
        </p:nvSpPr>
        <p:spPr bwMode="auto">
          <a:xfrm>
            <a:off x="6742091" y="3489306"/>
            <a:ext cx="1223963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sz="2400">
                <a:solidFill>
                  <a:schemeClr val="accent1"/>
                </a:solidFill>
              </a:rPr>
              <a:t>20 ohms</a:t>
            </a:r>
          </a:p>
        </p:txBody>
      </p:sp>
      <p:sp>
        <p:nvSpPr>
          <p:cNvPr id="39" name="Text Box 40"/>
          <p:cNvSpPr txBox="1">
            <a:spLocks noChangeArrowheads="1"/>
          </p:cNvSpPr>
          <p:nvPr/>
        </p:nvSpPr>
        <p:spPr bwMode="auto">
          <a:xfrm>
            <a:off x="1857356" y="171370"/>
            <a:ext cx="54721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Curvas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características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um resistor volt-</a:t>
            </a:r>
            <a:r>
              <a:rPr kumimoji="0"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ampère</a:t>
            </a:r>
            <a:r>
              <a:rPr kumimoji="0"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 animBg="1"/>
      <p:bldP spid="37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939</Words>
  <Application>Microsoft Office PowerPoint</Application>
  <PresentationFormat>Apresentação na tela (4:3)</PresentationFormat>
  <Paragraphs>232</Paragraphs>
  <Slides>39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1" baseType="lpstr">
      <vt:lpstr>Tema do Office</vt:lpstr>
      <vt:lpstr>Adobe Photoshop Image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estagiario_dgd</dc:creator>
  <cp:lastModifiedBy>estagiario_dgd</cp:lastModifiedBy>
  <cp:revision>24</cp:revision>
  <dcterms:created xsi:type="dcterms:W3CDTF">2013-02-19T20:23:58Z</dcterms:created>
  <dcterms:modified xsi:type="dcterms:W3CDTF">2013-03-21T16:31:10Z</dcterms:modified>
</cp:coreProperties>
</file>