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1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84" y="-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D8FC9-1AC1-42CB-9075-523CA56792DD}" type="datetimeFigureOut">
              <a:rPr lang="pt-BR" smtClean="0"/>
              <a:pPr/>
              <a:t>22/03/2013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C0485-CB1C-4C53-8247-21A13B4D24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C0485-CB1C-4C53-8247-21A13B4D24D1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rIns="91440"/>
          <a:lstStyle>
            <a:lvl1pPr marL="0" indent="0" algn="ctr" defTabSz="914400" latinLnBrk="0">
              <a:buNone/>
              <a:defRPr lang="en-US" sz="4400" b="0" i="0" u="none" baseline="0" smtClean="0">
                <a:solidFill>
                  <a:schemeClr val="tx2"/>
                </a:solidFill>
                <a:latin typeface="Times New Roman"/>
                <a:ea typeface="Arial"/>
                <a:sym typeface="Times New Roman"/>
              </a:defRPr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2051" name="Shape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rIns="91440"/>
          <a:lstStyle>
            <a:lvl1pPr marL="0" indent="0" algn="ctr" defTabSz="914400" latinLnBrk="0">
              <a:spcBef>
                <a:spcPct val="20000"/>
              </a:spcBef>
              <a:buNone/>
              <a:defRPr lang="en-US" sz="32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1pPr>
            <a:lvl2pPr marL="457200" lvl="1" indent="0" algn="ctr" defTabSz="914400" latinLnBrk="0">
              <a:spcBef>
                <a:spcPct val="20000"/>
              </a:spcBef>
              <a:buNone/>
              <a:defRPr lang="en-US" sz="28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2pPr>
            <a:lvl3pPr marL="914400" lvl="2" indent="0" algn="ctr" defTabSz="914400" latinLnBrk="0">
              <a:spcBef>
                <a:spcPct val="20000"/>
              </a:spcBef>
              <a:buNone/>
              <a:defRPr lang="en-US" sz="24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3pPr>
            <a:lvl4pPr marL="1371600" lvl="3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4pPr>
            <a:lvl5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5pPr>
            <a:lvl6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6pPr>
            <a:lvl7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7pPr>
            <a:lvl8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8pPr>
            <a:lvl9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9pPr>
          </a:lstStyle>
          <a:p>
            <a:r>
              <a:rPr lang="pt-BR" altLang="en-US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31B2A-A3F6-44A5-91C8-625CE26E0A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rIns="91440"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11267" name="Shape"/>
          <p:cNvSpPr>
            <a:spLocks noGrp="1"/>
          </p:cNvSpPr>
          <p:nvPr>
            <p:ph type="body" orient="vert" idx="1"/>
          </p:nvPr>
        </p:nvSpPr>
        <p:spPr>
          <a:prstGeom prst="rect">
            <a:avLst/>
          </a:prstGeom>
        </p:spPr>
        <p:txBody>
          <a:bodyPr vert="eaVert" lIns="91440" rIns="91440"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56CA-AD29-4D2A-BA58-E94DABAB5E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1905000" cy="5486400"/>
          </a:xfrm>
          <a:prstGeom prst="rect">
            <a:avLst/>
          </a:prstGeom>
        </p:spPr>
        <p:txBody>
          <a:bodyPr vert="eaVert" lIns="91440" rIns="91440"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12291" name="Shape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5000" cy="5486400"/>
          </a:xfrm>
          <a:prstGeom prst="rect">
            <a:avLst/>
          </a:prstGeom>
        </p:spPr>
        <p:txBody>
          <a:bodyPr vert="eaVert" lIns="91440" rIns="91440"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1FAC3-E2B0-40D1-A866-040EB8E0C2A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rIns="91440"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3075" name="Shape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40" rIns="91440"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4B637-3422-44A9-A8AB-655548189A4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"/>
          <p:cNvSpPr>
            <a:spLocks noGrp="1"/>
          </p:cNvSpPr>
          <p:nvPr>
            <p:ph type="title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lIns="91440" rIns="91440" anchor="t"/>
          <a:lstStyle>
            <a:lvl1pPr algn="l">
              <a:defRPr lang="en-US" sz="4000" b="1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4099" name="Shape"/>
          <p:cNvSpPr>
            <a:spLocks noGrp="1"/>
          </p:cNvSpPr>
          <p:nvPr>
            <p:ph type="body" idx="1"/>
          </p:nvPr>
        </p:nvSpPr>
        <p:spPr>
          <a:xfrm>
            <a:off x="721995" y="2906395"/>
            <a:ext cx="7773035" cy="1501140"/>
          </a:xfrm>
          <a:prstGeom prst="rect">
            <a:avLst/>
          </a:prstGeom>
        </p:spPr>
        <p:txBody>
          <a:bodyPr lIns="91440" rIns="91440" anchor="b"/>
          <a:lstStyle>
            <a:lvl1pPr marL="0" indent="0">
              <a:buNone/>
              <a:defRPr lang="en-US" sz="2000" smtClean="0"/>
            </a:lvl1pPr>
            <a:lvl2pPr marL="457200" lvl="1" indent="0">
              <a:buNone/>
              <a:defRPr lang="en-US" sz="1800" smtClean="0"/>
            </a:lvl2pPr>
            <a:lvl3pPr marL="914400" lvl="2" indent="0">
              <a:buNone/>
              <a:defRPr lang="en-US" sz="1600" smtClean="0"/>
            </a:lvl3pPr>
            <a:lvl4pPr marL="1371600" lvl="3" indent="0">
              <a:buNone/>
              <a:defRPr lang="en-US" sz="1400" smtClean="0"/>
            </a:lvl4pPr>
            <a:lvl5pPr marL="1828800" lvl="4" indent="0">
              <a:buNone/>
              <a:defRPr lang="en-US" sz="1400" smtClean="0"/>
            </a:lvl5pPr>
            <a:lvl6pPr marL="2286000" lvl="5" indent="0">
              <a:buNone/>
              <a:defRPr lang="en-US" sz="1400" smtClean="0"/>
            </a:lvl6pPr>
            <a:lvl7pPr marL="2743200" lvl="6" indent="0">
              <a:buNone/>
              <a:defRPr lang="en-US" sz="1400" smtClean="0"/>
            </a:lvl7pPr>
            <a:lvl8pPr marL="3200400" lvl="7" indent="0">
              <a:buNone/>
              <a:defRPr lang="en-US" sz="1400" smtClean="0"/>
            </a:lvl8pPr>
            <a:lvl9pPr marL="3657600" lvl="8" indent="0">
              <a:buNone/>
              <a:defRPr lang="en-US" sz="1400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7DBCA-9982-4772-B464-B1E66D44B3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rIns="91440"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5123" name="Shape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 lIns="91440" rIns="91440"/>
          <a:lstStyle>
            <a:lvl1pPr>
              <a:defRPr lang="en-US" sz="2800" smtClean="0"/>
            </a:lvl1pPr>
            <a:lvl2pPr lvl="1">
              <a:defRPr lang="en-US" sz="2400" smtClean="0"/>
            </a:lvl2pPr>
            <a:lvl3pPr lvl="2">
              <a:defRPr lang="en-US" sz="2000" smtClean="0"/>
            </a:lvl3pPr>
            <a:lvl4pPr lvl="3">
              <a:defRPr lang="en-US" sz="1800" smtClean="0"/>
            </a:lvl4pPr>
            <a:lvl5pPr lvl="4">
              <a:defRPr lang="en-US" sz="1800" smtClean="0"/>
            </a:lvl5pPr>
            <a:lvl6pPr lvl="5">
              <a:defRPr lang="en-US" sz="1800" smtClean="0"/>
            </a:lvl6pPr>
            <a:lvl7pPr lvl="6">
              <a:defRPr lang="en-US" sz="1800" smtClean="0"/>
            </a:lvl7pPr>
            <a:lvl8pPr lvl="7">
              <a:defRPr lang="en-US" sz="1800" smtClean="0"/>
            </a:lvl8pPr>
            <a:lvl9pPr lvl="8">
              <a:defRPr lang="en-US" sz="18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5124" name="Shape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 lIns="91440" rIns="91440"/>
          <a:lstStyle>
            <a:lvl1pPr>
              <a:defRPr lang="en-US" sz="2800" smtClean="0"/>
            </a:lvl1pPr>
            <a:lvl2pPr lvl="1">
              <a:defRPr lang="en-US" sz="2400" smtClean="0"/>
            </a:lvl2pPr>
            <a:lvl3pPr lvl="2">
              <a:defRPr lang="en-US" sz="2000" smtClean="0"/>
            </a:lvl3pPr>
            <a:lvl4pPr lvl="3">
              <a:defRPr lang="en-US" sz="1800" smtClean="0"/>
            </a:lvl4pPr>
            <a:lvl5pPr lvl="4">
              <a:defRPr lang="en-US" sz="1800" smtClean="0"/>
            </a:lvl5pPr>
            <a:lvl6pPr lvl="5">
              <a:defRPr lang="en-US" sz="1800" smtClean="0"/>
            </a:lvl6pPr>
            <a:lvl7pPr lvl="6">
              <a:defRPr lang="en-US" sz="1800" smtClean="0"/>
            </a:lvl7pPr>
            <a:lvl8pPr lvl="7">
              <a:defRPr lang="en-US" sz="1800" smtClean="0"/>
            </a:lvl8pPr>
            <a:lvl9pPr lvl="8">
              <a:defRPr lang="en-US" sz="18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5A509-1DE8-446B-B361-1C19727FC9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</p:spPr>
        <p:txBody>
          <a:bodyPr lIns="91440" rIns="91440"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6147" name="Shape"/>
          <p:cNvSpPr>
            <a:spLocks noGrp="1"/>
          </p:cNvSpPr>
          <p:nvPr>
            <p:ph type="body" idx="1"/>
          </p:nvPr>
        </p:nvSpPr>
        <p:spPr>
          <a:xfrm>
            <a:off x="457200" y="1534795"/>
            <a:ext cx="4040505" cy="640080"/>
          </a:xfrm>
          <a:prstGeom prst="rect">
            <a:avLst/>
          </a:prstGeom>
        </p:spPr>
        <p:txBody>
          <a:bodyPr lIns="91440" rIns="91440" anchor="b"/>
          <a:lstStyle>
            <a:lvl1pPr marL="0" indent="0">
              <a:buNone/>
              <a:defRPr lang="en-US" sz="2200" b="1" smtClean="0"/>
            </a:lvl1pPr>
            <a:lvl2pPr marL="457200" lvl="1" indent="0">
              <a:buNone/>
              <a:defRPr lang="en-US" sz="2000" b="1" smtClean="0"/>
            </a:lvl2pPr>
            <a:lvl3pPr marL="914400" lvl="2" indent="0">
              <a:buNone/>
              <a:defRPr lang="en-US" sz="1800" b="1" smtClean="0"/>
            </a:lvl3pPr>
            <a:lvl4pPr marL="1371600" lvl="3" indent="0">
              <a:buNone/>
              <a:defRPr lang="en-US" sz="1600" b="1" smtClean="0"/>
            </a:lvl4pPr>
            <a:lvl5pPr marL="1828800" lvl="4" indent="0">
              <a:buNone/>
              <a:defRPr lang="en-US" sz="1600" b="1" smtClean="0"/>
            </a:lvl5pPr>
            <a:lvl6pPr marL="2286000" lvl="5" indent="0">
              <a:buNone/>
              <a:defRPr lang="en-US" sz="1600" b="1" smtClean="0"/>
            </a:lvl6pPr>
            <a:lvl7pPr marL="2743200" lvl="6" indent="0">
              <a:buNone/>
              <a:defRPr lang="en-US" sz="1600" b="1" smtClean="0"/>
            </a:lvl7pPr>
            <a:lvl8pPr marL="3200400" lvl="7" indent="0">
              <a:buNone/>
              <a:defRPr lang="en-US" sz="1600" b="1" smtClean="0"/>
            </a:lvl8pPr>
            <a:lvl9pPr marL="3657600" lvl="8" indent="0">
              <a:buNone/>
              <a:defRPr lang="en-US" sz="1600" b="1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6148" name="Shape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505" cy="3951605"/>
          </a:xfrm>
          <a:prstGeom prst="rect">
            <a:avLst/>
          </a:prstGeom>
        </p:spPr>
        <p:txBody>
          <a:bodyPr lIns="91440" rIns="91440"/>
          <a:lstStyle>
            <a:lvl1pPr>
              <a:defRPr lang="en-US" sz="2400" smtClean="0"/>
            </a:lvl1pPr>
            <a:lvl2pPr lvl="1">
              <a:defRPr lang="en-US" sz="2000" smtClean="0"/>
            </a:lvl2pPr>
            <a:lvl3pPr lvl="2">
              <a:defRPr lang="en-US" sz="1800" smtClean="0"/>
            </a:lvl3pPr>
            <a:lvl4pPr lvl="3">
              <a:defRPr lang="en-US" sz="1600" smtClean="0"/>
            </a:lvl4pPr>
            <a:lvl5pPr lvl="4">
              <a:defRPr lang="en-US" sz="1600" smtClean="0"/>
            </a:lvl5pPr>
            <a:lvl6pPr lvl="5">
              <a:defRPr lang="en-US" sz="1600" smtClean="0"/>
            </a:lvl6pPr>
            <a:lvl7pPr lvl="6">
              <a:defRPr lang="en-US" sz="1600" smtClean="0"/>
            </a:lvl7pPr>
            <a:lvl8pPr lvl="7">
              <a:defRPr lang="en-US" sz="1600" smtClean="0"/>
            </a:lvl8pPr>
            <a:lvl9pPr lvl="8">
              <a:defRPr lang="en-US" sz="16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6149" name="Shape"/>
          <p:cNvSpPr>
            <a:spLocks noGrp="1"/>
          </p:cNvSpPr>
          <p:nvPr>
            <p:ph type="body" sz="quarter" idx="3"/>
          </p:nvPr>
        </p:nvSpPr>
        <p:spPr>
          <a:xfrm>
            <a:off x="4645025" y="1534795"/>
            <a:ext cx="4041775" cy="640080"/>
          </a:xfrm>
          <a:prstGeom prst="rect">
            <a:avLst/>
          </a:prstGeom>
        </p:spPr>
        <p:txBody>
          <a:bodyPr lIns="91440" rIns="91440" anchor="b"/>
          <a:lstStyle>
            <a:lvl1pPr marL="0" indent="0">
              <a:buNone/>
              <a:defRPr lang="en-US" sz="2200" b="1" smtClean="0"/>
            </a:lvl1pPr>
            <a:lvl2pPr marL="457200" lvl="1" indent="0">
              <a:buNone/>
              <a:defRPr lang="en-US" sz="2000" b="1" smtClean="0"/>
            </a:lvl2pPr>
            <a:lvl3pPr marL="914400" lvl="2" indent="0">
              <a:buNone/>
              <a:defRPr lang="en-US" sz="1800" b="1" smtClean="0"/>
            </a:lvl3pPr>
            <a:lvl4pPr marL="1371600" lvl="3" indent="0">
              <a:buNone/>
              <a:defRPr lang="en-US" sz="1600" b="1" smtClean="0"/>
            </a:lvl4pPr>
            <a:lvl5pPr marL="1828800" lvl="4" indent="0">
              <a:buNone/>
              <a:defRPr lang="en-US" sz="1600" b="1" smtClean="0"/>
            </a:lvl5pPr>
            <a:lvl6pPr marL="2286000" lvl="5" indent="0">
              <a:buNone/>
              <a:defRPr lang="en-US" sz="1600" b="1" smtClean="0"/>
            </a:lvl6pPr>
            <a:lvl7pPr marL="2743200" lvl="6" indent="0">
              <a:buNone/>
              <a:defRPr lang="en-US" sz="1600" b="1" smtClean="0"/>
            </a:lvl7pPr>
            <a:lvl8pPr marL="3200400" lvl="7" indent="0">
              <a:buNone/>
              <a:defRPr lang="en-US" sz="1600" b="1" smtClean="0"/>
            </a:lvl8pPr>
            <a:lvl9pPr marL="3657600" lvl="8" indent="0">
              <a:buNone/>
              <a:defRPr lang="en-US" sz="1600" b="1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6150" name="Shape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 lIns="91440" rIns="91440"/>
          <a:lstStyle>
            <a:lvl1pPr>
              <a:defRPr lang="en-US" sz="2400" smtClean="0"/>
            </a:lvl1pPr>
            <a:lvl2pPr lvl="1">
              <a:defRPr lang="en-US" sz="2000" smtClean="0"/>
            </a:lvl2pPr>
            <a:lvl3pPr lvl="2">
              <a:defRPr lang="en-US" sz="1800" smtClean="0"/>
            </a:lvl3pPr>
            <a:lvl4pPr lvl="3">
              <a:defRPr lang="en-US" sz="1600" smtClean="0"/>
            </a:lvl4pPr>
            <a:lvl5pPr lvl="4">
              <a:defRPr lang="en-US" sz="1600" smtClean="0"/>
            </a:lvl5pPr>
            <a:lvl6pPr lvl="5">
              <a:defRPr lang="en-US" sz="1600" smtClean="0"/>
            </a:lvl6pPr>
            <a:lvl7pPr lvl="6">
              <a:defRPr lang="en-US" sz="1600" smtClean="0"/>
            </a:lvl7pPr>
            <a:lvl8pPr lvl="7">
              <a:defRPr lang="en-US" sz="1600" smtClean="0"/>
            </a:lvl8pPr>
            <a:lvl9pPr lvl="8">
              <a:defRPr lang="en-US" sz="16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62465-8F91-4FCB-850E-2AE6D04E4D2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rIns="91440"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84EC2-67DC-4C88-A0FB-F75518D7087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ACD05-CEE5-460C-B0ED-9EA6ED77CD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630" cy="1162050"/>
          </a:xfrm>
          <a:prstGeom prst="rect">
            <a:avLst/>
          </a:prstGeom>
        </p:spPr>
        <p:txBody>
          <a:bodyPr lIns="91440" rIns="91440" anchor="b"/>
          <a:lstStyle>
            <a:lvl1pPr algn="l">
              <a:defRPr lang="en-US" sz="2000" b="1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9219" name="Shape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  <a:prstGeom prst="rect">
            <a:avLst/>
          </a:prstGeom>
        </p:spPr>
        <p:txBody>
          <a:bodyPr lIns="91440" rIns="91440"/>
          <a:lstStyle>
            <a:lvl1pPr>
              <a:defRPr lang="en-US" sz="3200" smtClean="0"/>
            </a:lvl1pPr>
            <a:lvl2pPr lvl="1">
              <a:defRPr lang="en-US" sz="2800" smtClean="0"/>
            </a:lvl2pPr>
            <a:lvl3pPr lvl="2">
              <a:defRPr lang="en-US" sz="2400" smtClean="0"/>
            </a:lvl3pPr>
            <a:lvl4pPr lvl="3">
              <a:defRPr lang="en-US" sz="2000" smtClean="0"/>
            </a:lvl4pPr>
            <a:lvl5pPr lvl="4">
              <a:defRPr lang="en-US" sz="2000" smtClean="0"/>
            </a:lvl5pPr>
            <a:lvl6pPr lvl="5">
              <a:defRPr lang="en-US" sz="2000" smtClean="0"/>
            </a:lvl6pPr>
            <a:lvl7pPr lvl="6">
              <a:defRPr lang="en-US" sz="2000" smtClean="0"/>
            </a:lvl7pPr>
            <a:lvl8pPr lvl="7">
              <a:defRPr lang="en-US" sz="2000" smtClean="0"/>
            </a:lvl8pPr>
            <a:lvl9pPr lvl="8">
              <a:defRPr lang="en-US" sz="20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9220" name="Shape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630" cy="4691380"/>
          </a:xfrm>
          <a:prstGeom prst="rect">
            <a:avLst/>
          </a:prstGeom>
        </p:spPr>
        <p:txBody>
          <a:bodyPr lIns="91440" rIns="91440"/>
          <a:lstStyle>
            <a:lvl1pPr marL="0" indent="0">
              <a:buNone/>
              <a:defRPr lang="en-US" sz="1400" smtClean="0"/>
            </a:lvl1pPr>
            <a:lvl2pPr marL="457200" lvl="1" indent="0">
              <a:buNone/>
              <a:defRPr lang="en-US" sz="1200" smtClean="0"/>
            </a:lvl2pPr>
            <a:lvl3pPr marL="914400" lvl="2" indent="0">
              <a:buNone/>
              <a:defRPr lang="en-US" sz="1000" smtClean="0"/>
            </a:lvl3pPr>
            <a:lvl4pPr marL="1371600" lvl="3" indent="0">
              <a:buNone/>
              <a:defRPr lang="en-US" sz="900" smtClean="0"/>
            </a:lvl4pPr>
            <a:lvl5pPr marL="1828800" lvl="4" indent="0">
              <a:buNone/>
              <a:defRPr lang="en-US" sz="900" smtClean="0"/>
            </a:lvl5pPr>
            <a:lvl6pPr marL="2286000" lvl="5" indent="0">
              <a:buNone/>
              <a:defRPr lang="en-US" sz="900" smtClean="0"/>
            </a:lvl6pPr>
            <a:lvl7pPr marL="2743200" lvl="6" indent="0">
              <a:buNone/>
              <a:defRPr lang="en-US" sz="900" smtClean="0"/>
            </a:lvl7pPr>
            <a:lvl8pPr marL="3200400" lvl="7" indent="0">
              <a:buNone/>
              <a:defRPr lang="en-US" sz="900" smtClean="0"/>
            </a:lvl8pPr>
            <a:lvl9pPr marL="3657600" lvl="8" indent="0">
              <a:buNone/>
              <a:defRPr lang="en-US" sz="900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52FD6-EAE3-4B84-927C-D4B8CC27C6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"/>
          <p:cNvSpPr>
            <a:spLocks noGrp="1"/>
          </p:cNvSpPr>
          <p:nvPr>
            <p:ph type="title"/>
          </p:nvPr>
        </p:nvSpPr>
        <p:spPr>
          <a:xfrm>
            <a:off x="1791970" y="4800600"/>
            <a:ext cx="5487035" cy="567055"/>
          </a:xfrm>
          <a:prstGeom prst="rect">
            <a:avLst/>
          </a:prstGeom>
        </p:spPr>
        <p:txBody>
          <a:bodyPr lIns="91440" rIns="91440" anchor="b"/>
          <a:lstStyle>
            <a:lvl1pPr algn="l">
              <a:defRPr lang="en-US" sz="2000" b="1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10243" name="Shape"/>
          <p:cNvSpPr>
            <a:spLocks noGrp="1"/>
          </p:cNvSpPr>
          <p:nvPr>
            <p:ph type="pic" idx="1"/>
          </p:nvPr>
        </p:nvSpPr>
        <p:spPr>
          <a:xfrm>
            <a:off x="1791970" y="612775"/>
            <a:ext cx="5487035" cy="4114800"/>
          </a:xfrm>
          <a:prstGeom prst="rect">
            <a:avLst/>
          </a:prstGeom>
        </p:spPr>
        <p:txBody>
          <a:bodyPr lIns="91440" rIns="91440"/>
          <a:lstStyle>
            <a:lvl1pPr marL="0" indent="0">
              <a:buNone/>
              <a:defRPr lang="en-US" sz="3200" smtClean="0"/>
            </a:lvl1pPr>
            <a:lvl2pPr marL="457200" lvl="1" indent="0">
              <a:buNone/>
              <a:defRPr lang="en-US" sz="2800" smtClean="0"/>
            </a:lvl2pPr>
            <a:lvl3pPr marL="914400" lvl="2" indent="0">
              <a:buNone/>
              <a:defRPr lang="en-US" sz="2400" smtClean="0"/>
            </a:lvl3pPr>
            <a:lvl4pPr marL="1371600" lvl="3" indent="0">
              <a:buNone/>
              <a:defRPr lang="en-US" sz="2000" smtClean="0"/>
            </a:lvl4pPr>
            <a:lvl5pPr marL="1828800" lvl="4" indent="0">
              <a:buNone/>
              <a:defRPr lang="en-US" sz="2000" smtClean="0"/>
            </a:lvl5pPr>
            <a:lvl6pPr marL="2286000" lvl="5" indent="0">
              <a:buNone/>
              <a:defRPr lang="en-US" sz="2000" smtClean="0"/>
            </a:lvl6pPr>
            <a:lvl7pPr marL="2743200" lvl="6" indent="0">
              <a:buNone/>
              <a:defRPr lang="en-US" sz="2000" smtClean="0"/>
            </a:lvl7pPr>
            <a:lvl8pPr marL="3200400" lvl="7" indent="0">
              <a:buNone/>
              <a:defRPr lang="en-US" sz="2000" smtClean="0"/>
            </a:lvl8pPr>
            <a:lvl9pPr marL="3657600" lvl="8" indent="0">
              <a:buNone/>
              <a:defRPr lang="en-US" sz="2000" smtClean="0"/>
            </a:lvl9pPr>
          </a:lstStyle>
          <a:p>
            <a:pPr lvl="0"/>
            <a:endParaRPr lang="pt-BR" altLang="en-US" noProof="0" smtClean="0">
              <a:sym typeface="Times New Roman"/>
            </a:endParaRPr>
          </a:p>
        </p:txBody>
      </p:sp>
      <p:sp>
        <p:nvSpPr>
          <p:cNvPr id="10244" name="Shape"/>
          <p:cNvSpPr>
            <a:spLocks noGrp="1"/>
          </p:cNvSpPr>
          <p:nvPr>
            <p:ph type="body" sz="half" idx="2"/>
          </p:nvPr>
        </p:nvSpPr>
        <p:spPr>
          <a:xfrm>
            <a:off x="1791970" y="5367020"/>
            <a:ext cx="5487035" cy="805815"/>
          </a:xfrm>
          <a:prstGeom prst="rect">
            <a:avLst/>
          </a:prstGeom>
        </p:spPr>
        <p:txBody>
          <a:bodyPr lIns="91440" rIns="91440"/>
          <a:lstStyle>
            <a:lvl1pPr marL="0" indent="0">
              <a:buNone/>
              <a:defRPr lang="en-US" sz="1400" smtClean="0"/>
            </a:lvl1pPr>
            <a:lvl2pPr marL="457200" lvl="1" indent="0">
              <a:buNone/>
              <a:defRPr lang="en-US" sz="1200" smtClean="0"/>
            </a:lvl2pPr>
            <a:lvl3pPr marL="914400" lvl="2" indent="0">
              <a:buNone/>
              <a:defRPr lang="en-US" sz="1000" smtClean="0"/>
            </a:lvl3pPr>
            <a:lvl4pPr marL="1371600" lvl="3" indent="0">
              <a:buNone/>
              <a:defRPr lang="en-US" sz="900" smtClean="0"/>
            </a:lvl4pPr>
            <a:lvl5pPr marL="1828800" lvl="4" indent="0">
              <a:buNone/>
              <a:defRPr lang="en-US" sz="900" smtClean="0"/>
            </a:lvl5pPr>
            <a:lvl6pPr marL="2286000" lvl="5" indent="0">
              <a:buNone/>
              <a:defRPr lang="en-US" sz="900" smtClean="0"/>
            </a:lvl6pPr>
            <a:lvl7pPr marL="2743200" lvl="6" indent="0">
              <a:buNone/>
              <a:defRPr lang="en-US" sz="900" smtClean="0"/>
            </a:lvl7pPr>
            <a:lvl8pPr marL="3200400" lvl="7" indent="0">
              <a:buNone/>
              <a:defRPr lang="en-US" sz="900" smtClean="0"/>
            </a:lvl8pPr>
            <a:lvl9pPr marL="3657600" lvl="8" indent="0">
              <a:buNone/>
              <a:defRPr lang="en-US" sz="900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3D067-5568-46C5-A405-E2B2678F721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5720" rIns="92075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imes New Roman" pitchFamily="18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5720" rIns="92075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imes New Roman" pitchFamily="18" charset="0"/>
              </a:rPr>
              <a:t>Click to edit Master text styles</a:t>
            </a:r>
          </a:p>
          <a:p>
            <a:pPr lvl="1"/>
            <a:r>
              <a:rPr lang="en-US" smtClean="0">
                <a:sym typeface="Times New Roman" pitchFamily="18" charset="0"/>
              </a:rPr>
              <a:t>Second level</a:t>
            </a:r>
          </a:p>
          <a:p>
            <a:pPr lvl="2"/>
            <a:r>
              <a:rPr lang="en-US" smtClean="0">
                <a:sym typeface="Times New Roman" pitchFamily="18" charset="0"/>
              </a:rPr>
              <a:t>Third level</a:t>
            </a:r>
          </a:p>
          <a:p>
            <a:pPr lvl="3"/>
            <a:r>
              <a:rPr lang="en-US" smtClean="0">
                <a:sym typeface="Times New Roman" pitchFamily="18" charset="0"/>
              </a:rPr>
              <a:t>Fourth level</a:t>
            </a:r>
          </a:p>
          <a:p>
            <a:pPr lvl="4"/>
            <a:r>
              <a:rPr lang="en-US" smtClean="0">
                <a:sym typeface="Times New Roman" pitchFamily="18" charset="0"/>
              </a:rPr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5720" rIns="92075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5720" rIns="92075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5720" rIns="92075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28EB88B0-C6C0-4413-97F3-C17DADF606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-38100" y="6629400"/>
            <a:ext cx="10366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0" lang="en-US" sz="1200" b="1" i="1">
                <a:latin typeface="Book Antiqua" pitchFamily="18" charset="0"/>
              </a:rPr>
              <a:t>McGraw-Hill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584825" y="6651625"/>
            <a:ext cx="3676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0" lang="en-US" sz="1000" b="1" i="1">
                <a:latin typeface="Book Antiqua" pitchFamily="18" charset="0"/>
              </a:rPr>
              <a:t>© 2008 The McGraw-Hill Companies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en-US" sz="4400">
          <a:solidFill>
            <a:schemeClr val="tx2"/>
          </a:solidFill>
          <a:latin typeface="Times New Roman"/>
          <a:ea typeface="Arial"/>
          <a:cs typeface="Arial" charset="0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sz="32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sz="28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sz="24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sz="20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sz="20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5pPr>
      <a:lvl6pPr marL="2057400" lvl="4" indent="-228600" algn="l" defTabSz="914400" latinLnBrk="0">
        <a:spcBef>
          <a:spcPct val="20000"/>
        </a:spcBef>
        <a:buFontTx/>
        <a:buChar char="•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6pPr>
      <a:lvl7pPr marL="2057400" lvl="4" indent="-228600" algn="l" defTabSz="914400" latinLnBrk="0">
        <a:spcBef>
          <a:spcPct val="20000"/>
        </a:spcBef>
        <a:buFontTx/>
        <a:buChar char="•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7pPr>
      <a:lvl8pPr marL="2057400" lvl="4" indent="-228600" algn="l" defTabSz="914400" latinLnBrk="0">
        <a:spcBef>
          <a:spcPct val="20000"/>
        </a:spcBef>
        <a:buFontTx/>
        <a:buChar char="•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8pPr>
      <a:lvl9pPr marL="2057400" lvl="4" indent="-228600" algn="l" defTabSz="914400" latinLnBrk="0">
        <a:spcBef>
          <a:spcPct val="20000"/>
        </a:spcBef>
        <a:buFontTx/>
        <a:buChar char="•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9pPr>
    </p:bodyStyle>
    <p:otherStyle>
      <a:lvl1pPr marL="0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1pPr>
      <a:lvl2pPr marL="457200" lvl="1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2pPr>
      <a:lvl3pPr marL="914400" lvl="2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3pPr>
      <a:lvl4pPr marL="1371600" lvl="3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4pPr>
      <a:lvl5pPr marL="1828800" lvl="4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5pPr>
      <a:lvl6pPr marL="2286000" lvl="5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6pPr>
      <a:lvl7pPr marL="2743200" lvl="6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7pPr>
      <a:lvl8pPr marL="3200400" lvl="7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8pPr>
      <a:lvl9pPr marL="3657600" lvl="8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784225" y="2590800"/>
            <a:ext cx="1685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765175" y="1422400"/>
            <a:ext cx="0" cy="2333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74650" y="1371600"/>
            <a:ext cx="3571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/>
              <a:t>+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34975" y="3368675"/>
            <a:ext cx="2857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/>
              <a:t>-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15925" y="2359025"/>
            <a:ext cx="184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rIns="9207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0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7023100" y="3371850"/>
            <a:ext cx="1882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7004050" y="2282825"/>
            <a:ext cx="0" cy="2333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7064375" y="2457450"/>
            <a:ext cx="168275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pPr algn="ctr"/>
            <a:r>
              <a:rPr kumimoji="0" lang="en-US"/>
              <a:t>Meia onda </a:t>
            </a:r>
          </a:p>
          <a:p>
            <a:pPr algn="ctr"/>
            <a:r>
              <a:rPr kumimoji="0" lang="en-US"/>
              <a:t>pulsante CC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24050" y="1431925"/>
            <a:ext cx="6711950" cy="3098800"/>
            <a:chOff x="1212" y="902"/>
            <a:chExt cx="4228" cy="1952"/>
          </a:xfrm>
        </p:grpSpPr>
        <p:grpSp>
          <p:nvGrpSpPr>
            <p:cNvPr id="10320" name="Group 11"/>
            <p:cNvGrpSpPr>
              <a:grpSpLocks/>
            </p:cNvGrpSpPr>
            <p:nvPr/>
          </p:nvGrpSpPr>
          <p:grpSpPr bwMode="auto">
            <a:xfrm>
              <a:off x="1212" y="902"/>
              <a:ext cx="278" cy="728"/>
              <a:chOff x="1212" y="902"/>
              <a:chExt cx="278" cy="728"/>
            </a:xfrm>
          </p:grpSpPr>
          <p:sp>
            <p:nvSpPr>
              <p:cNvPr id="10324" name="Arc 12"/>
              <p:cNvSpPr>
                <a:spLocks/>
              </p:cNvSpPr>
              <p:nvPr/>
            </p:nvSpPr>
            <p:spPr bwMode="auto">
              <a:xfrm rot="-5220000">
                <a:off x="906" y="1204"/>
                <a:ext cx="728" cy="119"/>
              </a:xfrm>
              <a:custGeom>
                <a:avLst/>
                <a:gdLst>
                  <a:gd name="T0" fmla="*/ 0 w 21629"/>
                  <a:gd name="T1" fmla="*/ 0 h 21600"/>
                  <a:gd name="T2" fmla="*/ 0 w 21629"/>
                  <a:gd name="T3" fmla="*/ 0 h 21600"/>
                  <a:gd name="T4" fmla="*/ 0 w 216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9"/>
                  <a:gd name="T10" fmla="*/ 0 h 21600"/>
                  <a:gd name="T11" fmla="*/ 21629 w 216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9" h="21600" fill="none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</a:path>
                  <a:path w="21629" h="21600" stroke="0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  <a:lnTo>
                      <a:pt x="30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25" name="Arc 13"/>
              <p:cNvSpPr>
                <a:spLocks/>
              </p:cNvSpPr>
              <p:nvPr/>
            </p:nvSpPr>
            <p:spPr bwMode="auto">
              <a:xfrm rot="5220000">
                <a:off x="1065" y="1205"/>
                <a:ext cx="728" cy="119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</a:path>
                  <a:path w="21599" h="21600" stroke="0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321" name="Group 14"/>
            <p:cNvGrpSpPr>
              <a:grpSpLocks/>
            </p:cNvGrpSpPr>
            <p:nvPr/>
          </p:nvGrpSpPr>
          <p:grpSpPr bwMode="auto">
            <a:xfrm flipV="1">
              <a:off x="5162" y="2126"/>
              <a:ext cx="278" cy="728"/>
              <a:chOff x="5162" y="2126"/>
              <a:chExt cx="278" cy="728"/>
            </a:xfrm>
          </p:grpSpPr>
          <p:sp>
            <p:nvSpPr>
              <p:cNvPr id="10322" name="Arc 15"/>
              <p:cNvSpPr>
                <a:spLocks/>
              </p:cNvSpPr>
              <p:nvPr/>
            </p:nvSpPr>
            <p:spPr bwMode="auto">
              <a:xfrm rot="-5220000">
                <a:off x="4855" y="2428"/>
                <a:ext cx="729" cy="119"/>
              </a:xfrm>
              <a:custGeom>
                <a:avLst/>
                <a:gdLst>
                  <a:gd name="T0" fmla="*/ 0 w 21629"/>
                  <a:gd name="T1" fmla="*/ 0 h 21600"/>
                  <a:gd name="T2" fmla="*/ 0 w 21629"/>
                  <a:gd name="T3" fmla="*/ 0 h 21600"/>
                  <a:gd name="T4" fmla="*/ 0 w 216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9"/>
                  <a:gd name="T10" fmla="*/ 0 h 21600"/>
                  <a:gd name="T11" fmla="*/ 21629 w 216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9" h="21600" fill="none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</a:path>
                  <a:path w="21629" h="21600" stroke="0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  <a:lnTo>
                      <a:pt x="30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23" name="Arc 16"/>
              <p:cNvSpPr>
                <a:spLocks/>
              </p:cNvSpPr>
              <p:nvPr/>
            </p:nvSpPr>
            <p:spPr bwMode="auto">
              <a:xfrm rot="5220000">
                <a:off x="5015" y="2428"/>
                <a:ext cx="728" cy="119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</a:path>
                  <a:path w="21599" h="21600" stroke="0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0251" name="Rectangle 17"/>
          <p:cNvSpPr>
            <a:spLocks noChangeArrowheads="1"/>
          </p:cNvSpPr>
          <p:nvPr/>
        </p:nvSpPr>
        <p:spPr bwMode="auto">
          <a:xfrm>
            <a:off x="6642100" y="2171700"/>
            <a:ext cx="3571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/>
              <a:t>+</a:t>
            </a:r>
          </a:p>
        </p:txBody>
      </p:sp>
      <p:sp>
        <p:nvSpPr>
          <p:cNvPr id="10252" name="Rectangle 18"/>
          <p:cNvSpPr>
            <a:spLocks noChangeArrowheads="1"/>
          </p:cNvSpPr>
          <p:nvPr/>
        </p:nvSpPr>
        <p:spPr bwMode="auto">
          <a:xfrm>
            <a:off x="6702425" y="4168775"/>
            <a:ext cx="2857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/>
              <a:t>-</a:t>
            </a:r>
          </a:p>
        </p:txBody>
      </p:sp>
      <p:sp>
        <p:nvSpPr>
          <p:cNvPr id="10253" name="Rectangle 19"/>
          <p:cNvSpPr>
            <a:spLocks noChangeArrowheads="1"/>
          </p:cNvSpPr>
          <p:nvPr/>
        </p:nvSpPr>
        <p:spPr bwMode="auto">
          <a:xfrm>
            <a:off x="6680200" y="3159125"/>
            <a:ext cx="184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rIns="9207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0</a:t>
            </a:r>
          </a:p>
        </p:txBody>
      </p:sp>
      <p:grpSp>
        <p:nvGrpSpPr>
          <p:cNvPr id="10254" name="Group 20"/>
          <p:cNvGrpSpPr>
            <a:grpSpLocks/>
          </p:cNvGrpSpPr>
          <p:nvPr/>
        </p:nvGrpSpPr>
        <p:grpSpPr bwMode="auto">
          <a:xfrm>
            <a:off x="6324600" y="3041650"/>
            <a:ext cx="247650" cy="654050"/>
            <a:chOff x="3984" y="1916"/>
            <a:chExt cx="156" cy="412"/>
          </a:xfrm>
        </p:grpSpPr>
        <p:sp>
          <p:nvSpPr>
            <p:cNvPr id="10313" name="Line 21"/>
            <p:cNvSpPr>
              <a:spLocks noChangeShapeType="1"/>
            </p:cNvSpPr>
            <p:nvPr/>
          </p:nvSpPr>
          <p:spPr bwMode="auto">
            <a:xfrm flipH="1" flipV="1">
              <a:off x="3988" y="1958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4" name="Line 22"/>
            <p:cNvSpPr>
              <a:spLocks noChangeShapeType="1"/>
            </p:cNvSpPr>
            <p:nvPr/>
          </p:nvSpPr>
          <p:spPr bwMode="auto">
            <a:xfrm flipH="1" flipV="1">
              <a:off x="3986" y="2092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5" name="Line 23"/>
            <p:cNvSpPr>
              <a:spLocks noChangeShapeType="1"/>
            </p:cNvSpPr>
            <p:nvPr/>
          </p:nvSpPr>
          <p:spPr bwMode="auto">
            <a:xfrm flipH="1" flipV="1">
              <a:off x="3984" y="2226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6" name="Line 24"/>
            <p:cNvSpPr>
              <a:spLocks noChangeShapeType="1"/>
            </p:cNvSpPr>
            <p:nvPr/>
          </p:nvSpPr>
          <p:spPr bwMode="auto">
            <a:xfrm flipV="1">
              <a:off x="3984" y="2156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7" name="Line 25"/>
            <p:cNvSpPr>
              <a:spLocks noChangeShapeType="1"/>
            </p:cNvSpPr>
            <p:nvPr/>
          </p:nvSpPr>
          <p:spPr bwMode="auto">
            <a:xfrm flipV="1">
              <a:off x="3988" y="2022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8" name="Line 26"/>
            <p:cNvSpPr>
              <a:spLocks noChangeShapeType="1"/>
            </p:cNvSpPr>
            <p:nvPr/>
          </p:nvSpPr>
          <p:spPr bwMode="auto">
            <a:xfrm flipV="1">
              <a:off x="3990" y="1916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9" name="Line 27"/>
            <p:cNvSpPr>
              <a:spLocks noChangeShapeType="1"/>
            </p:cNvSpPr>
            <p:nvPr/>
          </p:nvSpPr>
          <p:spPr bwMode="auto">
            <a:xfrm flipV="1">
              <a:off x="4062" y="2298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55" name="Oval 28"/>
          <p:cNvSpPr>
            <a:spLocks noChangeArrowheads="1"/>
          </p:cNvSpPr>
          <p:nvPr/>
        </p:nvSpPr>
        <p:spPr bwMode="auto">
          <a:xfrm>
            <a:off x="2705100" y="2324100"/>
            <a:ext cx="530225" cy="530225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6" name="Line 29"/>
          <p:cNvSpPr>
            <a:spLocks noChangeShapeType="1"/>
          </p:cNvSpPr>
          <p:nvPr/>
        </p:nvSpPr>
        <p:spPr bwMode="auto">
          <a:xfrm>
            <a:off x="5880100" y="2590800"/>
            <a:ext cx="5905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257" name="Line 30"/>
          <p:cNvSpPr>
            <a:spLocks noChangeShapeType="1"/>
          </p:cNvSpPr>
          <p:nvPr/>
        </p:nvSpPr>
        <p:spPr bwMode="auto">
          <a:xfrm>
            <a:off x="6454775" y="2590800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258" name="Line 31"/>
          <p:cNvSpPr>
            <a:spLocks noChangeShapeType="1"/>
          </p:cNvSpPr>
          <p:nvPr/>
        </p:nvSpPr>
        <p:spPr bwMode="auto">
          <a:xfrm>
            <a:off x="6454775" y="3695700"/>
            <a:ext cx="0" cy="482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259" name="Line 32"/>
          <p:cNvSpPr>
            <a:spLocks noChangeShapeType="1"/>
          </p:cNvSpPr>
          <p:nvPr/>
        </p:nvSpPr>
        <p:spPr bwMode="auto">
          <a:xfrm flipH="1">
            <a:off x="3854450" y="4152900"/>
            <a:ext cx="259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260" name="Line 33"/>
          <p:cNvSpPr>
            <a:spLocks noChangeShapeType="1"/>
          </p:cNvSpPr>
          <p:nvPr/>
        </p:nvSpPr>
        <p:spPr bwMode="auto">
          <a:xfrm flipV="1">
            <a:off x="3854450" y="2593975"/>
            <a:ext cx="0" cy="15906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261" name="Line 34"/>
          <p:cNvSpPr>
            <a:spLocks noChangeShapeType="1"/>
          </p:cNvSpPr>
          <p:nvPr/>
        </p:nvSpPr>
        <p:spPr bwMode="auto">
          <a:xfrm>
            <a:off x="3832225" y="2600325"/>
            <a:ext cx="4222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262" name="Line 35"/>
          <p:cNvSpPr>
            <a:spLocks noChangeShapeType="1"/>
          </p:cNvSpPr>
          <p:nvPr/>
        </p:nvSpPr>
        <p:spPr bwMode="auto">
          <a:xfrm>
            <a:off x="2962275" y="2879725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263" name="Line 36"/>
          <p:cNvSpPr>
            <a:spLocks noChangeShapeType="1"/>
          </p:cNvSpPr>
          <p:nvPr/>
        </p:nvSpPr>
        <p:spPr bwMode="auto">
          <a:xfrm flipH="1">
            <a:off x="2984500" y="1524000"/>
            <a:ext cx="0" cy="7842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264" name="Line 37"/>
          <p:cNvSpPr>
            <a:spLocks noChangeShapeType="1"/>
          </p:cNvSpPr>
          <p:nvPr/>
        </p:nvSpPr>
        <p:spPr bwMode="auto">
          <a:xfrm>
            <a:off x="2943225" y="3638550"/>
            <a:ext cx="215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265" name="Line 38"/>
          <p:cNvSpPr>
            <a:spLocks noChangeShapeType="1"/>
          </p:cNvSpPr>
          <p:nvPr/>
        </p:nvSpPr>
        <p:spPr bwMode="auto">
          <a:xfrm>
            <a:off x="5073650" y="3441700"/>
            <a:ext cx="0" cy="190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266" name="Line 39"/>
          <p:cNvSpPr>
            <a:spLocks noChangeShapeType="1"/>
          </p:cNvSpPr>
          <p:nvPr/>
        </p:nvSpPr>
        <p:spPr bwMode="auto">
          <a:xfrm flipV="1">
            <a:off x="5060950" y="1546225"/>
            <a:ext cx="0" cy="2317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267" name="Line 40"/>
          <p:cNvSpPr>
            <a:spLocks noChangeShapeType="1"/>
          </p:cNvSpPr>
          <p:nvPr/>
        </p:nvSpPr>
        <p:spPr bwMode="auto">
          <a:xfrm flipH="1">
            <a:off x="2984500" y="1539875"/>
            <a:ext cx="21018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0268" name="Group 41"/>
          <p:cNvGrpSpPr>
            <a:grpSpLocks/>
          </p:cNvGrpSpPr>
          <p:nvPr/>
        </p:nvGrpSpPr>
        <p:grpSpPr bwMode="auto">
          <a:xfrm>
            <a:off x="4895850" y="4394200"/>
            <a:ext cx="511175" cy="244475"/>
            <a:chOff x="3084" y="2768"/>
            <a:chExt cx="322" cy="154"/>
          </a:xfrm>
        </p:grpSpPr>
        <p:sp>
          <p:nvSpPr>
            <p:cNvPr id="10310" name="Line 42"/>
            <p:cNvSpPr>
              <a:spLocks noChangeShapeType="1"/>
            </p:cNvSpPr>
            <p:nvPr/>
          </p:nvSpPr>
          <p:spPr bwMode="auto">
            <a:xfrm>
              <a:off x="3084" y="2768"/>
              <a:ext cx="3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1" name="Line 43"/>
            <p:cNvSpPr>
              <a:spLocks noChangeShapeType="1"/>
            </p:cNvSpPr>
            <p:nvPr/>
          </p:nvSpPr>
          <p:spPr bwMode="auto">
            <a:xfrm>
              <a:off x="3228" y="2922"/>
              <a:ext cx="5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2" name="Line 44"/>
            <p:cNvSpPr>
              <a:spLocks noChangeShapeType="1"/>
            </p:cNvSpPr>
            <p:nvPr/>
          </p:nvSpPr>
          <p:spPr bwMode="auto">
            <a:xfrm>
              <a:off x="3170" y="2846"/>
              <a:ext cx="15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69" name="Line 45"/>
          <p:cNvSpPr>
            <a:spLocks noChangeShapeType="1"/>
          </p:cNvSpPr>
          <p:nvPr/>
        </p:nvSpPr>
        <p:spPr bwMode="auto">
          <a:xfrm flipV="1">
            <a:off x="5172075" y="4156075"/>
            <a:ext cx="0" cy="2254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270" name="Rectangle 46"/>
          <p:cNvSpPr>
            <a:spLocks noChangeArrowheads="1"/>
          </p:cNvSpPr>
          <p:nvPr/>
        </p:nvSpPr>
        <p:spPr bwMode="auto">
          <a:xfrm>
            <a:off x="2628900" y="2349500"/>
            <a:ext cx="6238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/>
              <a:t>CA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1431925" y="1762125"/>
            <a:ext cx="6680200" cy="2771775"/>
            <a:chOff x="902" y="1110"/>
            <a:chExt cx="4208" cy="1746"/>
          </a:xfrm>
        </p:grpSpPr>
        <p:grpSp>
          <p:nvGrpSpPr>
            <p:cNvPr id="10294" name="Group 48"/>
            <p:cNvGrpSpPr>
              <a:grpSpLocks/>
            </p:cNvGrpSpPr>
            <p:nvPr/>
          </p:nvGrpSpPr>
          <p:grpSpPr bwMode="auto">
            <a:xfrm>
              <a:off x="902" y="1648"/>
              <a:ext cx="276" cy="728"/>
              <a:chOff x="902" y="1648"/>
              <a:chExt cx="276" cy="728"/>
            </a:xfrm>
          </p:grpSpPr>
          <p:sp>
            <p:nvSpPr>
              <p:cNvPr id="10308" name="Arc 49"/>
              <p:cNvSpPr>
                <a:spLocks/>
              </p:cNvSpPr>
              <p:nvPr/>
            </p:nvSpPr>
            <p:spPr bwMode="auto">
              <a:xfrm rot="-5580000">
                <a:off x="595" y="1949"/>
                <a:ext cx="728" cy="119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</a:path>
                  <a:path w="21599" h="21600" stroke="0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09" name="Arc 50"/>
              <p:cNvSpPr>
                <a:spLocks/>
              </p:cNvSpPr>
              <p:nvPr/>
            </p:nvSpPr>
            <p:spPr bwMode="auto">
              <a:xfrm rot="5580000">
                <a:off x="752" y="1949"/>
                <a:ext cx="728" cy="119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58" y="0"/>
                      <a:pt x="21499" y="9560"/>
                      <a:pt x="21599" y="21417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58" y="0"/>
                      <a:pt x="21499" y="9560"/>
                      <a:pt x="21599" y="2141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295" name="Group 51"/>
            <p:cNvGrpSpPr>
              <a:grpSpLocks/>
            </p:cNvGrpSpPr>
            <p:nvPr/>
          </p:nvGrpSpPr>
          <p:grpSpPr bwMode="auto">
            <a:xfrm flipV="1">
              <a:off x="4832" y="2128"/>
              <a:ext cx="278" cy="728"/>
              <a:chOff x="4832" y="2128"/>
              <a:chExt cx="278" cy="728"/>
            </a:xfrm>
          </p:grpSpPr>
          <p:sp>
            <p:nvSpPr>
              <p:cNvPr id="10306" name="Arc 52"/>
              <p:cNvSpPr>
                <a:spLocks/>
              </p:cNvSpPr>
              <p:nvPr/>
            </p:nvSpPr>
            <p:spPr bwMode="auto">
              <a:xfrm rot="-5220000">
                <a:off x="4525" y="2430"/>
                <a:ext cx="729" cy="119"/>
              </a:xfrm>
              <a:custGeom>
                <a:avLst/>
                <a:gdLst>
                  <a:gd name="T0" fmla="*/ 0 w 21629"/>
                  <a:gd name="T1" fmla="*/ 0 h 21600"/>
                  <a:gd name="T2" fmla="*/ 0 w 21629"/>
                  <a:gd name="T3" fmla="*/ 0 h 21600"/>
                  <a:gd name="T4" fmla="*/ 0 w 216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9"/>
                  <a:gd name="T10" fmla="*/ 0 h 21600"/>
                  <a:gd name="T11" fmla="*/ 21629 w 216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9" h="21600" fill="none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</a:path>
                  <a:path w="21629" h="21600" stroke="0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  <a:lnTo>
                      <a:pt x="30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07" name="Arc 53"/>
              <p:cNvSpPr>
                <a:spLocks/>
              </p:cNvSpPr>
              <p:nvPr/>
            </p:nvSpPr>
            <p:spPr bwMode="auto">
              <a:xfrm rot="5220000">
                <a:off x="4685" y="2430"/>
                <a:ext cx="728" cy="119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</a:path>
                  <a:path w="21599" h="21600" stroke="0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296" name="Group 54"/>
            <p:cNvGrpSpPr>
              <a:grpSpLocks/>
            </p:cNvGrpSpPr>
            <p:nvPr/>
          </p:nvGrpSpPr>
          <p:grpSpPr bwMode="auto">
            <a:xfrm flipH="1">
              <a:off x="3200" y="1110"/>
              <a:ext cx="508" cy="516"/>
              <a:chOff x="3200" y="1110"/>
              <a:chExt cx="508" cy="516"/>
            </a:xfrm>
          </p:grpSpPr>
          <p:sp>
            <p:nvSpPr>
              <p:cNvPr id="10302" name="Line 55"/>
              <p:cNvSpPr>
                <a:spLocks noChangeShapeType="1"/>
              </p:cNvSpPr>
              <p:nvPr/>
            </p:nvSpPr>
            <p:spPr bwMode="auto">
              <a:xfrm flipH="1">
                <a:off x="3200" y="1110"/>
                <a:ext cx="506" cy="514"/>
              </a:xfrm>
              <a:prstGeom prst="line">
                <a:avLst/>
              </a:prstGeom>
              <a:noFill/>
              <a:ln w="50800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303" name="Group 56"/>
              <p:cNvGrpSpPr>
                <a:grpSpLocks/>
              </p:cNvGrpSpPr>
              <p:nvPr/>
            </p:nvGrpSpPr>
            <p:grpSpPr bwMode="auto">
              <a:xfrm>
                <a:off x="3248" y="1182"/>
                <a:ext cx="400" cy="384"/>
                <a:chOff x="3248" y="1182"/>
                <a:chExt cx="400" cy="384"/>
              </a:xfrm>
            </p:grpSpPr>
            <p:sp>
              <p:nvSpPr>
                <p:cNvPr id="10304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3386" y="1182"/>
                  <a:ext cx="260" cy="2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305" name="AutoShape 58"/>
                <p:cNvSpPr>
                  <a:spLocks noChangeArrowheads="1"/>
                </p:cNvSpPr>
                <p:nvPr/>
              </p:nvSpPr>
              <p:spPr bwMode="auto">
                <a:xfrm rot="10800000">
                  <a:off x="3248" y="1313"/>
                  <a:ext cx="252" cy="252"/>
                </a:xfrm>
                <a:prstGeom prst="rtTriangle">
                  <a:avLst/>
                </a:prstGeom>
                <a:solidFill>
                  <a:srgbClr val="3333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0297" name="Group 59"/>
            <p:cNvGrpSpPr>
              <a:grpSpLocks/>
            </p:cNvGrpSpPr>
            <p:nvPr/>
          </p:nvGrpSpPr>
          <p:grpSpPr bwMode="auto">
            <a:xfrm flipH="1">
              <a:off x="2672" y="1638"/>
              <a:ext cx="530" cy="530"/>
              <a:chOff x="2672" y="1638"/>
              <a:chExt cx="530" cy="530"/>
            </a:xfrm>
          </p:grpSpPr>
          <p:sp>
            <p:nvSpPr>
              <p:cNvPr id="10298" name="Line 60"/>
              <p:cNvSpPr>
                <a:spLocks noChangeShapeType="1"/>
              </p:cNvSpPr>
              <p:nvPr/>
            </p:nvSpPr>
            <p:spPr bwMode="auto">
              <a:xfrm flipH="1">
                <a:off x="2672" y="1638"/>
                <a:ext cx="528" cy="528"/>
              </a:xfrm>
              <a:prstGeom prst="line">
                <a:avLst/>
              </a:prstGeom>
              <a:noFill/>
              <a:ln w="50800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299" name="Group 61"/>
              <p:cNvGrpSpPr>
                <a:grpSpLocks/>
              </p:cNvGrpSpPr>
              <p:nvPr/>
            </p:nvGrpSpPr>
            <p:grpSpPr bwMode="auto">
              <a:xfrm>
                <a:off x="2742" y="1712"/>
                <a:ext cx="400" cy="384"/>
                <a:chOff x="2742" y="1712"/>
                <a:chExt cx="400" cy="384"/>
              </a:xfrm>
            </p:grpSpPr>
            <p:sp>
              <p:nvSpPr>
                <p:cNvPr id="10300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2880" y="1712"/>
                  <a:ext cx="260" cy="2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301" name="AutoShape 63"/>
                <p:cNvSpPr>
                  <a:spLocks noChangeArrowheads="1"/>
                </p:cNvSpPr>
                <p:nvPr/>
              </p:nvSpPr>
              <p:spPr bwMode="auto">
                <a:xfrm rot="10800000">
                  <a:off x="2742" y="1842"/>
                  <a:ext cx="252" cy="252"/>
                </a:xfrm>
                <a:prstGeom prst="rtTriangle">
                  <a:avLst/>
                </a:prstGeom>
                <a:solidFill>
                  <a:srgbClr val="3333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4" name="Group 64"/>
          <p:cNvGrpSpPr>
            <a:grpSpLocks/>
          </p:cNvGrpSpPr>
          <p:nvPr/>
        </p:nvGrpSpPr>
        <p:grpSpPr bwMode="auto">
          <a:xfrm>
            <a:off x="923925" y="1444625"/>
            <a:ext cx="6667500" cy="3089275"/>
            <a:chOff x="582" y="910"/>
            <a:chExt cx="4200" cy="1946"/>
          </a:xfrm>
        </p:grpSpPr>
        <p:grpSp>
          <p:nvGrpSpPr>
            <p:cNvPr id="10278" name="Group 65"/>
            <p:cNvGrpSpPr>
              <a:grpSpLocks/>
            </p:cNvGrpSpPr>
            <p:nvPr/>
          </p:nvGrpSpPr>
          <p:grpSpPr bwMode="auto">
            <a:xfrm flipH="1">
              <a:off x="2664" y="1112"/>
              <a:ext cx="508" cy="508"/>
              <a:chOff x="2664" y="1112"/>
              <a:chExt cx="508" cy="508"/>
            </a:xfrm>
          </p:grpSpPr>
          <p:sp>
            <p:nvSpPr>
              <p:cNvPr id="10290" name="Line 66"/>
              <p:cNvSpPr>
                <a:spLocks noChangeShapeType="1"/>
              </p:cNvSpPr>
              <p:nvPr/>
            </p:nvSpPr>
            <p:spPr bwMode="auto">
              <a:xfrm>
                <a:off x="2664" y="1112"/>
                <a:ext cx="508" cy="506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291" name="Group 67"/>
              <p:cNvGrpSpPr>
                <a:grpSpLocks/>
              </p:cNvGrpSpPr>
              <p:nvPr/>
            </p:nvGrpSpPr>
            <p:grpSpPr bwMode="auto">
              <a:xfrm>
                <a:off x="2706" y="1150"/>
                <a:ext cx="386" cy="400"/>
                <a:chOff x="2706" y="1150"/>
                <a:chExt cx="386" cy="400"/>
              </a:xfrm>
            </p:grpSpPr>
            <p:sp>
              <p:nvSpPr>
                <p:cNvPr id="10292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830" y="1286"/>
                  <a:ext cx="262" cy="2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293" name="AutoShape 69"/>
                <p:cNvSpPr>
                  <a:spLocks noChangeArrowheads="1"/>
                </p:cNvSpPr>
                <p:nvPr/>
              </p:nvSpPr>
              <p:spPr bwMode="auto">
                <a:xfrm rot="-5400000">
                  <a:off x="2704" y="1148"/>
                  <a:ext cx="254" cy="254"/>
                </a:xfrm>
                <a:prstGeom prst="rtTriangle">
                  <a:avLst/>
                </a:prstGeom>
                <a:solidFill>
                  <a:srgbClr val="FF0033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0279" name="Group 70"/>
            <p:cNvGrpSpPr>
              <a:grpSpLocks/>
            </p:cNvGrpSpPr>
            <p:nvPr/>
          </p:nvGrpSpPr>
          <p:grpSpPr bwMode="auto">
            <a:xfrm>
              <a:off x="582" y="910"/>
              <a:ext cx="278" cy="728"/>
              <a:chOff x="582" y="910"/>
              <a:chExt cx="278" cy="728"/>
            </a:xfrm>
          </p:grpSpPr>
          <p:sp>
            <p:nvSpPr>
              <p:cNvPr id="10288" name="Arc 71"/>
              <p:cNvSpPr>
                <a:spLocks/>
              </p:cNvSpPr>
              <p:nvPr/>
            </p:nvSpPr>
            <p:spPr bwMode="auto">
              <a:xfrm rot="-5220000">
                <a:off x="276" y="1212"/>
                <a:ext cx="728" cy="119"/>
              </a:xfrm>
              <a:custGeom>
                <a:avLst/>
                <a:gdLst>
                  <a:gd name="T0" fmla="*/ 0 w 21629"/>
                  <a:gd name="T1" fmla="*/ 0 h 21600"/>
                  <a:gd name="T2" fmla="*/ 0 w 21629"/>
                  <a:gd name="T3" fmla="*/ 0 h 21600"/>
                  <a:gd name="T4" fmla="*/ 0 w 216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9"/>
                  <a:gd name="T10" fmla="*/ 0 h 21600"/>
                  <a:gd name="T11" fmla="*/ 21629 w 216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9" h="21600" fill="none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</a:path>
                  <a:path w="21629" h="21600" stroke="0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  <a:lnTo>
                      <a:pt x="30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89" name="Arc 72"/>
              <p:cNvSpPr>
                <a:spLocks/>
              </p:cNvSpPr>
              <p:nvPr/>
            </p:nvSpPr>
            <p:spPr bwMode="auto">
              <a:xfrm rot="5220000">
                <a:off x="435" y="1213"/>
                <a:ext cx="728" cy="119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</a:path>
                  <a:path w="21599" h="21600" stroke="0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280" name="Group 73"/>
            <p:cNvGrpSpPr>
              <a:grpSpLocks/>
            </p:cNvGrpSpPr>
            <p:nvPr/>
          </p:nvGrpSpPr>
          <p:grpSpPr bwMode="auto">
            <a:xfrm flipV="1">
              <a:off x="4504" y="2128"/>
              <a:ext cx="278" cy="728"/>
              <a:chOff x="4504" y="2128"/>
              <a:chExt cx="278" cy="728"/>
            </a:xfrm>
          </p:grpSpPr>
          <p:sp>
            <p:nvSpPr>
              <p:cNvPr id="10286" name="Arc 74"/>
              <p:cNvSpPr>
                <a:spLocks/>
              </p:cNvSpPr>
              <p:nvPr/>
            </p:nvSpPr>
            <p:spPr bwMode="auto">
              <a:xfrm rot="-5220000">
                <a:off x="4197" y="2430"/>
                <a:ext cx="729" cy="119"/>
              </a:xfrm>
              <a:custGeom>
                <a:avLst/>
                <a:gdLst>
                  <a:gd name="T0" fmla="*/ 0 w 21629"/>
                  <a:gd name="T1" fmla="*/ 0 h 21600"/>
                  <a:gd name="T2" fmla="*/ 0 w 21629"/>
                  <a:gd name="T3" fmla="*/ 0 h 21600"/>
                  <a:gd name="T4" fmla="*/ 0 w 216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9"/>
                  <a:gd name="T10" fmla="*/ 0 h 21600"/>
                  <a:gd name="T11" fmla="*/ 21629 w 216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9" h="21600" fill="none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</a:path>
                  <a:path w="21629" h="21600" stroke="0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  <a:lnTo>
                      <a:pt x="30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87" name="Arc 75"/>
              <p:cNvSpPr>
                <a:spLocks/>
              </p:cNvSpPr>
              <p:nvPr/>
            </p:nvSpPr>
            <p:spPr bwMode="auto">
              <a:xfrm rot="5220000">
                <a:off x="4357" y="2430"/>
                <a:ext cx="728" cy="119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</a:path>
                  <a:path w="21599" h="21600" stroke="0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281" name="Group 76"/>
            <p:cNvGrpSpPr>
              <a:grpSpLocks/>
            </p:cNvGrpSpPr>
            <p:nvPr/>
          </p:nvGrpSpPr>
          <p:grpSpPr bwMode="auto">
            <a:xfrm flipH="1">
              <a:off x="3198" y="1636"/>
              <a:ext cx="524" cy="522"/>
              <a:chOff x="3198" y="1636"/>
              <a:chExt cx="524" cy="522"/>
            </a:xfrm>
          </p:grpSpPr>
          <p:sp>
            <p:nvSpPr>
              <p:cNvPr id="10282" name="Line 77"/>
              <p:cNvSpPr>
                <a:spLocks noChangeShapeType="1"/>
              </p:cNvSpPr>
              <p:nvPr/>
            </p:nvSpPr>
            <p:spPr bwMode="auto">
              <a:xfrm>
                <a:off x="3198" y="1636"/>
                <a:ext cx="524" cy="522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283" name="Group 78"/>
              <p:cNvGrpSpPr>
                <a:grpSpLocks/>
              </p:cNvGrpSpPr>
              <p:nvPr/>
            </p:nvGrpSpPr>
            <p:grpSpPr bwMode="auto">
              <a:xfrm>
                <a:off x="3256" y="1694"/>
                <a:ext cx="386" cy="402"/>
                <a:chOff x="3256" y="1694"/>
                <a:chExt cx="386" cy="402"/>
              </a:xfrm>
            </p:grpSpPr>
            <p:sp>
              <p:nvSpPr>
                <p:cNvPr id="10284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380" y="1834"/>
                  <a:ext cx="260" cy="26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285" name="AutoShape 80"/>
                <p:cNvSpPr>
                  <a:spLocks noChangeArrowheads="1"/>
                </p:cNvSpPr>
                <p:nvPr/>
              </p:nvSpPr>
              <p:spPr bwMode="auto">
                <a:xfrm rot="-5400000">
                  <a:off x="3256" y="1694"/>
                  <a:ext cx="254" cy="254"/>
                </a:xfrm>
                <a:prstGeom prst="rtTriangle">
                  <a:avLst/>
                </a:prstGeom>
                <a:solidFill>
                  <a:srgbClr val="FF0033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21" name="Group 81"/>
          <p:cNvGrpSpPr>
            <a:grpSpLocks/>
          </p:cNvGrpSpPr>
          <p:nvPr/>
        </p:nvGrpSpPr>
        <p:grpSpPr bwMode="auto">
          <a:xfrm>
            <a:off x="5949950" y="3692525"/>
            <a:ext cx="393700" cy="393700"/>
            <a:chOff x="3748" y="2326"/>
            <a:chExt cx="248" cy="248"/>
          </a:xfrm>
        </p:grpSpPr>
        <p:sp>
          <p:nvSpPr>
            <p:cNvPr id="10276" name="Rectangle 82"/>
            <p:cNvSpPr>
              <a:spLocks noChangeArrowheads="1"/>
            </p:cNvSpPr>
            <p:nvPr/>
          </p:nvSpPr>
          <p:spPr bwMode="auto">
            <a:xfrm>
              <a:off x="3840" y="2326"/>
              <a:ext cx="52" cy="248"/>
            </a:xfrm>
            <a:prstGeom prst="rect">
              <a:avLst/>
            </a:prstGeom>
            <a:solidFill>
              <a:srgbClr val="FF0033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77" name="Rectangle 83"/>
            <p:cNvSpPr>
              <a:spLocks noChangeArrowheads="1"/>
            </p:cNvSpPr>
            <p:nvPr/>
          </p:nvSpPr>
          <p:spPr bwMode="auto">
            <a:xfrm rot="-5400003">
              <a:off x="3846" y="2332"/>
              <a:ext cx="52" cy="248"/>
            </a:xfrm>
            <a:prstGeom prst="rect">
              <a:avLst/>
            </a:prstGeom>
            <a:solidFill>
              <a:srgbClr val="FF0033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1588" name="Rectangle 84"/>
          <p:cNvSpPr>
            <a:spLocks noChangeArrowheads="1"/>
          </p:cNvSpPr>
          <p:nvPr/>
        </p:nvSpPr>
        <p:spPr bwMode="auto">
          <a:xfrm rot="-5400003">
            <a:off x="6096000" y="2660650"/>
            <a:ext cx="82550" cy="3937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89" name="Text Box 85"/>
          <p:cNvSpPr txBox="1">
            <a:spLocks noChangeArrowheads="1"/>
          </p:cNvSpPr>
          <p:nvPr/>
        </p:nvSpPr>
        <p:spPr bwMode="auto">
          <a:xfrm>
            <a:off x="1603375" y="327025"/>
            <a:ext cx="640983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Reverter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diodos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produz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alimentação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negativa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660525" y="241300"/>
            <a:ext cx="60490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Quiz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básico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sobre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fontes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alimentação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31774" y="1162050"/>
            <a:ext cx="8416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maior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parte das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fontes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alimentação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mudam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 CA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________.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765925" y="1044575"/>
            <a:ext cx="5661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CC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19074" y="1720850"/>
            <a:ext cx="8334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diodo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único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alcança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retificação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 ________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327525" y="1625600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FF0000"/>
                </a:solidFill>
                <a:latin typeface="Calibri" pitchFamily="34" charset="0"/>
              </a:rPr>
              <a:t>meia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28600" y="2349500"/>
            <a:ext cx="8210550" cy="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Dois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diodos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e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transformador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com </a:t>
            </a:r>
            <a:r>
              <a:rPr kumimoji="0"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tap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central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propiciam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_____________. 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930275" y="2806700"/>
            <a:ext cx="15443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completa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73050" y="3508375"/>
            <a:ext cx="5332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retificador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usa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_____________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diodos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3219450" y="3362325"/>
            <a:ext cx="1159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quatro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63525" y="4165600"/>
            <a:ext cx="8575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positivo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carga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contato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com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___________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diodo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5784850" y="4060825"/>
            <a:ext cx="13274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catodos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987425" y="561975"/>
            <a:ext cx="82550" cy="38100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98600" y="549275"/>
            <a:ext cx="82550" cy="38100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08125" y="1082675"/>
            <a:ext cx="82550" cy="38100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003300" y="1092200"/>
            <a:ext cx="82550" cy="38100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085850" y="450850"/>
            <a:ext cx="381000" cy="8255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108075" y="97155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117600" y="1504950"/>
            <a:ext cx="381000" cy="8255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11125" y="558800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35000" y="555625"/>
            <a:ext cx="82550" cy="38100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44525" y="1076325"/>
            <a:ext cx="82550" cy="38100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14300" y="1085850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09550" y="44450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1775" y="968375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41300" y="149860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1838325" y="555625"/>
            <a:ext cx="82550" cy="38100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49500" y="542925"/>
            <a:ext cx="82550" cy="38100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71725" y="1076325"/>
            <a:ext cx="82550" cy="38100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841500" y="1085850"/>
            <a:ext cx="82550" cy="38100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1936750" y="444500"/>
            <a:ext cx="381000" cy="8255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1958975" y="96520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1968500" y="1498600"/>
            <a:ext cx="381000" cy="8255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2695575" y="555625"/>
            <a:ext cx="82550" cy="38100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3206750" y="542925"/>
            <a:ext cx="82550" cy="38100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3228975" y="1076325"/>
            <a:ext cx="82550" cy="38100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2701925" y="1085850"/>
            <a:ext cx="82550" cy="38100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2797175" y="444500"/>
            <a:ext cx="381000" cy="8255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2816225" y="96520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28925" y="1498600"/>
            <a:ext cx="381000" cy="8255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806450" y="1511300"/>
            <a:ext cx="9525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1670050" y="1498600"/>
            <a:ext cx="95250" cy="82550"/>
          </a:xfrm>
          <a:prstGeom prst="rect">
            <a:avLst/>
          </a:prstGeom>
          <a:solidFill>
            <a:srgbClr val="FF0033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2533650" y="1498600"/>
            <a:ext cx="9525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>
            <a:off x="3454400" y="609600"/>
            <a:ext cx="247650" cy="247650"/>
          </a:xfrm>
          <a:prstGeom prst="ellipse">
            <a:avLst/>
          </a:prstGeom>
          <a:solidFill>
            <a:srgbClr val="FF0033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3654425" y="508000"/>
            <a:ext cx="6746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/>
              <a:t>Vac</a:t>
            </a: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3673475" y="1028700"/>
            <a:ext cx="692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/>
              <a:t>Vdc</a:t>
            </a:r>
          </a:p>
        </p:txBody>
      </p:sp>
      <p:sp>
        <p:nvSpPr>
          <p:cNvPr id="12324" name="Oval 36"/>
          <p:cNvSpPr>
            <a:spLocks noChangeArrowheads="1"/>
          </p:cNvSpPr>
          <p:nvPr/>
        </p:nvSpPr>
        <p:spPr bwMode="auto">
          <a:xfrm>
            <a:off x="3463925" y="1120775"/>
            <a:ext cx="247650" cy="247650"/>
          </a:xfrm>
          <a:prstGeom prst="ellips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2325" name="Group 37"/>
          <p:cNvGrpSpPr>
            <a:grpSpLocks/>
          </p:cNvGrpSpPr>
          <p:nvPr/>
        </p:nvGrpSpPr>
        <p:grpSpPr bwMode="auto">
          <a:xfrm>
            <a:off x="4121150" y="2438400"/>
            <a:ext cx="384175" cy="511175"/>
            <a:chOff x="2596" y="1536"/>
            <a:chExt cx="242" cy="322"/>
          </a:xfrm>
        </p:grpSpPr>
        <p:sp>
          <p:nvSpPr>
            <p:cNvPr id="12428" name="AutoShape 38"/>
            <p:cNvSpPr>
              <a:spLocks noChangeArrowheads="1"/>
            </p:cNvSpPr>
            <p:nvPr/>
          </p:nvSpPr>
          <p:spPr bwMode="auto">
            <a:xfrm rot="5400000">
              <a:off x="2552" y="1581"/>
              <a:ext cx="306" cy="224"/>
            </a:xfrm>
            <a:prstGeom prst="triangle">
              <a:avLst>
                <a:gd name="adj" fmla="val 50329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29" name="Line 39"/>
            <p:cNvSpPr>
              <a:spLocks noChangeShapeType="1"/>
            </p:cNvSpPr>
            <p:nvPr/>
          </p:nvSpPr>
          <p:spPr bwMode="auto">
            <a:xfrm>
              <a:off x="2838" y="1536"/>
              <a:ext cx="0" cy="3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326" name="Group 40"/>
          <p:cNvGrpSpPr>
            <a:grpSpLocks/>
          </p:cNvGrpSpPr>
          <p:nvPr/>
        </p:nvGrpSpPr>
        <p:grpSpPr bwMode="auto">
          <a:xfrm>
            <a:off x="4149725" y="4438650"/>
            <a:ext cx="511175" cy="244475"/>
            <a:chOff x="2614" y="2796"/>
            <a:chExt cx="322" cy="154"/>
          </a:xfrm>
        </p:grpSpPr>
        <p:sp>
          <p:nvSpPr>
            <p:cNvPr id="12425" name="Line 41"/>
            <p:cNvSpPr>
              <a:spLocks noChangeShapeType="1"/>
            </p:cNvSpPr>
            <p:nvPr/>
          </p:nvSpPr>
          <p:spPr bwMode="auto">
            <a:xfrm>
              <a:off x="2614" y="2796"/>
              <a:ext cx="32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426" name="Line 42"/>
            <p:cNvSpPr>
              <a:spLocks noChangeShapeType="1"/>
            </p:cNvSpPr>
            <p:nvPr/>
          </p:nvSpPr>
          <p:spPr bwMode="auto">
            <a:xfrm>
              <a:off x="2758" y="2950"/>
              <a:ext cx="5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427" name="Line 43"/>
            <p:cNvSpPr>
              <a:spLocks noChangeShapeType="1"/>
            </p:cNvSpPr>
            <p:nvPr/>
          </p:nvSpPr>
          <p:spPr bwMode="auto">
            <a:xfrm>
              <a:off x="2700" y="2876"/>
              <a:ext cx="1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327" name="Group 44"/>
          <p:cNvGrpSpPr>
            <a:grpSpLocks/>
          </p:cNvGrpSpPr>
          <p:nvPr/>
        </p:nvGrpSpPr>
        <p:grpSpPr bwMode="auto">
          <a:xfrm>
            <a:off x="5318125" y="3051175"/>
            <a:ext cx="247650" cy="654050"/>
            <a:chOff x="3350" y="1922"/>
            <a:chExt cx="156" cy="412"/>
          </a:xfrm>
        </p:grpSpPr>
        <p:sp>
          <p:nvSpPr>
            <p:cNvPr id="12418" name="Line 45"/>
            <p:cNvSpPr>
              <a:spLocks noChangeShapeType="1"/>
            </p:cNvSpPr>
            <p:nvPr/>
          </p:nvSpPr>
          <p:spPr bwMode="auto">
            <a:xfrm flipH="1" flipV="1">
              <a:off x="3354" y="196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419" name="Line 46"/>
            <p:cNvSpPr>
              <a:spLocks noChangeShapeType="1"/>
            </p:cNvSpPr>
            <p:nvPr/>
          </p:nvSpPr>
          <p:spPr bwMode="auto">
            <a:xfrm flipH="1" flipV="1">
              <a:off x="3352" y="209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420" name="Line 47"/>
            <p:cNvSpPr>
              <a:spLocks noChangeShapeType="1"/>
            </p:cNvSpPr>
            <p:nvPr/>
          </p:nvSpPr>
          <p:spPr bwMode="auto">
            <a:xfrm flipH="1" flipV="1">
              <a:off x="3350" y="223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421" name="Line 48"/>
            <p:cNvSpPr>
              <a:spLocks noChangeShapeType="1"/>
            </p:cNvSpPr>
            <p:nvPr/>
          </p:nvSpPr>
          <p:spPr bwMode="auto">
            <a:xfrm flipV="1">
              <a:off x="3350" y="216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422" name="Line 49"/>
            <p:cNvSpPr>
              <a:spLocks noChangeShapeType="1"/>
            </p:cNvSpPr>
            <p:nvPr/>
          </p:nvSpPr>
          <p:spPr bwMode="auto">
            <a:xfrm flipV="1">
              <a:off x="3354" y="202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423" name="Line 50"/>
            <p:cNvSpPr>
              <a:spLocks noChangeShapeType="1"/>
            </p:cNvSpPr>
            <p:nvPr/>
          </p:nvSpPr>
          <p:spPr bwMode="auto">
            <a:xfrm flipV="1">
              <a:off x="3356" y="192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424" name="Line 51"/>
            <p:cNvSpPr>
              <a:spLocks noChangeShapeType="1"/>
            </p:cNvSpPr>
            <p:nvPr/>
          </p:nvSpPr>
          <p:spPr bwMode="auto">
            <a:xfrm flipV="1">
              <a:off x="3428" y="230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328" name="Group 52"/>
          <p:cNvGrpSpPr>
            <a:grpSpLocks/>
          </p:cNvGrpSpPr>
          <p:nvPr/>
        </p:nvGrpSpPr>
        <p:grpSpPr bwMode="auto">
          <a:xfrm>
            <a:off x="2771775" y="3140075"/>
            <a:ext cx="606425" cy="530225"/>
            <a:chOff x="1746" y="1978"/>
            <a:chExt cx="383" cy="334"/>
          </a:xfrm>
        </p:grpSpPr>
        <p:sp>
          <p:nvSpPr>
            <p:cNvPr id="12416" name="Oval 53"/>
            <p:cNvSpPr>
              <a:spLocks noChangeArrowheads="1"/>
            </p:cNvSpPr>
            <p:nvPr/>
          </p:nvSpPr>
          <p:spPr bwMode="auto">
            <a:xfrm>
              <a:off x="1746" y="1978"/>
              <a:ext cx="378" cy="33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17" name="Rectangle 54"/>
            <p:cNvSpPr>
              <a:spLocks noChangeArrowheads="1"/>
            </p:cNvSpPr>
            <p:nvPr/>
          </p:nvSpPr>
          <p:spPr bwMode="auto">
            <a:xfrm>
              <a:off x="1747" y="1992"/>
              <a:ext cx="38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/>
                <a:t>CA</a:t>
              </a:r>
            </a:p>
          </p:txBody>
        </p:sp>
      </p:grpSp>
      <p:sp>
        <p:nvSpPr>
          <p:cNvPr id="12329" name="Line 55"/>
          <p:cNvSpPr>
            <a:spLocks noChangeShapeType="1"/>
          </p:cNvSpPr>
          <p:nvPr/>
        </p:nvSpPr>
        <p:spPr bwMode="auto">
          <a:xfrm flipH="1">
            <a:off x="3117850" y="2689225"/>
            <a:ext cx="1000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330" name="Line 56"/>
          <p:cNvSpPr>
            <a:spLocks noChangeShapeType="1"/>
          </p:cNvSpPr>
          <p:nvPr/>
        </p:nvSpPr>
        <p:spPr bwMode="auto">
          <a:xfrm>
            <a:off x="3117850" y="2663825"/>
            <a:ext cx="0" cy="438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331" name="Line 57"/>
          <p:cNvSpPr>
            <a:spLocks noChangeShapeType="1"/>
          </p:cNvSpPr>
          <p:nvPr/>
        </p:nvSpPr>
        <p:spPr bwMode="auto">
          <a:xfrm>
            <a:off x="3114675" y="3673475"/>
            <a:ext cx="0" cy="444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332" name="Line 58"/>
          <p:cNvSpPr>
            <a:spLocks noChangeShapeType="1"/>
          </p:cNvSpPr>
          <p:nvPr/>
        </p:nvSpPr>
        <p:spPr bwMode="auto">
          <a:xfrm>
            <a:off x="3105150" y="4092575"/>
            <a:ext cx="23590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333" name="Line 59"/>
          <p:cNvSpPr>
            <a:spLocks noChangeShapeType="1"/>
          </p:cNvSpPr>
          <p:nvPr/>
        </p:nvSpPr>
        <p:spPr bwMode="auto">
          <a:xfrm flipV="1">
            <a:off x="4425950" y="4095750"/>
            <a:ext cx="0" cy="3333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334" name="Line 60"/>
          <p:cNvSpPr>
            <a:spLocks noChangeShapeType="1"/>
          </p:cNvSpPr>
          <p:nvPr/>
        </p:nvSpPr>
        <p:spPr bwMode="auto">
          <a:xfrm flipV="1">
            <a:off x="5464175" y="3721100"/>
            <a:ext cx="0" cy="393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335" name="Line 61"/>
          <p:cNvSpPr>
            <a:spLocks noChangeShapeType="1"/>
          </p:cNvSpPr>
          <p:nvPr/>
        </p:nvSpPr>
        <p:spPr bwMode="auto">
          <a:xfrm>
            <a:off x="4524375" y="2689225"/>
            <a:ext cx="9048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336" name="Line 62"/>
          <p:cNvSpPr>
            <a:spLocks noChangeShapeType="1"/>
          </p:cNvSpPr>
          <p:nvPr/>
        </p:nvSpPr>
        <p:spPr bwMode="auto">
          <a:xfrm>
            <a:off x="892175" y="1914525"/>
            <a:ext cx="2203450" cy="1987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12337" name="Line 63"/>
          <p:cNvSpPr>
            <a:spLocks noChangeShapeType="1"/>
          </p:cNvSpPr>
          <p:nvPr/>
        </p:nvSpPr>
        <p:spPr bwMode="auto">
          <a:xfrm>
            <a:off x="879475" y="1914525"/>
            <a:ext cx="2200275" cy="93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5000625" y="3105150"/>
            <a:ext cx="3829049" cy="3086100"/>
            <a:chOff x="2642" y="1754"/>
            <a:chExt cx="3112" cy="2560"/>
          </a:xfrm>
        </p:grpSpPr>
        <p:sp>
          <p:nvSpPr>
            <p:cNvPr id="12378" name="AutoShape 65"/>
            <p:cNvSpPr>
              <a:spLocks noChangeArrowheads="1"/>
            </p:cNvSpPr>
            <p:nvPr/>
          </p:nvSpPr>
          <p:spPr bwMode="auto">
            <a:xfrm>
              <a:off x="2642" y="3114"/>
              <a:ext cx="3112" cy="1200"/>
            </a:xfrm>
            <a:prstGeom prst="cube">
              <a:avLst>
                <a:gd name="adj" fmla="val 25000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79" name="Rectangle 66"/>
            <p:cNvSpPr>
              <a:spLocks noChangeArrowheads="1"/>
            </p:cNvSpPr>
            <p:nvPr/>
          </p:nvSpPr>
          <p:spPr bwMode="auto">
            <a:xfrm>
              <a:off x="3350" y="3556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80" name="Rectangle 67"/>
            <p:cNvSpPr>
              <a:spLocks noChangeArrowheads="1"/>
            </p:cNvSpPr>
            <p:nvPr/>
          </p:nvSpPr>
          <p:spPr bwMode="auto">
            <a:xfrm>
              <a:off x="3672" y="3548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81" name="Rectangle 68"/>
            <p:cNvSpPr>
              <a:spLocks noChangeArrowheads="1"/>
            </p:cNvSpPr>
            <p:nvPr/>
          </p:nvSpPr>
          <p:spPr bwMode="auto">
            <a:xfrm>
              <a:off x="3678" y="3884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82" name="Rectangle 69"/>
            <p:cNvSpPr>
              <a:spLocks noChangeArrowheads="1"/>
            </p:cNvSpPr>
            <p:nvPr/>
          </p:nvSpPr>
          <p:spPr bwMode="auto">
            <a:xfrm>
              <a:off x="3362" y="3890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83" name="Rectangle 70"/>
            <p:cNvSpPr>
              <a:spLocks noChangeArrowheads="1"/>
            </p:cNvSpPr>
            <p:nvPr/>
          </p:nvSpPr>
          <p:spPr bwMode="auto">
            <a:xfrm>
              <a:off x="3414" y="3486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84" name="Rectangle 71"/>
            <p:cNvSpPr>
              <a:spLocks noChangeArrowheads="1"/>
            </p:cNvSpPr>
            <p:nvPr/>
          </p:nvSpPr>
          <p:spPr bwMode="auto">
            <a:xfrm>
              <a:off x="3426" y="3814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85" name="Rectangle 72"/>
            <p:cNvSpPr>
              <a:spLocks noChangeArrowheads="1"/>
            </p:cNvSpPr>
            <p:nvPr/>
          </p:nvSpPr>
          <p:spPr bwMode="auto">
            <a:xfrm>
              <a:off x="3434" y="4150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86" name="Rectangle 73"/>
            <p:cNvSpPr>
              <a:spLocks noChangeArrowheads="1"/>
            </p:cNvSpPr>
            <p:nvPr/>
          </p:nvSpPr>
          <p:spPr bwMode="auto">
            <a:xfrm>
              <a:off x="2798" y="3554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87" name="Rectangle 74"/>
            <p:cNvSpPr>
              <a:spLocks noChangeArrowheads="1"/>
            </p:cNvSpPr>
            <p:nvPr/>
          </p:nvSpPr>
          <p:spPr bwMode="auto">
            <a:xfrm>
              <a:off x="3128" y="3552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88" name="Rectangle 75"/>
            <p:cNvSpPr>
              <a:spLocks noChangeArrowheads="1"/>
            </p:cNvSpPr>
            <p:nvPr/>
          </p:nvSpPr>
          <p:spPr bwMode="auto">
            <a:xfrm>
              <a:off x="3134" y="3880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89" name="Rectangle 76"/>
            <p:cNvSpPr>
              <a:spLocks noChangeArrowheads="1"/>
            </p:cNvSpPr>
            <p:nvPr/>
          </p:nvSpPr>
          <p:spPr bwMode="auto">
            <a:xfrm>
              <a:off x="2802" y="3886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90" name="Rectangle 77"/>
            <p:cNvSpPr>
              <a:spLocks noChangeArrowheads="1"/>
            </p:cNvSpPr>
            <p:nvPr/>
          </p:nvSpPr>
          <p:spPr bwMode="auto">
            <a:xfrm>
              <a:off x="2862" y="3482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91" name="Rectangle 78"/>
            <p:cNvSpPr>
              <a:spLocks noChangeArrowheads="1"/>
            </p:cNvSpPr>
            <p:nvPr/>
          </p:nvSpPr>
          <p:spPr bwMode="auto">
            <a:xfrm>
              <a:off x="2874" y="3812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92" name="Rectangle 79"/>
            <p:cNvSpPr>
              <a:spLocks noChangeArrowheads="1"/>
            </p:cNvSpPr>
            <p:nvPr/>
          </p:nvSpPr>
          <p:spPr bwMode="auto">
            <a:xfrm>
              <a:off x="2882" y="4146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93" name="Rectangle 80"/>
            <p:cNvSpPr>
              <a:spLocks noChangeArrowheads="1"/>
            </p:cNvSpPr>
            <p:nvPr/>
          </p:nvSpPr>
          <p:spPr bwMode="auto">
            <a:xfrm>
              <a:off x="3886" y="3552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94" name="Rectangle 81"/>
            <p:cNvSpPr>
              <a:spLocks noChangeArrowheads="1"/>
            </p:cNvSpPr>
            <p:nvPr/>
          </p:nvSpPr>
          <p:spPr bwMode="auto">
            <a:xfrm>
              <a:off x="4208" y="3544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95" name="Rectangle 82"/>
            <p:cNvSpPr>
              <a:spLocks noChangeArrowheads="1"/>
            </p:cNvSpPr>
            <p:nvPr/>
          </p:nvSpPr>
          <p:spPr bwMode="auto">
            <a:xfrm>
              <a:off x="4222" y="3880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96" name="Rectangle 83"/>
            <p:cNvSpPr>
              <a:spLocks noChangeArrowheads="1"/>
            </p:cNvSpPr>
            <p:nvPr/>
          </p:nvSpPr>
          <p:spPr bwMode="auto">
            <a:xfrm>
              <a:off x="3890" y="3886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97" name="Rectangle 84"/>
            <p:cNvSpPr>
              <a:spLocks noChangeArrowheads="1"/>
            </p:cNvSpPr>
            <p:nvPr/>
          </p:nvSpPr>
          <p:spPr bwMode="auto">
            <a:xfrm>
              <a:off x="3950" y="3482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98" name="Rectangle 85"/>
            <p:cNvSpPr>
              <a:spLocks noChangeArrowheads="1"/>
            </p:cNvSpPr>
            <p:nvPr/>
          </p:nvSpPr>
          <p:spPr bwMode="auto">
            <a:xfrm>
              <a:off x="3962" y="3810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99" name="Rectangle 86"/>
            <p:cNvSpPr>
              <a:spLocks noChangeArrowheads="1"/>
            </p:cNvSpPr>
            <p:nvPr/>
          </p:nvSpPr>
          <p:spPr bwMode="auto">
            <a:xfrm>
              <a:off x="3970" y="4146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00" name="Rectangle 87"/>
            <p:cNvSpPr>
              <a:spLocks noChangeArrowheads="1"/>
            </p:cNvSpPr>
            <p:nvPr/>
          </p:nvSpPr>
          <p:spPr bwMode="auto">
            <a:xfrm>
              <a:off x="4428" y="3552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01" name="Rectangle 88"/>
            <p:cNvSpPr>
              <a:spLocks noChangeArrowheads="1"/>
            </p:cNvSpPr>
            <p:nvPr/>
          </p:nvSpPr>
          <p:spPr bwMode="auto">
            <a:xfrm>
              <a:off x="4750" y="3544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02" name="Rectangle 89"/>
            <p:cNvSpPr>
              <a:spLocks noChangeArrowheads="1"/>
            </p:cNvSpPr>
            <p:nvPr/>
          </p:nvSpPr>
          <p:spPr bwMode="auto">
            <a:xfrm>
              <a:off x="4764" y="3880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03" name="Rectangle 90"/>
            <p:cNvSpPr>
              <a:spLocks noChangeArrowheads="1"/>
            </p:cNvSpPr>
            <p:nvPr/>
          </p:nvSpPr>
          <p:spPr bwMode="auto">
            <a:xfrm>
              <a:off x="4430" y="3886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04" name="Rectangle 91"/>
            <p:cNvSpPr>
              <a:spLocks noChangeArrowheads="1"/>
            </p:cNvSpPr>
            <p:nvPr/>
          </p:nvSpPr>
          <p:spPr bwMode="auto">
            <a:xfrm>
              <a:off x="4490" y="3482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05" name="Rectangle 92"/>
            <p:cNvSpPr>
              <a:spLocks noChangeArrowheads="1"/>
            </p:cNvSpPr>
            <p:nvPr/>
          </p:nvSpPr>
          <p:spPr bwMode="auto">
            <a:xfrm>
              <a:off x="4504" y="3810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06" name="Rectangle 93"/>
            <p:cNvSpPr>
              <a:spLocks noChangeArrowheads="1"/>
            </p:cNvSpPr>
            <p:nvPr/>
          </p:nvSpPr>
          <p:spPr bwMode="auto">
            <a:xfrm>
              <a:off x="4510" y="4146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07" name="Rectangle 94"/>
            <p:cNvSpPr>
              <a:spLocks noChangeArrowheads="1"/>
            </p:cNvSpPr>
            <p:nvPr/>
          </p:nvSpPr>
          <p:spPr bwMode="auto">
            <a:xfrm>
              <a:off x="3238" y="4154"/>
              <a:ext cx="6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08" name="Rectangle 95"/>
            <p:cNvSpPr>
              <a:spLocks noChangeArrowheads="1"/>
            </p:cNvSpPr>
            <p:nvPr/>
          </p:nvSpPr>
          <p:spPr bwMode="auto">
            <a:xfrm>
              <a:off x="3782" y="4146"/>
              <a:ext cx="6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09" name="Rectangle 96"/>
            <p:cNvSpPr>
              <a:spLocks noChangeArrowheads="1"/>
            </p:cNvSpPr>
            <p:nvPr/>
          </p:nvSpPr>
          <p:spPr bwMode="auto">
            <a:xfrm>
              <a:off x="4326" y="4146"/>
              <a:ext cx="6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10" name="Oval 97"/>
            <p:cNvSpPr>
              <a:spLocks noChangeArrowheads="1"/>
            </p:cNvSpPr>
            <p:nvPr/>
          </p:nvSpPr>
          <p:spPr bwMode="auto">
            <a:xfrm>
              <a:off x="4904" y="3586"/>
              <a:ext cx="156" cy="156"/>
            </a:xfrm>
            <a:prstGeom prst="ellips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11" name="Rectangle 98"/>
            <p:cNvSpPr>
              <a:spLocks noChangeArrowheads="1"/>
            </p:cNvSpPr>
            <p:nvPr/>
          </p:nvSpPr>
          <p:spPr bwMode="auto">
            <a:xfrm>
              <a:off x="5032" y="3522"/>
              <a:ext cx="466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1800" b="1" dirty="0"/>
                <a:t>V</a:t>
              </a:r>
              <a:r>
                <a:rPr kumimoji="0" lang="en-US" sz="1800" b="1" baseline="-25000" dirty="0"/>
                <a:t>CA</a:t>
              </a:r>
              <a:endParaRPr kumimoji="0" lang="en-US" sz="1800" dirty="0"/>
            </a:p>
          </p:txBody>
        </p:sp>
        <p:sp>
          <p:nvSpPr>
            <p:cNvPr id="12412" name="Rectangle 99"/>
            <p:cNvSpPr>
              <a:spLocks noChangeArrowheads="1"/>
            </p:cNvSpPr>
            <p:nvPr/>
          </p:nvSpPr>
          <p:spPr bwMode="auto">
            <a:xfrm>
              <a:off x="5016" y="3850"/>
              <a:ext cx="466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1800" b="1" dirty="0"/>
                <a:t>V</a:t>
              </a:r>
              <a:r>
                <a:rPr kumimoji="0" lang="en-US" sz="1800" b="1" baseline="-25000" dirty="0"/>
                <a:t>CC</a:t>
              </a:r>
              <a:endParaRPr kumimoji="0" lang="en-US" sz="1800" dirty="0"/>
            </a:p>
          </p:txBody>
        </p:sp>
        <p:sp>
          <p:nvSpPr>
            <p:cNvPr id="12413" name="Oval 100"/>
            <p:cNvSpPr>
              <a:spLocks noChangeArrowheads="1"/>
            </p:cNvSpPr>
            <p:nvPr/>
          </p:nvSpPr>
          <p:spPr bwMode="auto">
            <a:xfrm>
              <a:off x="4912" y="3908"/>
              <a:ext cx="156" cy="156"/>
            </a:xfrm>
            <a:prstGeom prst="ellipse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14" name="Line 101"/>
            <p:cNvSpPr>
              <a:spLocks noChangeShapeType="1"/>
            </p:cNvSpPr>
            <p:nvPr/>
          </p:nvSpPr>
          <p:spPr bwMode="auto">
            <a:xfrm flipH="1" flipV="1">
              <a:off x="3458" y="2452"/>
              <a:ext cx="1320" cy="66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415" name="Line 102"/>
            <p:cNvSpPr>
              <a:spLocks noChangeShapeType="1"/>
            </p:cNvSpPr>
            <p:nvPr/>
          </p:nvSpPr>
          <p:spPr bwMode="auto">
            <a:xfrm flipH="1" flipV="1">
              <a:off x="3450" y="1754"/>
              <a:ext cx="1328" cy="135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655" name="Rectangle 103"/>
          <p:cNvSpPr>
            <a:spLocks noChangeArrowheads="1"/>
          </p:cNvSpPr>
          <p:nvPr/>
        </p:nvSpPr>
        <p:spPr bwMode="auto">
          <a:xfrm>
            <a:off x="5619750" y="1352550"/>
            <a:ext cx="245682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pPr algn="ctr"/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Ignorando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perda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diodo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  <a:p>
            <a:pPr algn="ctr"/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CC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médio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45%</a:t>
            </a:r>
          </a:p>
          <a:p>
            <a:pPr algn="ctr"/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da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endParaRPr kumimoji="0"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meia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2340" name="AutoShape 104"/>
          <p:cNvSpPr>
            <a:spLocks noChangeArrowheads="1"/>
          </p:cNvSpPr>
          <p:nvPr/>
        </p:nvSpPr>
        <p:spPr bwMode="auto">
          <a:xfrm>
            <a:off x="12700" y="12700"/>
            <a:ext cx="4940300" cy="1905000"/>
          </a:xfrm>
          <a:prstGeom prst="cube">
            <a:avLst>
              <a:gd name="adj" fmla="val 25000"/>
            </a:avLst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41" name="Rectangle 105"/>
          <p:cNvSpPr>
            <a:spLocks noChangeArrowheads="1"/>
          </p:cNvSpPr>
          <p:nvPr/>
        </p:nvSpPr>
        <p:spPr bwMode="auto">
          <a:xfrm>
            <a:off x="1139825" y="7143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42" name="Rectangle 106"/>
          <p:cNvSpPr>
            <a:spLocks noChangeArrowheads="1"/>
          </p:cNvSpPr>
          <p:nvPr/>
        </p:nvSpPr>
        <p:spPr bwMode="auto">
          <a:xfrm>
            <a:off x="1651000" y="7016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43" name="Rectangle 107"/>
          <p:cNvSpPr>
            <a:spLocks noChangeArrowheads="1"/>
          </p:cNvSpPr>
          <p:nvPr/>
        </p:nvSpPr>
        <p:spPr bwMode="auto">
          <a:xfrm>
            <a:off x="1660525" y="12350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44" name="Rectangle 108"/>
          <p:cNvSpPr>
            <a:spLocks noChangeArrowheads="1"/>
          </p:cNvSpPr>
          <p:nvPr/>
        </p:nvSpPr>
        <p:spPr bwMode="auto">
          <a:xfrm>
            <a:off x="1155700" y="12446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45" name="Rectangle 109"/>
          <p:cNvSpPr>
            <a:spLocks noChangeArrowheads="1"/>
          </p:cNvSpPr>
          <p:nvPr/>
        </p:nvSpPr>
        <p:spPr bwMode="auto">
          <a:xfrm>
            <a:off x="1238250" y="603250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46" name="Rectangle 110"/>
          <p:cNvSpPr>
            <a:spLocks noChangeArrowheads="1"/>
          </p:cNvSpPr>
          <p:nvPr/>
        </p:nvSpPr>
        <p:spPr bwMode="auto">
          <a:xfrm>
            <a:off x="1260475" y="112395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47" name="Rectangle 111"/>
          <p:cNvSpPr>
            <a:spLocks noChangeArrowheads="1"/>
          </p:cNvSpPr>
          <p:nvPr/>
        </p:nvSpPr>
        <p:spPr bwMode="auto">
          <a:xfrm>
            <a:off x="1270000" y="1657350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48" name="Rectangle 112"/>
          <p:cNvSpPr>
            <a:spLocks noChangeArrowheads="1"/>
          </p:cNvSpPr>
          <p:nvPr/>
        </p:nvSpPr>
        <p:spPr bwMode="auto">
          <a:xfrm>
            <a:off x="263525" y="711200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49" name="Rectangle 113"/>
          <p:cNvSpPr>
            <a:spLocks noChangeArrowheads="1"/>
          </p:cNvSpPr>
          <p:nvPr/>
        </p:nvSpPr>
        <p:spPr bwMode="auto">
          <a:xfrm>
            <a:off x="787400" y="7080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50" name="Rectangle 114"/>
          <p:cNvSpPr>
            <a:spLocks noChangeArrowheads="1"/>
          </p:cNvSpPr>
          <p:nvPr/>
        </p:nvSpPr>
        <p:spPr bwMode="auto">
          <a:xfrm>
            <a:off x="796925" y="12287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51" name="Rectangle 115"/>
          <p:cNvSpPr>
            <a:spLocks noChangeArrowheads="1"/>
          </p:cNvSpPr>
          <p:nvPr/>
        </p:nvSpPr>
        <p:spPr bwMode="auto">
          <a:xfrm>
            <a:off x="266700" y="1238250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52" name="Rectangle 116"/>
          <p:cNvSpPr>
            <a:spLocks noChangeArrowheads="1"/>
          </p:cNvSpPr>
          <p:nvPr/>
        </p:nvSpPr>
        <p:spPr bwMode="auto">
          <a:xfrm>
            <a:off x="361950" y="59690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53" name="Rectangle 117"/>
          <p:cNvSpPr>
            <a:spLocks noChangeArrowheads="1"/>
          </p:cNvSpPr>
          <p:nvPr/>
        </p:nvSpPr>
        <p:spPr bwMode="auto">
          <a:xfrm>
            <a:off x="384175" y="1120775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54" name="Rectangle 118"/>
          <p:cNvSpPr>
            <a:spLocks noChangeArrowheads="1"/>
          </p:cNvSpPr>
          <p:nvPr/>
        </p:nvSpPr>
        <p:spPr bwMode="auto">
          <a:xfrm>
            <a:off x="393700" y="165100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55" name="Rectangle 119"/>
          <p:cNvSpPr>
            <a:spLocks noChangeArrowheads="1"/>
          </p:cNvSpPr>
          <p:nvPr/>
        </p:nvSpPr>
        <p:spPr bwMode="auto">
          <a:xfrm>
            <a:off x="1990725" y="7080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56" name="Rectangle 120"/>
          <p:cNvSpPr>
            <a:spLocks noChangeArrowheads="1"/>
          </p:cNvSpPr>
          <p:nvPr/>
        </p:nvSpPr>
        <p:spPr bwMode="auto">
          <a:xfrm>
            <a:off x="2501900" y="6953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57" name="Rectangle 121"/>
          <p:cNvSpPr>
            <a:spLocks noChangeArrowheads="1"/>
          </p:cNvSpPr>
          <p:nvPr/>
        </p:nvSpPr>
        <p:spPr bwMode="auto">
          <a:xfrm>
            <a:off x="2524125" y="12287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58" name="Rectangle 122"/>
          <p:cNvSpPr>
            <a:spLocks noChangeArrowheads="1"/>
          </p:cNvSpPr>
          <p:nvPr/>
        </p:nvSpPr>
        <p:spPr bwMode="auto">
          <a:xfrm>
            <a:off x="1993900" y="123825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59" name="Rectangle 123"/>
          <p:cNvSpPr>
            <a:spLocks noChangeArrowheads="1"/>
          </p:cNvSpPr>
          <p:nvPr/>
        </p:nvSpPr>
        <p:spPr bwMode="auto">
          <a:xfrm>
            <a:off x="2089150" y="596900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60" name="Rectangle 124"/>
          <p:cNvSpPr>
            <a:spLocks noChangeArrowheads="1"/>
          </p:cNvSpPr>
          <p:nvPr/>
        </p:nvSpPr>
        <p:spPr bwMode="auto">
          <a:xfrm>
            <a:off x="2111375" y="111760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61" name="Rectangle 125"/>
          <p:cNvSpPr>
            <a:spLocks noChangeArrowheads="1"/>
          </p:cNvSpPr>
          <p:nvPr/>
        </p:nvSpPr>
        <p:spPr bwMode="auto">
          <a:xfrm>
            <a:off x="2120900" y="1651000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62" name="Rectangle 126"/>
          <p:cNvSpPr>
            <a:spLocks noChangeArrowheads="1"/>
          </p:cNvSpPr>
          <p:nvPr/>
        </p:nvSpPr>
        <p:spPr bwMode="auto">
          <a:xfrm>
            <a:off x="2847975" y="7080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63" name="Rectangle 127"/>
          <p:cNvSpPr>
            <a:spLocks noChangeArrowheads="1"/>
          </p:cNvSpPr>
          <p:nvPr/>
        </p:nvSpPr>
        <p:spPr bwMode="auto">
          <a:xfrm>
            <a:off x="3359150" y="6953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64" name="Rectangle 128"/>
          <p:cNvSpPr>
            <a:spLocks noChangeArrowheads="1"/>
          </p:cNvSpPr>
          <p:nvPr/>
        </p:nvSpPr>
        <p:spPr bwMode="auto">
          <a:xfrm>
            <a:off x="3381375" y="12287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65" name="Rectangle 129"/>
          <p:cNvSpPr>
            <a:spLocks noChangeArrowheads="1"/>
          </p:cNvSpPr>
          <p:nvPr/>
        </p:nvSpPr>
        <p:spPr bwMode="auto">
          <a:xfrm>
            <a:off x="2854325" y="123825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66" name="Rectangle 130"/>
          <p:cNvSpPr>
            <a:spLocks noChangeArrowheads="1"/>
          </p:cNvSpPr>
          <p:nvPr/>
        </p:nvSpPr>
        <p:spPr bwMode="auto">
          <a:xfrm>
            <a:off x="2949575" y="596900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67" name="Rectangle 131"/>
          <p:cNvSpPr>
            <a:spLocks noChangeArrowheads="1"/>
          </p:cNvSpPr>
          <p:nvPr/>
        </p:nvSpPr>
        <p:spPr bwMode="auto">
          <a:xfrm>
            <a:off x="2968625" y="111760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68" name="Rectangle 132"/>
          <p:cNvSpPr>
            <a:spLocks noChangeArrowheads="1"/>
          </p:cNvSpPr>
          <p:nvPr/>
        </p:nvSpPr>
        <p:spPr bwMode="auto">
          <a:xfrm>
            <a:off x="2981325" y="1651000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69" name="Rectangle 133"/>
          <p:cNvSpPr>
            <a:spLocks noChangeArrowheads="1"/>
          </p:cNvSpPr>
          <p:nvPr/>
        </p:nvSpPr>
        <p:spPr bwMode="auto">
          <a:xfrm>
            <a:off x="958850" y="1663700"/>
            <a:ext cx="9525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70" name="Rectangle 134"/>
          <p:cNvSpPr>
            <a:spLocks noChangeArrowheads="1"/>
          </p:cNvSpPr>
          <p:nvPr/>
        </p:nvSpPr>
        <p:spPr bwMode="auto">
          <a:xfrm>
            <a:off x="1822450" y="1651000"/>
            <a:ext cx="9525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71" name="Rectangle 135"/>
          <p:cNvSpPr>
            <a:spLocks noChangeArrowheads="1"/>
          </p:cNvSpPr>
          <p:nvPr/>
        </p:nvSpPr>
        <p:spPr bwMode="auto">
          <a:xfrm>
            <a:off x="2686050" y="1651000"/>
            <a:ext cx="9525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72" name="Oval 136"/>
          <p:cNvSpPr>
            <a:spLocks noChangeArrowheads="1"/>
          </p:cNvSpPr>
          <p:nvPr/>
        </p:nvSpPr>
        <p:spPr bwMode="auto">
          <a:xfrm>
            <a:off x="3606800" y="762000"/>
            <a:ext cx="247650" cy="247650"/>
          </a:xfrm>
          <a:prstGeom prst="ellipse">
            <a:avLst/>
          </a:prstGeom>
          <a:solidFill>
            <a:srgbClr val="3333CC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73" name="Rectangle 137"/>
          <p:cNvSpPr>
            <a:spLocks noChangeArrowheads="1"/>
          </p:cNvSpPr>
          <p:nvPr/>
        </p:nvSpPr>
        <p:spPr bwMode="auto">
          <a:xfrm>
            <a:off x="3806825" y="660400"/>
            <a:ext cx="784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CA</a:t>
            </a:r>
            <a:endParaRPr kumimoji="0" lang="en-US" sz="2800" b="1"/>
          </a:p>
        </p:txBody>
      </p:sp>
      <p:sp>
        <p:nvSpPr>
          <p:cNvPr id="12374" name="Rectangle 138"/>
          <p:cNvSpPr>
            <a:spLocks noChangeArrowheads="1"/>
          </p:cNvSpPr>
          <p:nvPr/>
        </p:nvSpPr>
        <p:spPr bwMode="auto">
          <a:xfrm>
            <a:off x="3798888" y="1181100"/>
            <a:ext cx="784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CA</a:t>
            </a:r>
            <a:endParaRPr kumimoji="0" lang="en-US" sz="2800"/>
          </a:p>
        </p:txBody>
      </p:sp>
      <p:sp>
        <p:nvSpPr>
          <p:cNvPr id="12375" name="Oval 139"/>
          <p:cNvSpPr>
            <a:spLocks noChangeArrowheads="1"/>
          </p:cNvSpPr>
          <p:nvPr/>
        </p:nvSpPr>
        <p:spPr bwMode="auto">
          <a:xfrm>
            <a:off x="3616325" y="1273175"/>
            <a:ext cx="247650" cy="247650"/>
          </a:xfrm>
          <a:prstGeom prst="ellips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76" name="Rectangle 140"/>
          <p:cNvSpPr>
            <a:spLocks noChangeArrowheads="1"/>
          </p:cNvSpPr>
          <p:nvPr/>
        </p:nvSpPr>
        <p:spPr bwMode="auto">
          <a:xfrm>
            <a:off x="619125" y="4699000"/>
            <a:ext cx="18945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pPr algn="ctr"/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Convertendo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rms</a:t>
            </a:r>
            <a:endParaRPr kumimoji="0"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valores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médios</a:t>
            </a:r>
            <a:endParaRPr kumimoji="0"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12377" name="Line 141"/>
          <p:cNvSpPr>
            <a:spLocks noChangeShapeType="1"/>
          </p:cNvSpPr>
          <p:nvPr/>
        </p:nvSpPr>
        <p:spPr bwMode="auto">
          <a:xfrm>
            <a:off x="5419725" y="2667000"/>
            <a:ext cx="0" cy="390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6350" y="6350"/>
            <a:ext cx="4940300" cy="1905000"/>
            <a:chOff x="4" y="4"/>
            <a:chExt cx="3112" cy="1200"/>
          </a:xfrm>
        </p:grpSpPr>
        <p:sp>
          <p:nvSpPr>
            <p:cNvPr id="13399" name="AutoShape 3"/>
            <p:cNvSpPr>
              <a:spLocks noChangeArrowheads="1"/>
            </p:cNvSpPr>
            <p:nvPr/>
          </p:nvSpPr>
          <p:spPr bwMode="auto">
            <a:xfrm>
              <a:off x="4" y="4"/>
              <a:ext cx="3112" cy="1200"/>
            </a:xfrm>
            <a:prstGeom prst="cube">
              <a:avLst>
                <a:gd name="adj" fmla="val 24833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3400" name="Group 4"/>
            <p:cNvGrpSpPr>
              <a:grpSpLocks/>
            </p:cNvGrpSpPr>
            <p:nvPr/>
          </p:nvGrpSpPr>
          <p:grpSpPr bwMode="auto">
            <a:xfrm>
              <a:off x="160" y="370"/>
              <a:ext cx="2728" cy="724"/>
              <a:chOff x="160" y="370"/>
              <a:chExt cx="2728" cy="724"/>
            </a:xfrm>
          </p:grpSpPr>
          <p:sp>
            <p:nvSpPr>
              <p:cNvPr id="13401" name="Rectangle 5"/>
              <p:cNvSpPr>
                <a:spLocks noChangeArrowheads="1"/>
              </p:cNvSpPr>
              <p:nvPr/>
            </p:nvSpPr>
            <p:spPr bwMode="auto">
              <a:xfrm>
                <a:off x="712" y="44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02" name="Rectangle 6"/>
              <p:cNvSpPr>
                <a:spLocks noChangeArrowheads="1"/>
              </p:cNvSpPr>
              <p:nvPr/>
            </p:nvSpPr>
            <p:spPr bwMode="auto">
              <a:xfrm>
                <a:off x="1034" y="43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03" name="Rectangle 7"/>
              <p:cNvSpPr>
                <a:spLocks noChangeArrowheads="1"/>
              </p:cNvSpPr>
              <p:nvPr/>
            </p:nvSpPr>
            <p:spPr bwMode="auto">
              <a:xfrm>
                <a:off x="1040" y="770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04" name="Rectangle 8"/>
              <p:cNvSpPr>
                <a:spLocks noChangeArrowheads="1"/>
              </p:cNvSpPr>
              <p:nvPr/>
            </p:nvSpPr>
            <p:spPr bwMode="auto">
              <a:xfrm>
                <a:off x="724" y="77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05" name="Rectangle 9"/>
              <p:cNvSpPr>
                <a:spLocks noChangeArrowheads="1"/>
              </p:cNvSpPr>
              <p:nvPr/>
            </p:nvSpPr>
            <p:spPr bwMode="auto">
              <a:xfrm>
                <a:off x="776" y="374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06" name="Rectangle 10"/>
              <p:cNvSpPr>
                <a:spLocks noChangeArrowheads="1"/>
              </p:cNvSpPr>
              <p:nvPr/>
            </p:nvSpPr>
            <p:spPr bwMode="auto">
              <a:xfrm>
                <a:off x="788" y="70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07" name="Rectangle 11"/>
              <p:cNvSpPr>
                <a:spLocks noChangeArrowheads="1"/>
              </p:cNvSpPr>
              <p:nvPr/>
            </p:nvSpPr>
            <p:spPr bwMode="auto">
              <a:xfrm>
                <a:off x="796" y="1036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08" name="Rectangle 12"/>
              <p:cNvSpPr>
                <a:spLocks noChangeArrowheads="1"/>
              </p:cNvSpPr>
              <p:nvPr/>
            </p:nvSpPr>
            <p:spPr bwMode="auto">
              <a:xfrm>
                <a:off x="160" y="442"/>
                <a:ext cx="52" cy="238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09" name="Rectangle 13"/>
              <p:cNvSpPr>
                <a:spLocks noChangeArrowheads="1"/>
              </p:cNvSpPr>
              <p:nvPr/>
            </p:nvSpPr>
            <p:spPr bwMode="auto">
              <a:xfrm>
                <a:off x="490" y="44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0" name="Rectangle 14"/>
              <p:cNvSpPr>
                <a:spLocks noChangeArrowheads="1"/>
              </p:cNvSpPr>
              <p:nvPr/>
            </p:nvSpPr>
            <p:spPr bwMode="auto">
              <a:xfrm>
                <a:off x="496" y="768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1" name="Rectangle 15"/>
              <p:cNvSpPr>
                <a:spLocks noChangeArrowheads="1"/>
              </p:cNvSpPr>
              <p:nvPr/>
            </p:nvSpPr>
            <p:spPr bwMode="auto">
              <a:xfrm>
                <a:off x="164" y="774"/>
                <a:ext cx="52" cy="238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2" name="Rectangle 16"/>
              <p:cNvSpPr>
                <a:spLocks noChangeArrowheads="1"/>
              </p:cNvSpPr>
              <p:nvPr/>
            </p:nvSpPr>
            <p:spPr bwMode="auto">
              <a:xfrm>
                <a:off x="224" y="37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3" name="Rectangle 17"/>
              <p:cNvSpPr>
                <a:spLocks noChangeArrowheads="1"/>
              </p:cNvSpPr>
              <p:nvPr/>
            </p:nvSpPr>
            <p:spPr bwMode="auto">
              <a:xfrm>
                <a:off x="236" y="698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4" name="Rectangle 18"/>
              <p:cNvSpPr>
                <a:spLocks noChangeArrowheads="1"/>
              </p:cNvSpPr>
              <p:nvPr/>
            </p:nvSpPr>
            <p:spPr bwMode="auto">
              <a:xfrm>
                <a:off x="244" y="1034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5" name="Rectangle 19"/>
              <p:cNvSpPr>
                <a:spLocks noChangeArrowheads="1"/>
              </p:cNvSpPr>
              <p:nvPr/>
            </p:nvSpPr>
            <p:spPr bwMode="auto">
              <a:xfrm>
                <a:off x="1248" y="44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6" name="Rectangle 20"/>
              <p:cNvSpPr>
                <a:spLocks noChangeArrowheads="1"/>
              </p:cNvSpPr>
              <p:nvPr/>
            </p:nvSpPr>
            <p:spPr bwMode="auto">
              <a:xfrm>
                <a:off x="1570" y="43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7" name="Rectangle 21"/>
              <p:cNvSpPr>
                <a:spLocks noChangeArrowheads="1"/>
              </p:cNvSpPr>
              <p:nvPr/>
            </p:nvSpPr>
            <p:spPr bwMode="auto">
              <a:xfrm>
                <a:off x="1584" y="76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8" name="Rectangle 22"/>
              <p:cNvSpPr>
                <a:spLocks noChangeArrowheads="1"/>
              </p:cNvSpPr>
              <p:nvPr/>
            </p:nvSpPr>
            <p:spPr bwMode="auto">
              <a:xfrm>
                <a:off x="1252" y="77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9" name="Rectangle 23"/>
              <p:cNvSpPr>
                <a:spLocks noChangeArrowheads="1"/>
              </p:cNvSpPr>
              <p:nvPr/>
            </p:nvSpPr>
            <p:spPr bwMode="auto">
              <a:xfrm>
                <a:off x="1312" y="37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20" name="Rectangle 24"/>
              <p:cNvSpPr>
                <a:spLocks noChangeArrowheads="1"/>
              </p:cNvSpPr>
              <p:nvPr/>
            </p:nvSpPr>
            <p:spPr bwMode="auto">
              <a:xfrm>
                <a:off x="1324" y="698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21" name="Rectangle 25"/>
              <p:cNvSpPr>
                <a:spLocks noChangeArrowheads="1"/>
              </p:cNvSpPr>
              <p:nvPr/>
            </p:nvSpPr>
            <p:spPr bwMode="auto">
              <a:xfrm>
                <a:off x="1332" y="1032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22" name="Rectangle 26"/>
              <p:cNvSpPr>
                <a:spLocks noChangeArrowheads="1"/>
              </p:cNvSpPr>
              <p:nvPr/>
            </p:nvSpPr>
            <p:spPr bwMode="auto">
              <a:xfrm>
                <a:off x="1790" y="44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23" name="Rectangle 27"/>
              <p:cNvSpPr>
                <a:spLocks noChangeArrowheads="1"/>
              </p:cNvSpPr>
              <p:nvPr/>
            </p:nvSpPr>
            <p:spPr bwMode="auto">
              <a:xfrm>
                <a:off x="2112" y="43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24" name="Rectangle 28"/>
              <p:cNvSpPr>
                <a:spLocks noChangeArrowheads="1"/>
              </p:cNvSpPr>
              <p:nvPr/>
            </p:nvSpPr>
            <p:spPr bwMode="auto">
              <a:xfrm>
                <a:off x="2126" y="76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25" name="Rectangle 29"/>
              <p:cNvSpPr>
                <a:spLocks noChangeArrowheads="1"/>
              </p:cNvSpPr>
              <p:nvPr/>
            </p:nvSpPr>
            <p:spPr bwMode="auto">
              <a:xfrm>
                <a:off x="1792" y="77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26" name="Rectangle 30"/>
              <p:cNvSpPr>
                <a:spLocks noChangeArrowheads="1"/>
              </p:cNvSpPr>
              <p:nvPr/>
            </p:nvSpPr>
            <p:spPr bwMode="auto">
              <a:xfrm>
                <a:off x="1852" y="37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27" name="Rectangle 31"/>
              <p:cNvSpPr>
                <a:spLocks noChangeArrowheads="1"/>
              </p:cNvSpPr>
              <p:nvPr/>
            </p:nvSpPr>
            <p:spPr bwMode="auto">
              <a:xfrm>
                <a:off x="1866" y="698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28" name="Rectangle 32"/>
              <p:cNvSpPr>
                <a:spLocks noChangeArrowheads="1"/>
              </p:cNvSpPr>
              <p:nvPr/>
            </p:nvSpPr>
            <p:spPr bwMode="auto">
              <a:xfrm>
                <a:off x="1872" y="1032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29" name="Rectangle 33"/>
              <p:cNvSpPr>
                <a:spLocks noChangeArrowheads="1"/>
              </p:cNvSpPr>
              <p:nvPr/>
            </p:nvSpPr>
            <p:spPr bwMode="auto">
              <a:xfrm>
                <a:off x="600" y="1042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30" name="Rectangle 34"/>
              <p:cNvSpPr>
                <a:spLocks noChangeArrowheads="1"/>
              </p:cNvSpPr>
              <p:nvPr/>
            </p:nvSpPr>
            <p:spPr bwMode="auto">
              <a:xfrm>
                <a:off x="1144" y="1034"/>
                <a:ext cx="6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31" name="Rectangle 35"/>
              <p:cNvSpPr>
                <a:spLocks noChangeArrowheads="1"/>
              </p:cNvSpPr>
              <p:nvPr/>
            </p:nvSpPr>
            <p:spPr bwMode="auto">
              <a:xfrm>
                <a:off x="1688" y="1034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32" name="Oval 36"/>
              <p:cNvSpPr>
                <a:spLocks noChangeArrowheads="1"/>
              </p:cNvSpPr>
              <p:nvPr/>
            </p:nvSpPr>
            <p:spPr bwMode="auto">
              <a:xfrm>
                <a:off x="2266" y="476"/>
                <a:ext cx="156" cy="156"/>
              </a:xfrm>
              <a:prstGeom prst="ellipse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33" name="Rectangle 37"/>
              <p:cNvSpPr>
                <a:spLocks noChangeArrowheads="1"/>
              </p:cNvSpPr>
              <p:nvPr/>
            </p:nvSpPr>
            <p:spPr bwMode="auto">
              <a:xfrm>
                <a:off x="2394" y="412"/>
                <a:ext cx="494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800" b="1"/>
                  <a:t>V</a:t>
                </a:r>
                <a:r>
                  <a:rPr kumimoji="0" lang="en-US" sz="2800" b="1" baseline="-25000"/>
                  <a:t>CA</a:t>
                </a:r>
                <a:endParaRPr kumimoji="0" lang="en-US" sz="2800"/>
              </a:p>
            </p:txBody>
          </p:sp>
          <p:sp>
            <p:nvSpPr>
              <p:cNvPr id="13434" name="Rectangle 38"/>
              <p:cNvSpPr>
                <a:spLocks noChangeArrowheads="1"/>
              </p:cNvSpPr>
              <p:nvPr/>
            </p:nvSpPr>
            <p:spPr bwMode="auto">
              <a:xfrm>
                <a:off x="2387" y="738"/>
                <a:ext cx="494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800" b="1"/>
                  <a:t>V</a:t>
                </a:r>
                <a:r>
                  <a:rPr kumimoji="0" lang="en-US" sz="2800" b="1" baseline="-25000"/>
                  <a:t>CC</a:t>
                </a:r>
                <a:endParaRPr kumimoji="0" lang="en-US" sz="2800"/>
              </a:p>
            </p:txBody>
          </p:sp>
          <p:sp>
            <p:nvSpPr>
              <p:cNvPr id="13435" name="Oval 39"/>
              <p:cNvSpPr>
                <a:spLocks noChangeArrowheads="1"/>
              </p:cNvSpPr>
              <p:nvPr/>
            </p:nvSpPr>
            <p:spPr bwMode="auto">
              <a:xfrm>
                <a:off x="2274" y="794"/>
                <a:ext cx="156" cy="156"/>
              </a:xfrm>
              <a:prstGeom prst="ellips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3315" name="Rectangle 40"/>
          <p:cNvSpPr>
            <a:spLocks noChangeArrowheads="1"/>
          </p:cNvSpPr>
          <p:nvPr/>
        </p:nvSpPr>
        <p:spPr bwMode="auto">
          <a:xfrm rot="-2700000">
            <a:off x="3101975" y="2622550"/>
            <a:ext cx="1187450" cy="11874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3316" name="Group 41"/>
          <p:cNvGrpSpPr>
            <a:grpSpLocks/>
          </p:cNvGrpSpPr>
          <p:nvPr/>
        </p:nvGrpSpPr>
        <p:grpSpPr bwMode="auto">
          <a:xfrm>
            <a:off x="3819525" y="3321050"/>
            <a:ext cx="638175" cy="612775"/>
            <a:chOff x="2406" y="2092"/>
            <a:chExt cx="402" cy="386"/>
          </a:xfrm>
        </p:grpSpPr>
        <p:sp>
          <p:nvSpPr>
            <p:cNvPr id="13397" name="Line 42"/>
            <p:cNvSpPr>
              <a:spLocks noChangeShapeType="1"/>
            </p:cNvSpPr>
            <p:nvPr/>
          </p:nvSpPr>
          <p:spPr bwMode="auto">
            <a:xfrm flipH="1" flipV="1">
              <a:off x="2546" y="2092"/>
              <a:ext cx="262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98" name="AutoShape 43"/>
            <p:cNvSpPr>
              <a:spLocks noChangeArrowheads="1"/>
            </p:cNvSpPr>
            <p:nvPr/>
          </p:nvSpPr>
          <p:spPr bwMode="auto">
            <a:xfrm rot="10800000">
              <a:off x="2406" y="2222"/>
              <a:ext cx="254" cy="252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3317" name="Group 44"/>
          <p:cNvGrpSpPr>
            <a:grpSpLocks/>
          </p:cNvGrpSpPr>
          <p:nvPr/>
        </p:nvGrpSpPr>
        <p:grpSpPr bwMode="auto">
          <a:xfrm>
            <a:off x="2940050" y="3302000"/>
            <a:ext cx="612775" cy="638175"/>
            <a:chOff x="1852" y="2080"/>
            <a:chExt cx="386" cy="402"/>
          </a:xfrm>
        </p:grpSpPr>
        <p:sp>
          <p:nvSpPr>
            <p:cNvPr id="13395" name="Line 45"/>
            <p:cNvSpPr>
              <a:spLocks noChangeShapeType="1"/>
            </p:cNvSpPr>
            <p:nvPr/>
          </p:nvSpPr>
          <p:spPr bwMode="auto">
            <a:xfrm flipV="1">
              <a:off x="1976" y="2218"/>
              <a:ext cx="262" cy="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96" name="AutoShape 46"/>
            <p:cNvSpPr>
              <a:spLocks noChangeArrowheads="1"/>
            </p:cNvSpPr>
            <p:nvPr/>
          </p:nvSpPr>
          <p:spPr bwMode="auto">
            <a:xfrm rot="-5400000">
              <a:off x="1852" y="2080"/>
              <a:ext cx="254" cy="254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3318" name="Group 47"/>
          <p:cNvGrpSpPr>
            <a:grpSpLocks/>
          </p:cNvGrpSpPr>
          <p:nvPr/>
        </p:nvGrpSpPr>
        <p:grpSpPr bwMode="auto">
          <a:xfrm>
            <a:off x="3775075" y="2444750"/>
            <a:ext cx="612775" cy="638175"/>
            <a:chOff x="2378" y="1540"/>
            <a:chExt cx="386" cy="402"/>
          </a:xfrm>
        </p:grpSpPr>
        <p:sp>
          <p:nvSpPr>
            <p:cNvPr id="13393" name="Line 48"/>
            <p:cNvSpPr>
              <a:spLocks noChangeShapeType="1"/>
            </p:cNvSpPr>
            <p:nvPr/>
          </p:nvSpPr>
          <p:spPr bwMode="auto">
            <a:xfrm flipV="1">
              <a:off x="2502" y="1678"/>
              <a:ext cx="262" cy="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94" name="AutoShape 49"/>
            <p:cNvSpPr>
              <a:spLocks noChangeArrowheads="1"/>
            </p:cNvSpPr>
            <p:nvPr/>
          </p:nvSpPr>
          <p:spPr bwMode="auto">
            <a:xfrm rot="-5400000">
              <a:off x="2378" y="1540"/>
              <a:ext cx="254" cy="254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3319" name="Group 50"/>
          <p:cNvGrpSpPr>
            <a:grpSpLocks/>
          </p:cNvGrpSpPr>
          <p:nvPr/>
        </p:nvGrpSpPr>
        <p:grpSpPr bwMode="auto">
          <a:xfrm>
            <a:off x="2962275" y="2505075"/>
            <a:ext cx="638175" cy="612775"/>
            <a:chOff x="1866" y="1578"/>
            <a:chExt cx="402" cy="386"/>
          </a:xfrm>
        </p:grpSpPr>
        <p:sp>
          <p:nvSpPr>
            <p:cNvPr id="13391" name="Line 51"/>
            <p:cNvSpPr>
              <a:spLocks noChangeShapeType="1"/>
            </p:cNvSpPr>
            <p:nvPr/>
          </p:nvSpPr>
          <p:spPr bwMode="auto">
            <a:xfrm flipH="1" flipV="1">
              <a:off x="2006" y="1578"/>
              <a:ext cx="262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92" name="AutoShape 52"/>
            <p:cNvSpPr>
              <a:spLocks noChangeArrowheads="1"/>
            </p:cNvSpPr>
            <p:nvPr/>
          </p:nvSpPr>
          <p:spPr bwMode="auto">
            <a:xfrm rot="10800000">
              <a:off x="1866" y="1708"/>
              <a:ext cx="254" cy="252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3320" name="Group 53"/>
          <p:cNvGrpSpPr>
            <a:grpSpLocks/>
          </p:cNvGrpSpPr>
          <p:nvPr/>
        </p:nvGrpSpPr>
        <p:grpSpPr bwMode="auto">
          <a:xfrm>
            <a:off x="4949825" y="3660775"/>
            <a:ext cx="247650" cy="654050"/>
            <a:chOff x="3118" y="2306"/>
            <a:chExt cx="156" cy="412"/>
          </a:xfrm>
        </p:grpSpPr>
        <p:sp>
          <p:nvSpPr>
            <p:cNvPr id="13384" name="Line 54"/>
            <p:cNvSpPr>
              <a:spLocks noChangeShapeType="1"/>
            </p:cNvSpPr>
            <p:nvPr/>
          </p:nvSpPr>
          <p:spPr bwMode="auto">
            <a:xfrm flipH="1" flipV="1">
              <a:off x="3124" y="2348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5" name="Line 55"/>
            <p:cNvSpPr>
              <a:spLocks noChangeShapeType="1"/>
            </p:cNvSpPr>
            <p:nvPr/>
          </p:nvSpPr>
          <p:spPr bwMode="auto">
            <a:xfrm flipH="1" flipV="1">
              <a:off x="3122" y="2482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6" name="Line 56"/>
            <p:cNvSpPr>
              <a:spLocks noChangeShapeType="1"/>
            </p:cNvSpPr>
            <p:nvPr/>
          </p:nvSpPr>
          <p:spPr bwMode="auto">
            <a:xfrm flipH="1" flipV="1">
              <a:off x="3120" y="2616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7" name="Line 57"/>
            <p:cNvSpPr>
              <a:spLocks noChangeShapeType="1"/>
            </p:cNvSpPr>
            <p:nvPr/>
          </p:nvSpPr>
          <p:spPr bwMode="auto">
            <a:xfrm flipV="1">
              <a:off x="3118" y="2546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8" name="Line 58"/>
            <p:cNvSpPr>
              <a:spLocks noChangeShapeType="1"/>
            </p:cNvSpPr>
            <p:nvPr/>
          </p:nvSpPr>
          <p:spPr bwMode="auto">
            <a:xfrm flipV="1">
              <a:off x="3124" y="2412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9" name="Line 59"/>
            <p:cNvSpPr>
              <a:spLocks noChangeShapeType="1"/>
            </p:cNvSpPr>
            <p:nvPr/>
          </p:nvSpPr>
          <p:spPr bwMode="auto">
            <a:xfrm flipV="1">
              <a:off x="3126" y="2306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90" name="Line 60"/>
            <p:cNvSpPr>
              <a:spLocks noChangeShapeType="1"/>
            </p:cNvSpPr>
            <p:nvPr/>
          </p:nvSpPr>
          <p:spPr bwMode="auto">
            <a:xfrm flipV="1">
              <a:off x="3196" y="2688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321" name="Oval 61"/>
          <p:cNvSpPr>
            <a:spLocks noChangeArrowheads="1"/>
          </p:cNvSpPr>
          <p:nvPr/>
        </p:nvSpPr>
        <p:spPr bwMode="auto">
          <a:xfrm>
            <a:off x="1339850" y="2943225"/>
            <a:ext cx="530225" cy="530225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322" name="Line 62"/>
          <p:cNvSpPr>
            <a:spLocks noChangeShapeType="1"/>
          </p:cNvSpPr>
          <p:nvPr/>
        </p:nvSpPr>
        <p:spPr bwMode="auto">
          <a:xfrm>
            <a:off x="4546600" y="32258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323" name="Line 63"/>
          <p:cNvSpPr>
            <a:spLocks noChangeShapeType="1"/>
          </p:cNvSpPr>
          <p:nvPr/>
        </p:nvSpPr>
        <p:spPr bwMode="auto">
          <a:xfrm>
            <a:off x="5080000" y="3209925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324" name="Line 64"/>
          <p:cNvSpPr>
            <a:spLocks noChangeShapeType="1"/>
          </p:cNvSpPr>
          <p:nvPr/>
        </p:nvSpPr>
        <p:spPr bwMode="auto">
          <a:xfrm>
            <a:off x="5080000" y="4314825"/>
            <a:ext cx="0" cy="482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325" name="Line 65"/>
          <p:cNvSpPr>
            <a:spLocks noChangeShapeType="1"/>
          </p:cNvSpPr>
          <p:nvPr/>
        </p:nvSpPr>
        <p:spPr bwMode="auto">
          <a:xfrm flipH="1">
            <a:off x="2454275" y="4772025"/>
            <a:ext cx="26225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326" name="Line 66"/>
          <p:cNvSpPr>
            <a:spLocks noChangeShapeType="1"/>
          </p:cNvSpPr>
          <p:nvPr/>
        </p:nvSpPr>
        <p:spPr bwMode="auto">
          <a:xfrm flipV="1">
            <a:off x="2479675" y="3213100"/>
            <a:ext cx="0" cy="15589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327" name="Line 67"/>
          <p:cNvSpPr>
            <a:spLocks noChangeShapeType="1"/>
          </p:cNvSpPr>
          <p:nvPr/>
        </p:nvSpPr>
        <p:spPr bwMode="auto">
          <a:xfrm>
            <a:off x="2466975" y="32258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328" name="Line 68"/>
          <p:cNvSpPr>
            <a:spLocks noChangeShapeType="1"/>
          </p:cNvSpPr>
          <p:nvPr/>
        </p:nvSpPr>
        <p:spPr bwMode="auto">
          <a:xfrm>
            <a:off x="1587500" y="3498850"/>
            <a:ext cx="0" cy="781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329" name="Line 69"/>
          <p:cNvSpPr>
            <a:spLocks noChangeShapeType="1"/>
          </p:cNvSpPr>
          <p:nvPr/>
        </p:nvSpPr>
        <p:spPr bwMode="auto">
          <a:xfrm>
            <a:off x="1577975" y="4257675"/>
            <a:ext cx="21463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330" name="Line 70"/>
          <p:cNvSpPr>
            <a:spLocks noChangeShapeType="1"/>
          </p:cNvSpPr>
          <p:nvPr/>
        </p:nvSpPr>
        <p:spPr bwMode="auto">
          <a:xfrm>
            <a:off x="3695700" y="4060825"/>
            <a:ext cx="0" cy="190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331" name="Line 71"/>
          <p:cNvSpPr>
            <a:spLocks noChangeShapeType="1"/>
          </p:cNvSpPr>
          <p:nvPr/>
        </p:nvSpPr>
        <p:spPr bwMode="auto">
          <a:xfrm flipV="1">
            <a:off x="3695700" y="2165350"/>
            <a:ext cx="0" cy="2127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332" name="Line 72"/>
          <p:cNvSpPr>
            <a:spLocks noChangeShapeType="1"/>
          </p:cNvSpPr>
          <p:nvPr/>
        </p:nvSpPr>
        <p:spPr bwMode="auto">
          <a:xfrm flipH="1">
            <a:off x="1600200" y="2168525"/>
            <a:ext cx="2117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3333" name="Group 73"/>
          <p:cNvGrpSpPr>
            <a:grpSpLocks/>
          </p:cNvGrpSpPr>
          <p:nvPr/>
        </p:nvGrpSpPr>
        <p:grpSpPr bwMode="auto">
          <a:xfrm>
            <a:off x="3521075" y="4775200"/>
            <a:ext cx="511175" cy="482600"/>
            <a:chOff x="2218" y="3008"/>
            <a:chExt cx="322" cy="304"/>
          </a:xfrm>
        </p:grpSpPr>
        <p:grpSp>
          <p:nvGrpSpPr>
            <p:cNvPr id="13379" name="Group 74"/>
            <p:cNvGrpSpPr>
              <a:grpSpLocks/>
            </p:cNvGrpSpPr>
            <p:nvPr/>
          </p:nvGrpSpPr>
          <p:grpSpPr bwMode="auto">
            <a:xfrm>
              <a:off x="2218" y="3158"/>
              <a:ext cx="320" cy="154"/>
              <a:chOff x="2218" y="3158"/>
              <a:chExt cx="320" cy="154"/>
            </a:xfrm>
          </p:grpSpPr>
          <p:sp>
            <p:nvSpPr>
              <p:cNvPr id="13381" name="Line 75"/>
              <p:cNvSpPr>
                <a:spLocks noChangeShapeType="1"/>
              </p:cNvSpPr>
              <p:nvPr/>
            </p:nvSpPr>
            <p:spPr bwMode="auto">
              <a:xfrm>
                <a:off x="2218" y="3158"/>
                <a:ext cx="32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82" name="Line 76"/>
              <p:cNvSpPr>
                <a:spLocks noChangeShapeType="1"/>
              </p:cNvSpPr>
              <p:nvPr/>
            </p:nvSpPr>
            <p:spPr bwMode="auto">
              <a:xfrm>
                <a:off x="2362" y="3312"/>
                <a:ext cx="5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83" name="Line 77"/>
              <p:cNvSpPr>
                <a:spLocks noChangeShapeType="1"/>
              </p:cNvSpPr>
              <p:nvPr/>
            </p:nvSpPr>
            <p:spPr bwMode="auto">
              <a:xfrm>
                <a:off x="2304" y="3236"/>
                <a:ext cx="15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3380" name="Line 78"/>
            <p:cNvSpPr>
              <a:spLocks noChangeShapeType="1"/>
            </p:cNvSpPr>
            <p:nvPr/>
          </p:nvSpPr>
          <p:spPr bwMode="auto">
            <a:xfrm flipV="1">
              <a:off x="2390" y="3008"/>
              <a:ext cx="0" cy="14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334" name="Rectangle 79"/>
          <p:cNvSpPr>
            <a:spLocks noChangeArrowheads="1"/>
          </p:cNvSpPr>
          <p:nvPr/>
        </p:nvSpPr>
        <p:spPr bwMode="auto">
          <a:xfrm>
            <a:off x="1358900" y="2962275"/>
            <a:ext cx="6064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/>
              <a:t>CA</a:t>
            </a:r>
          </a:p>
        </p:txBody>
      </p:sp>
      <p:sp>
        <p:nvSpPr>
          <p:cNvPr id="13335" name="Line 80"/>
          <p:cNvSpPr>
            <a:spLocks noChangeShapeType="1"/>
          </p:cNvSpPr>
          <p:nvPr/>
        </p:nvSpPr>
        <p:spPr bwMode="auto">
          <a:xfrm>
            <a:off x="260350" y="1914525"/>
            <a:ext cx="1285875" cy="2073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13336" name="Line 81"/>
          <p:cNvSpPr>
            <a:spLocks noChangeShapeType="1"/>
          </p:cNvSpPr>
          <p:nvPr/>
        </p:nvSpPr>
        <p:spPr bwMode="auto">
          <a:xfrm>
            <a:off x="273050" y="1914525"/>
            <a:ext cx="1298575" cy="631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grpSp>
        <p:nvGrpSpPr>
          <p:cNvPr id="11" name="Group 82"/>
          <p:cNvGrpSpPr>
            <a:grpSpLocks/>
          </p:cNvGrpSpPr>
          <p:nvPr/>
        </p:nvGrpSpPr>
        <p:grpSpPr bwMode="auto">
          <a:xfrm>
            <a:off x="5210175" y="3806825"/>
            <a:ext cx="3343275" cy="2203450"/>
            <a:chOff x="2642" y="2182"/>
            <a:chExt cx="3112" cy="2132"/>
          </a:xfrm>
        </p:grpSpPr>
        <p:sp>
          <p:nvSpPr>
            <p:cNvPr id="13340" name="AutoShape 83"/>
            <p:cNvSpPr>
              <a:spLocks noChangeArrowheads="1"/>
            </p:cNvSpPr>
            <p:nvPr/>
          </p:nvSpPr>
          <p:spPr bwMode="auto">
            <a:xfrm>
              <a:off x="2642" y="3114"/>
              <a:ext cx="3112" cy="1200"/>
            </a:xfrm>
            <a:prstGeom prst="cube">
              <a:avLst>
                <a:gd name="adj" fmla="val 25000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3341" name="Group 84"/>
            <p:cNvGrpSpPr>
              <a:grpSpLocks/>
            </p:cNvGrpSpPr>
            <p:nvPr/>
          </p:nvGrpSpPr>
          <p:grpSpPr bwMode="auto">
            <a:xfrm>
              <a:off x="2798" y="3482"/>
              <a:ext cx="2739" cy="724"/>
              <a:chOff x="2798" y="3482"/>
              <a:chExt cx="2739" cy="724"/>
            </a:xfrm>
          </p:grpSpPr>
          <p:sp>
            <p:nvSpPr>
              <p:cNvPr id="13344" name="Rectangle 85"/>
              <p:cNvSpPr>
                <a:spLocks noChangeArrowheads="1"/>
              </p:cNvSpPr>
              <p:nvPr/>
            </p:nvSpPr>
            <p:spPr bwMode="auto">
              <a:xfrm>
                <a:off x="3350" y="3556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45" name="Rectangle 86"/>
              <p:cNvSpPr>
                <a:spLocks noChangeArrowheads="1"/>
              </p:cNvSpPr>
              <p:nvPr/>
            </p:nvSpPr>
            <p:spPr bwMode="auto">
              <a:xfrm>
                <a:off x="3672" y="3548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46" name="Rectangle 87"/>
              <p:cNvSpPr>
                <a:spLocks noChangeArrowheads="1"/>
              </p:cNvSpPr>
              <p:nvPr/>
            </p:nvSpPr>
            <p:spPr bwMode="auto">
              <a:xfrm>
                <a:off x="3678" y="3884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47" name="Rectangle 88"/>
              <p:cNvSpPr>
                <a:spLocks noChangeArrowheads="1"/>
              </p:cNvSpPr>
              <p:nvPr/>
            </p:nvSpPr>
            <p:spPr bwMode="auto">
              <a:xfrm>
                <a:off x="3362" y="3890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48" name="Rectangle 89"/>
              <p:cNvSpPr>
                <a:spLocks noChangeArrowheads="1"/>
              </p:cNvSpPr>
              <p:nvPr/>
            </p:nvSpPr>
            <p:spPr bwMode="auto">
              <a:xfrm>
                <a:off x="3414" y="3486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49" name="Rectangle 90"/>
              <p:cNvSpPr>
                <a:spLocks noChangeArrowheads="1"/>
              </p:cNvSpPr>
              <p:nvPr/>
            </p:nvSpPr>
            <p:spPr bwMode="auto">
              <a:xfrm>
                <a:off x="3426" y="3814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0" name="Rectangle 91"/>
              <p:cNvSpPr>
                <a:spLocks noChangeArrowheads="1"/>
              </p:cNvSpPr>
              <p:nvPr/>
            </p:nvSpPr>
            <p:spPr bwMode="auto">
              <a:xfrm>
                <a:off x="3434" y="4150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1" name="Rectangle 92"/>
              <p:cNvSpPr>
                <a:spLocks noChangeArrowheads="1"/>
              </p:cNvSpPr>
              <p:nvPr/>
            </p:nvSpPr>
            <p:spPr bwMode="auto">
              <a:xfrm>
                <a:off x="2798" y="3554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2" name="Rectangle 93"/>
              <p:cNvSpPr>
                <a:spLocks noChangeArrowheads="1"/>
              </p:cNvSpPr>
              <p:nvPr/>
            </p:nvSpPr>
            <p:spPr bwMode="auto">
              <a:xfrm>
                <a:off x="3128" y="3552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3" name="Rectangle 94"/>
              <p:cNvSpPr>
                <a:spLocks noChangeArrowheads="1"/>
              </p:cNvSpPr>
              <p:nvPr/>
            </p:nvSpPr>
            <p:spPr bwMode="auto">
              <a:xfrm>
                <a:off x="3134" y="3880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4" name="Rectangle 95"/>
              <p:cNvSpPr>
                <a:spLocks noChangeArrowheads="1"/>
              </p:cNvSpPr>
              <p:nvPr/>
            </p:nvSpPr>
            <p:spPr bwMode="auto">
              <a:xfrm>
                <a:off x="2802" y="3886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5" name="Rectangle 96"/>
              <p:cNvSpPr>
                <a:spLocks noChangeArrowheads="1"/>
              </p:cNvSpPr>
              <p:nvPr/>
            </p:nvSpPr>
            <p:spPr bwMode="auto">
              <a:xfrm>
                <a:off x="2862" y="348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6" name="Rectangle 97"/>
              <p:cNvSpPr>
                <a:spLocks noChangeArrowheads="1"/>
              </p:cNvSpPr>
              <p:nvPr/>
            </p:nvSpPr>
            <p:spPr bwMode="auto">
              <a:xfrm>
                <a:off x="2874" y="381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7" name="Rectangle 98"/>
              <p:cNvSpPr>
                <a:spLocks noChangeArrowheads="1"/>
              </p:cNvSpPr>
              <p:nvPr/>
            </p:nvSpPr>
            <p:spPr bwMode="auto">
              <a:xfrm>
                <a:off x="2882" y="4146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8" name="Rectangle 99"/>
              <p:cNvSpPr>
                <a:spLocks noChangeArrowheads="1"/>
              </p:cNvSpPr>
              <p:nvPr/>
            </p:nvSpPr>
            <p:spPr bwMode="auto">
              <a:xfrm>
                <a:off x="3886" y="3552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9" name="Rectangle 100"/>
              <p:cNvSpPr>
                <a:spLocks noChangeArrowheads="1"/>
              </p:cNvSpPr>
              <p:nvPr/>
            </p:nvSpPr>
            <p:spPr bwMode="auto">
              <a:xfrm>
                <a:off x="4208" y="3544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60" name="Rectangle 101"/>
              <p:cNvSpPr>
                <a:spLocks noChangeArrowheads="1"/>
              </p:cNvSpPr>
              <p:nvPr/>
            </p:nvSpPr>
            <p:spPr bwMode="auto">
              <a:xfrm>
                <a:off x="4222" y="3880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61" name="Rectangle 102"/>
              <p:cNvSpPr>
                <a:spLocks noChangeArrowheads="1"/>
              </p:cNvSpPr>
              <p:nvPr/>
            </p:nvSpPr>
            <p:spPr bwMode="auto">
              <a:xfrm>
                <a:off x="3890" y="3886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62" name="Rectangle 103"/>
              <p:cNvSpPr>
                <a:spLocks noChangeArrowheads="1"/>
              </p:cNvSpPr>
              <p:nvPr/>
            </p:nvSpPr>
            <p:spPr bwMode="auto">
              <a:xfrm>
                <a:off x="3950" y="3482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63" name="Rectangle 104"/>
              <p:cNvSpPr>
                <a:spLocks noChangeArrowheads="1"/>
              </p:cNvSpPr>
              <p:nvPr/>
            </p:nvSpPr>
            <p:spPr bwMode="auto">
              <a:xfrm>
                <a:off x="3962" y="3810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64" name="Rectangle 105"/>
              <p:cNvSpPr>
                <a:spLocks noChangeArrowheads="1"/>
              </p:cNvSpPr>
              <p:nvPr/>
            </p:nvSpPr>
            <p:spPr bwMode="auto">
              <a:xfrm>
                <a:off x="3970" y="4146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65" name="Rectangle 106"/>
              <p:cNvSpPr>
                <a:spLocks noChangeArrowheads="1"/>
              </p:cNvSpPr>
              <p:nvPr/>
            </p:nvSpPr>
            <p:spPr bwMode="auto">
              <a:xfrm>
                <a:off x="4428" y="3552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66" name="Rectangle 107"/>
              <p:cNvSpPr>
                <a:spLocks noChangeArrowheads="1"/>
              </p:cNvSpPr>
              <p:nvPr/>
            </p:nvSpPr>
            <p:spPr bwMode="auto">
              <a:xfrm>
                <a:off x="4750" y="3544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67" name="Rectangle 108"/>
              <p:cNvSpPr>
                <a:spLocks noChangeArrowheads="1"/>
              </p:cNvSpPr>
              <p:nvPr/>
            </p:nvSpPr>
            <p:spPr bwMode="auto">
              <a:xfrm>
                <a:off x="4764" y="3880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68" name="Rectangle 109"/>
              <p:cNvSpPr>
                <a:spLocks noChangeArrowheads="1"/>
              </p:cNvSpPr>
              <p:nvPr/>
            </p:nvSpPr>
            <p:spPr bwMode="auto">
              <a:xfrm>
                <a:off x="4430" y="3886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69" name="Rectangle 110"/>
              <p:cNvSpPr>
                <a:spLocks noChangeArrowheads="1"/>
              </p:cNvSpPr>
              <p:nvPr/>
            </p:nvSpPr>
            <p:spPr bwMode="auto">
              <a:xfrm>
                <a:off x="4490" y="3482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70" name="Rectangle 111"/>
              <p:cNvSpPr>
                <a:spLocks noChangeArrowheads="1"/>
              </p:cNvSpPr>
              <p:nvPr/>
            </p:nvSpPr>
            <p:spPr bwMode="auto">
              <a:xfrm>
                <a:off x="4504" y="3810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71" name="Rectangle 112"/>
              <p:cNvSpPr>
                <a:spLocks noChangeArrowheads="1"/>
              </p:cNvSpPr>
              <p:nvPr/>
            </p:nvSpPr>
            <p:spPr bwMode="auto">
              <a:xfrm>
                <a:off x="4510" y="4146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72" name="Rectangle 113"/>
              <p:cNvSpPr>
                <a:spLocks noChangeArrowheads="1"/>
              </p:cNvSpPr>
              <p:nvPr/>
            </p:nvSpPr>
            <p:spPr bwMode="auto">
              <a:xfrm>
                <a:off x="3238" y="4154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73" name="Rectangle 114"/>
              <p:cNvSpPr>
                <a:spLocks noChangeArrowheads="1"/>
              </p:cNvSpPr>
              <p:nvPr/>
            </p:nvSpPr>
            <p:spPr bwMode="auto">
              <a:xfrm>
                <a:off x="3782" y="4146"/>
                <a:ext cx="6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74" name="Rectangle 115"/>
              <p:cNvSpPr>
                <a:spLocks noChangeArrowheads="1"/>
              </p:cNvSpPr>
              <p:nvPr/>
            </p:nvSpPr>
            <p:spPr bwMode="auto">
              <a:xfrm>
                <a:off x="4326" y="4146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75" name="Oval 116"/>
              <p:cNvSpPr>
                <a:spLocks noChangeArrowheads="1"/>
              </p:cNvSpPr>
              <p:nvPr/>
            </p:nvSpPr>
            <p:spPr bwMode="auto">
              <a:xfrm>
                <a:off x="4904" y="3586"/>
                <a:ext cx="156" cy="156"/>
              </a:xfrm>
              <a:prstGeom prst="ellips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76" name="Rectangle 117"/>
              <p:cNvSpPr>
                <a:spLocks noChangeArrowheads="1"/>
              </p:cNvSpPr>
              <p:nvPr/>
            </p:nvSpPr>
            <p:spPr bwMode="auto">
              <a:xfrm>
                <a:off x="5032" y="3522"/>
                <a:ext cx="495" cy="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1600" b="1"/>
                  <a:t>V</a:t>
                </a:r>
                <a:r>
                  <a:rPr kumimoji="0" lang="en-US" sz="1600" b="1" baseline="-25000"/>
                  <a:t>CA</a:t>
                </a:r>
                <a:endParaRPr kumimoji="0" lang="en-US" sz="1600"/>
              </a:p>
            </p:txBody>
          </p:sp>
          <p:sp>
            <p:nvSpPr>
              <p:cNvPr id="13377" name="Rectangle 118"/>
              <p:cNvSpPr>
                <a:spLocks noChangeArrowheads="1"/>
              </p:cNvSpPr>
              <p:nvPr/>
            </p:nvSpPr>
            <p:spPr bwMode="auto">
              <a:xfrm>
                <a:off x="5042" y="3850"/>
                <a:ext cx="495" cy="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1600" b="1" dirty="0"/>
                  <a:t>V</a:t>
                </a:r>
                <a:r>
                  <a:rPr kumimoji="0" lang="en-US" sz="1600" b="1" baseline="-25000" dirty="0"/>
                  <a:t>CC</a:t>
                </a:r>
                <a:endParaRPr kumimoji="0" lang="en-US" sz="1600" dirty="0"/>
              </a:p>
            </p:txBody>
          </p:sp>
          <p:sp>
            <p:nvSpPr>
              <p:cNvPr id="13378" name="Oval 119"/>
              <p:cNvSpPr>
                <a:spLocks noChangeArrowheads="1"/>
              </p:cNvSpPr>
              <p:nvPr/>
            </p:nvSpPr>
            <p:spPr bwMode="auto">
              <a:xfrm>
                <a:off x="4912" y="3908"/>
                <a:ext cx="156" cy="156"/>
              </a:xfrm>
              <a:prstGeom prst="ellipse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3342" name="Line 120"/>
            <p:cNvSpPr>
              <a:spLocks noChangeShapeType="1"/>
            </p:cNvSpPr>
            <p:nvPr/>
          </p:nvSpPr>
          <p:spPr bwMode="auto">
            <a:xfrm flipH="1" flipV="1">
              <a:off x="3210" y="2872"/>
              <a:ext cx="1118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43" name="Line 121"/>
            <p:cNvSpPr>
              <a:spLocks noChangeShapeType="1"/>
            </p:cNvSpPr>
            <p:nvPr/>
          </p:nvSpPr>
          <p:spPr bwMode="auto">
            <a:xfrm flipH="1" flipV="1">
              <a:off x="3218" y="2182"/>
              <a:ext cx="1124" cy="922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4698" name="Rectangle 122"/>
          <p:cNvSpPr>
            <a:spLocks noChangeArrowheads="1"/>
          </p:cNvSpPr>
          <p:nvPr/>
        </p:nvSpPr>
        <p:spPr bwMode="auto">
          <a:xfrm>
            <a:off x="5457825" y="1641475"/>
            <a:ext cx="349114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pPr algn="ctr"/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Ignorando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perda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diodo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CC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médio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90%</a:t>
            </a:r>
          </a:p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completa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3339" name="Line 123"/>
          <p:cNvSpPr>
            <a:spLocks noChangeShapeType="1"/>
          </p:cNvSpPr>
          <p:nvPr/>
        </p:nvSpPr>
        <p:spPr bwMode="auto">
          <a:xfrm>
            <a:off x="1609725" y="2143125"/>
            <a:ext cx="0" cy="796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140200" y="3613150"/>
            <a:ext cx="4552950" cy="2695575"/>
            <a:chOff x="2608" y="2276"/>
            <a:chExt cx="2868" cy="1698"/>
          </a:xfrm>
        </p:grpSpPr>
        <p:pic>
          <p:nvPicPr>
            <p:cNvPr id="14352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92" y="2384"/>
              <a:ext cx="2194" cy="13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4353" name="Text Box 4"/>
            <p:cNvSpPr txBox="1">
              <a:spLocks noChangeArrowheads="1"/>
            </p:cNvSpPr>
            <p:nvPr/>
          </p:nvSpPr>
          <p:spPr bwMode="auto">
            <a:xfrm>
              <a:off x="2806" y="2958"/>
              <a:ext cx="304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b="1"/>
                <a:t>0 V</a:t>
              </a:r>
            </a:p>
          </p:txBody>
        </p:sp>
        <p:sp>
          <p:nvSpPr>
            <p:cNvPr id="14354" name="Text Box 5"/>
            <p:cNvSpPr txBox="1">
              <a:spLocks noChangeArrowheads="1"/>
            </p:cNvSpPr>
            <p:nvPr/>
          </p:nvSpPr>
          <p:spPr bwMode="auto">
            <a:xfrm>
              <a:off x="2630" y="3648"/>
              <a:ext cx="474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b="1"/>
                <a:t>-200 V</a:t>
              </a:r>
            </a:p>
          </p:txBody>
        </p:sp>
        <p:sp>
          <p:nvSpPr>
            <p:cNvPr id="14355" name="Text Box 6"/>
            <p:cNvSpPr txBox="1">
              <a:spLocks noChangeArrowheads="1"/>
            </p:cNvSpPr>
            <p:nvPr/>
          </p:nvSpPr>
          <p:spPr bwMode="auto">
            <a:xfrm>
              <a:off x="2608" y="2276"/>
              <a:ext cx="504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b="1"/>
                <a:t>+200 V</a:t>
              </a:r>
            </a:p>
          </p:txBody>
        </p:sp>
        <p:sp>
          <p:nvSpPr>
            <p:cNvPr id="14356" name="Text Box 7"/>
            <p:cNvSpPr txBox="1">
              <a:spLocks noChangeArrowheads="1"/>
            </p:cNvSpPr>
            <p:nvPr/>
          </p:nvSpPr>
          <p:spPr bwMode="auto">
            <a:xfrm>
              <a:off x="3966" y="3756"/>
              <a:ext cx="432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b="1"/>
                <a:t>20 ms</a:t>
              </a:r>
            </a:p>
          </p:txBody>
        </p:sp>
        <p:sp>
          <p:nvSpPr>
            <p:cNvPr id="14357" name="Text Box 8"/>
            <p:cNvSpPr txBox="1">
              <a:spLocks noChangeArrowheads="1"/>
            </p:cNvSpPr>
            <p:nvPr/>
          </p:nvSpPr>
          <p:spPr bwMode="auto">
            <a:xfrm>
              <a:off x="5042" y="3756"/>
              <a:ext cx="432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b="1"/>
                <a:t>40 ms</a:t>
              </a:r>
            </a:p>
          </p:txBody>
        </p:sp>
        <p:sp>
          <p:nvSpPr>
            <p:cNvPr id="14358" name="Text Box 9"/>
            <p:cNvSpPr txBox="1">
              <a:spLocks noChangeArrowheads="1"/>
            </p:cNvSpPr>
            <p:nvPr/>
          </p:nvSpPr>
          <p:spPr bwMode="auto">
            <a:xfrm>
              <a:off x="2922" y="3762"/>
              <a:ext cx="368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b="1"/>
                <a:t>0 ms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87375" y="1549400"/>
            <a:ext cx="3225800" cy="2419350"/>
            <a:chOff x="370" y="976"/>
            <a:chExt cx="2032" cy="1524"/>
          </a:xfrm>
        </p:grpSpPr>
        <p:pic>
          <p:nvPicPr>
            <p:cNvPr id="14347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2" y="976"/>
              <a:ext cx="1918" cy="15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grpSp>
          <p:nvGrpSpPr>
            <p:cNvPr id="14348" name="Group 12"/>
            <p:cNvGrpSpPr>
              <a:grpSpLocks/>
            </p:cNvGrpSpPr>
            <p:nvPr/>
          </p:nvGrpSpPr>
          <p:grpSpPr bwMode="auto">
            <a:xfrm>
              <a:off x="370" y="1506"/>
              <a:ext cx="650" cy="614"/>
              <a:chOff x="370" y="1506"/>
              <a:chExt cx="650" cy="614"/>
            </a:xfrm>
          </p:grpSpPr>
          <p:sp>
            <p:nvSpPr>
              <p:cNvPr id="14349" name="Oval 13"/>
              <p:cNvSpPr>
                <a:spLocks noChangeArrowheads="1"/>
              </p:cNvSpPr>
              <p:nvPr/>
            </p:nvSpPr>
            <p:spPr bwMode="auto">
              <a:xfrm>
                <a:off x="370" y="1506"/>
                <a:ext cx="650" cy="614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350" name="Text Box 14"/>
              <p:cNvSpPr txBox="1">
                <a:spLocks noChangeArrowheads="1"/>
              </p:cNvSpPr>
              <p:nvPr/>
            </p:nvSpPr>
            <p:spPr bwMode="auto">
              <a:xfrm>
                <a:off x="530" y="1520"/>
                <a:ext cx="327" cy="2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000" b="1"/>
                  <a:t>3 </a:t>
                </a:r>
                <a:r>
                  <a:rPr kumimoji="0" lang="en-US" sz="2000" b="1">
                    <a:latin typeface="Symbol" pitchFamily="18" charset="2"/>
                  </a:rPr>
                  <a:t>f</a:t>
                </a:r>
              </a:p>
            </p:txBody>
          </p:sp>
          <p:sp>
            <p:nvSpPr>
              <p:cNvPr id="14351" name="Text Box 15"/>
              <p:cNvSpPr txBox="1">
                <a:spLocks noChangeArrowheads="1"/>
              </p:cNvSpPr>
              <p:nvPr/>
            </p:nvSpPr>
            <p:spPr bwMode="auto">
              <a:xfrm>
                <a:off x="486" y="1726"/>
                <a:ext cx="432" cy="33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1600" b="1" dirty="0"/>
                  <a:t>120 V</a:t>
                </a:r>
              </a:p>
              <a:p>
                <a:r>
                  <a:rPr kumimoji="0" lang="en-US" sz="1600" b="1" dirty="0"/>
                  <a:t>60 Hz</a:t>
                </a:r>
              </a:p>
            </p:txBody>
          </p:sp>
        </p:grpSp>
      </p:grpSp>
      <p:sp>
        <p:nvSpPr>
          <p:cNvPr id="14340" name="Text Box 16"/>
          <p:cNvSpPr txBox="1">
            <a:spLocks noChangeArrowheads="1"/>
          </p:cNvSpPr>
          <p:nvPr/>
        </p:nvSpPr>
        <p:spPr bwMode="auto">
          <a:xfrm>
            <a:off x="847725" y="241300"/>
            <a:ext cx="711970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trifásica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usada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aplicações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comerciais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</a:t>
            </a:r>
          </a:p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industriais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automobilísticas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3706813" y="1266825"/>
            <a:ext cx="381726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completa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ponte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3 f </a:t>
            </a:r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auto">
          <a:xfrm rot="-5400003">
            <a:off x="3227387" y="1173163"/>
            <a:ext cx="231775" cy="622300"/>
          </a:xfrm>
          <a:prstGeom prst="upArrow">
            <a:avLst>
              <a:gd name="adj1" fmla="val 49315"/>
              <a:gd name="adj2" fmla="val 67123"/>
            </a:avLst>
          </a:prstGeom>
          <a:solidFill>
            <a:srgbClr val="FF993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3975100" y="2371725"/>
            <a:ext cx="380682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solidFill>
                  <a:srgbClr val="FF0033"/>
                </a:solidFill>
              </a:rPr>
              <a:t>V</a:t>
            </a:r>
            <a:r>
              <a:rPr kumimoji="0" lang="en-US" b="1" baseline="-25000">
                <a:solidFill>
                  <a:srgbClr val="FF0033"/>
                </a:solidFill>
              </a:rPr>
              <a:t>CC</a:t>
            </a:r>
            <a:r>
              <a:rPr kumimoji="0" lang="en-US" b="1">
                <a:solidFill>
                  <a:srgbClr val="FF0033"/>
                </a:solidFill>
              </a:rPr>
              <a:t>  =  1,35 x V</a:t>
            </a:r>
            <a:r>
              <a:rPr kumimoji="0" lang="en-US" b="1" baseline="-25000">
                <a:solidFill>
                  <a:srgbClr val="FF0033"/>
                </a:solidFill>
              </a:rPr>
              <a:t>rms</a:t>
            </a:r>
            <a:r>
              <a:rPr kumimoji="0" lang="en-US" b="1">
                <a:solidFill>
                  <a:srgbClr val="FF0033"/>
                </a:solidFill>
              </a:rPr>
              <a:t>  =  162 V</a:t>
            </a:r>
          </a:p>
        </p:txBody>
      </p:sp>
      <p:sp>
        <p:nvSpPr>
          <p:cNvPr id="25620" name="AutoShape 20"/>
          <p:cNvSpPr>
            <a:spLocks noChangeArrowheads="1"/>
          </p:cNvSpPr>
          <p:nvPr/>
        </p:nvSpPr>
        <p:spPr bwMode="auto">
          <a:xfrm>
            <a:off x="2571750" y="1419225"/>
            <a:ext cx="463550" cy="2378075"/>
          </a:xfrm>
          <a:prstGeom prst="roundRect">
            <a:avLst>
              <a:gd name="adj" fmla="val 14384"/>
            </a:avLst>
          </a:prstGeom>
          <a:noFill/>
          <a:ln w="1905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21" name="AutoShape 21"/>
          <p:cNvSpPr>
            <a:spLocks/>
          </p:cNvSpPr>
          <p:nvPr/>
        </p:nvSpPr>
        <p:spPr bwMode="auto">
          <a:xfrm>
            <a:off x="3816350" y="2263775"/>
            <a:ext cx="219075" cy="704850"/>
          </a:xfrm>
          <a:prstGeom prst="rightBrace">
            <a:avLst>
              <a:gd name="adj1" fmla="val 23192"/>
              <a:gd name="adj2" fmla="val 50000"/>
            </a:avLst>
          </a:prstGeom>
          <a:noFill/>
          <a:ln w="28575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auto">
          <a:xfrm flipV="1">
            <a:off x="561975" y="3778250"/>
            <a:ext cx="3740150" cy="15716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880 h 21600"/>
              <a:gd name="T14" fmla="*/ 18184 w 21600"/>
              <a:gd name="T15" fmla="*/ 927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09" y="0"/>
                </a:lnTo>
                <a:lnTo>
                  <a:pt x="15109" y="2880"/>
                </a:lnTo>
                <a:lnTo>
                  <a:pt x="12427" y="2880"/>
                </a:lnTo>
                <a:cubicBezTo>
                  <a:pt x="5564" y="2880"/>
                  <a:pt x="0" y="7034"/>
                  <a:pt x="0" y="12158"/>
                </a:cubicBezTo>
                <a:lnTo>
                  <a:pt x="0" y="21600"/>
                </a:lnTo>
                <a:lnTo>
                  <a:pt x="6539" y="21600"/>
                </a:lnTo>
                <a:lnTo>
                  <a:pt x="6539" y="12158"/>
                </a:lnTo>
                <a:cubicBezTo>
                  <a:pt x="6539" y="10567"/>
                  <a:pt x="9175" y="9278"/>
                  <a:pt x="12427" y="9278"/>
                </a:cubicBezTo>
                <a:lnTo>
                  <a:pt x="15109" y="9278"/>
                </a:lnTo>
                <a:lnTo>
                  <a:pt x="15109" y="12158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8" grpId="0" animBg="1"/>
      <p:bldP spid="25620" grpId="0" animBg="1"/>
      <p:bldP spid="25621" grpId="0" animBg="1"/>
      <p:bldP spid="256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044575"/>
            <a:ext cx="7366000" cy="4505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863850" y="5495925"/>
            <a:ext cx="3857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b="1"/>
              <a:t>10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679950" y="5473700"/>
            <a:ext cx="3857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b="1"/>
              <a:t>20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508750" y="5473700"/>
            <a:ext cx="3857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b="1"/>
              <a:t>30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312150" y="5476875"/>
            <a:ext cx="3857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b="1"/>
              <a:t>40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101725" y="5476875"/>
            <a:ext cx="2841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b="1"/>
              <a:t>0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632200" y="5838825"/>
            <a:ext cx="321100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Tempo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milisegundos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847725" y="4419600"/>
            <a:ext cx="3857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b="1"/>
              <a:t>40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841375" y="3549650"/>
            <a:ext cx="3857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b="1"/>
              <a:t>80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746125" y="2641600"/>
            <a:ext cx="4873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b="1"/>
              <a:t>120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52475" y="1768475"/>
            <a:ext cx="4873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b="1"/>
              <a:t>160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758825" y="885825"/>
            <a:ext cx="4873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b="1"/>
              <a:t>200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939800" y="5302250"/>
            <a:ext cx="2841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b="1"/>
              <a:t>0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 rot="-5400003">
            <a:off x="140494" y="3359944"/>
            <a:ext cx="844550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Volts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2784475" y="241300"/>
            <a:ext cx="376321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retificador</a:t>
            </a:r>
            <a:r>
              <a:rPr kumimoji="0"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trifásico</a:t>
            </a:r>
            <a:endParaRPr kumimoji="0"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3016250" y="3073400"/>
            <a:ext cx="380682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solidFill>
                  <a:srgbClr val="FF0033"/>
                </a:solidFill>
              </a:rPr>
              <a:t>V</a:t>
            </a:r>
            <a:r>
              <a:rPr kumimoji="0" lang="en-US" b="1" baseline="-25000">
                <a:solidFill>
                  <a:srgbClr val="FF0033"/>
                </a:solidFill>
              </a:rPr>
              <a:t>CC</a:t>
            </a:r>
            <a:r>
              <a:rPr kumimoji="0" lang="en-US" b="1">
                <a:solidFill>
                  <a:srgbClr val="FF0033"/>
                </a:solidFill>
              </a:rPr>
              <a:t>  =  1,35 x V</a:t>
            </a:r>
            <a:r>
              <a:rPr kumimoji="0" lang="en-US" b="1" baseline="-25000">
                <a:solidFill>
                  <a:srgbClr val="FF0033"/>
                </a:solidFill>
              </a:rPr>
              <a:t>rms</a:t>
            </a:r>
            <a:r>
              <a:rPr kumimoji="0" lang="en-US" b="1">
                <a:solidFill>
                  <a:srgbClr val="FF0033"/>
                </a:solidFill>
              </a:rPr>
              <a:t>  =  162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19300" y="158750"/>
            <a:ext cx="47147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Quiz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sobre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tensão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média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de CC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14324" y="1174750"/>
            <a:ext cx="8582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média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CC com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igual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CA.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476875" y="1066800"/>
            <a:ext cx="8066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45%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04800" y="1762125"/>
            <a:ext cx="8591549" cy="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efetiva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retificador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completa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dois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diodos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secundária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77825" y="2200275"/>
            <a:ext cx="1302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metade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33375" y="3035300"/>
            <a:ext cx="85915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média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retificador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completa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efetiva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CA.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051675" y="2933700"/>
            <a:ext cx="8066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90%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33375" y="4089400"/>
            <a:ext cx="88106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média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CC com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retificador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ponte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igual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________ da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CA.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448425" y="3997325"/>
            <a:ext cx="8066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90%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266825" y="5045075"/>
            <a:ext cx="7562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média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CC com um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retificador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3 f 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igual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CA. 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629525" y="4933950"/>
            <a:ext cx="10230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135%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95475" y="415925"/>
            <a:ext cx="2095500" cy="3216275"/>
            <a:chOff x="1194" y="262"/>
            <a:chExt cx="1320" cy="2026"/>
          </a:xfrm>
        </p:grpSpPr>
        <p:grpSp>
          <p:nvGrpSpPr>
            <p:cNvPr id="17472" name="Group 3"/>
            <p:cNvGrpSpPr>
              <a:grpSpLocks/>
            </p:cNvGrpSpPr>
            <p:nvPr/>
          </p:nvGrpSpPr>
          <p:grpSpPr bwMode="auto">
            <a:xfrm>
              <a:off x="1726" y="1400"/>
              <a:ext cx="366" cy="888"/>
              <a:chOff x="1726" y="1400"/>
              <a:chExt cx="366" cy="888"/>
            </a:xfrm>
          </p:grpSpPr>
          <p:grpSp>
            <p:nvGrpSpPr>
              <p:cNvPr id="17475" name="Group 4"/>
              <p:cNvGrpSpPr>
                <a:grpSpLocks/>
              </p:cNvGrpSpPr>
              <p:nvPr/>
            </p:nvGrpSpPr>
            <p:grpSpPr bwMode="auto">
              <a:xfrm>
                <a:off x="1726" y="1764"/>
                <a:ext cx="344" cy="152"/>
                <a:chOff x="1726" y="1764"/>
                <a:chExt cx="344" cy="152"/>
              </a:xfrm>
            </p:grpSpPr>
            <p:sp>
              <p:nvSpPr>
                <p:cNvPr id="17480" name="Arc 5"/>
                <p:cNvSpPr>
                  <a:spLocks/>
                </p:cNvSpPr>
                <p:nvPr/>
              </p:nvSpPr>
              <p:spPr bwMode="auto">
                <a:xfrm>
                  <a:off x="1868" y="1872"/>
                  <a:ext cx="200" cy="42"/>
                </a:xfrm>
                <a:custGeom>
                  <a:avLst/>
                  <a:gdLst>
                    <a:gd name="T0" fmla="*/ 0 w 21708"/>
                    <a:gd name="T1" fmla="*/ 0 h 21600"/>
                    <a:gd name="T2" fmla="*/ 0 w 21708"/>
                    <a:gd name="T3" fmla="*/ 0 h 21600"/>
                    <a:gd name="T4" fmla="*/ 0 w 217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08"/>
                    <a:gd name="T10" fmla="*/ 0 h 21600"/>
                    <a:gd name="T11" fmla="*/ 21708 w 217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08" h="21600" fill="none" extrusionOk="0">
                      <a:moveTo>
                        <a:pt x="0" y="0"/>
                      </a:moveTo>
                      <a:cubicBezTo>
                        <a:pt x="36" y="0"/>
                        <a:pt x="72" y="-1"/>
                        <a:pt x="108" y="0"/>
                      </a:cubicBezTo>
                      <a:cubicBezTo>
                        <a:pt x="12037" y="0"/>
                        <a:pt x="21708" y="9670"/>
                        <a:pt x="21708" y="21600"/>
                      </a:cubicBezTo>
                    </a:path>
                    <a:path w="21708" h="21600" stroke="0" extrusionOk="0">
                      <a:moveTo>
                        <a:pt x="0" y="0"/>
                      </a:moveTo>
                      <a:cubicBezTo>
                        <a:pt x="36" y="0"/>
                        <a:pt x="72" y="-1"/>
                        <a:pt x="108" y="0"/>
                      </a:cubicBezTo>
                      <a:cubicBezTo>
                        <a:pt x="12037" y="0"/>
                        <a:pt x="21708" y="9670"/>
                        <a:pt x="21708" y="21600"/>
                      </a:cubicBezTo>
                      <a:lnTo>
                        <a:pt x="108" y="21600"/>
                      </a:lnTo>
                      <a:close/>
                    </a:path>
                  </a:pathLst>
                </a:custGeom>
                <a:noFill/>
                <a:ln w="50800" cap="rnd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481" name="Arc 6"/>
                <p:cNvSpPr>
                  <a:spLocks/>
                </p:cNvSpPr>
                <p:nvPr/>
              </p:nvSpPr>
              <p:spPr bwMode="auto">
                <a:xfrm>
                  <a:off x="1728" y="1870"/>
                  <a:ext cx="200" cy="4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12"/>
                        <a:pt x="9604" y="59"/>
                        <a:pt x="21492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12"/>
                        <a:pt x="9604" y="59"/>
                        <a:pt x="21492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50800" cap="rnd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482" name="Line 7"/>
                <p:cNvSpPr>
                  <a:spLocks noChangeShapeType="1"/>
                </p:cNvSpPr>
                <p:nvPr/>
              </p:nvSpPr>
              <p:spPr bwMode="auto">
                <a:xfrm>
                  <a:off x="1726" y="1764"/>
                  <a:ext cx="336" cy="0"/>
                </a:xfrm>
                <a:prstGeom prst="line">
                  <a:avLst/>
                </a:prstGeom>
                <a:noFill/>
                <a:ln w="508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7476" name="Line 8"/>
              <p:cNvSpPr>
                <a:spLocks noChangeShapeType="1"/>
              </p:cNvSpPr>
              <p:nvPr/>
            </p:nvSpPr>
            <p:spPr bwMode="auto">
              <a:xfrm flipV="1">
                <a:off x="1898" y="1400"/>
                <a:ext cx="0" cy="348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77" name="Line 9"/>
              <p:cNvSpPr>
                <a:spLocks noChangeShapeType="1"/>
              </p:cNvSpPr>
              <p:nvPr/>
            </p:nvSpPr>
            <p:spPr bwMode="auto">
              <a:xfrm>
                <a:off x="1890" y="1894"/>
                <a:ext cx="0" cy="392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78" name="Line 10"/>
              <p:cNvSpPr>
                <a:spLocks noChangeShapeType="1"/>
              </p:cNvSpPr>
              <p:nvPr/>
            </p:nvSpPr>
            <p:spPr bwMode="auto">
              <a:xfrm>
                <a:off x="1978" y="1600"/>
                <a:ext cx="114" cy="2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79" name="Line 11"/>
              <p:cNvSpPr>
                <a:spLocks noChangeShapeType="1"/>
              </p:cNvSpPr>
              <p:nvPr/>
            </p:nvSpPr>
            <p:spPr bwMode="auto">
              <a:xfrm flipV="1">
                <a:off x="2044" y="1546"/>
                <a:ext cx="0" cy="104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473" name="AutoShape 12"/>
            <p:cNvSpPr>
              <a:spLocks noChangeArrowheads="1"/>
            </p:cNvSpPr>
            <p:nvPr/>
          </p:nvSpPr>
          <p:spPr bwMode="auto">
            <a:xfrm>
              <a:off x="1812" y="744"/>
              <a:ext cx="154" cy="588"/>
            </a:xfrm>
            <a:prstGeom prst="downArrow">
              <a:avLst>
                <a:gd name="adj1" fmla="val 50648"/>
                <a:gd name="adj2" fmla="val 16881"/>
              </a:avLst>
            </a:prstGeom>
            <a:solidFill>
              <a:srgbClr val="FF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74" name="Text Box 13"/>
            <p:cNvSpPr txBox="1">
              <a:spLocks noChangeArrowheads="1"/>
            </p:cNvSpPr>
            <p:nvPr/>
          </p:nvSpPr>
          <p:spPr bwMode="auto">
            <a:xfrm>
              <a:off x="1194" y="262"/>
              <a:ext cx="1320" cy="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dirty="0">
                  <a:solidFill>
                    <a:srgbClr val="FF0033"/>
                  </a:solidFill>
                  <a:latin typeface="Calibri" pitchFamily="34" charset="0"/>
                </a:rPr>
                <a:t>Capacitor </a:t>
              </a:r>
              <a:r>
                <a:rPr kumimoji="0" lang="en-US" dirty="0" err="1">
                  <a:solidFill>
                    <a:srgbClr val="FF0033"/>
                  </a:solidFill>
                  <a:latin typeface="Calibri" pitchFamily="34" charset="0"/>
                </a:rPr>
                <a:t>filtro</a:t>
              </a:r>
              <a:endParaRPr kumimoji="0" lang="en-US" dirty="0">
                <a:solidFill>
                  <a:srgbClr val="FF0033"/>
                </a:solidFill>
                <a:latin typeface="Calibri" pitchFamily="34" charset="0"/>
              </a:endParaRPr>
            </a:p>
            <a:p>
              <a:pPr algn="ctr"/>
              <a:endParaRPr kumimoji="0" lang="en-US" dirty="0">
                <a:solidFill>
                  <a:srgbClr val="FF0033"/>
                </a:solidFill>
                <a:latin typeface="Calibri" pitchFamily="34" charset="0"/>
              </a:endParaRPr>
            </a:p>
          </p:txBody>
        </p:sp>
      </p:grpSp>
      <p:sp>
        <p:nvSpPr>
          <p:cNvPr id="17411" name="Line 14"/>
          <p:cNvSpPr>
            <a:spLocks noChangeShapeType="1"/>
          </p:cNvSpPr>
          <p:nvPr/>
        </p:nvSpPr>
        <p:spPr bwMode="auto">
          <a:xfrm flipV="1">
            <a:off x="4645025" y="3054350"/>
            <a:ext cx="26765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7412" name="Line 15"/>
          <p:cNvSpPr>
            <a:spLocks noChangeShapeType="1"/>
          </p:cNvSpPr>
          <p:nvPr/>
        </p:nvSpPr>
        <p:spPr bwMode="auto">
          <a:xfrm>
            <a:off x="4625975" y="1889125"/>
            <a:ext cx="0" cy="2333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7413" name="Rectangle 16"/>
          <p:cNvSpPr>
            <a:spLocks noChangeArrowheads="1"/>
          </p:cNvSpPr>
          <p:nvPr/>
        </p:nvSpPr>
        <p:spPr bwMode="auto">
          <a:xfrm>
            <a:off x="4235450" y="1838325"/>
            <a:ext cx="3571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/>
              <a:t>+</a:t>
            </a:r>
          </a:p>
        </p:txBody>
      </p:sp>
      <p:sp>
        <p:nvSpPr>
          <p:cNvPr id="17414" name="Rectangle 17"/>
          <p:cNvSpPr>
            <a:spLocks noChangeArrowheads="1"/>
          </p:cNvSpPr>
          <p:nvPr/>
        </p:nvSpPr>
        <p:spPr bwMode="auto">
          <a:xfrm>
            <a:off x="4295775" y="3835400"/>
            <a:ext cx="2857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/>
              <a:t>-</a:t>
            </a:r>
          </a:p>
        </p:txBody>
      </p:sp>
      <p:sp>
        <p:nvSpPr>
          <p:cNvPr id="17415" name="Rectangle 18"/>
          <p:cNvSpPr>
            <a:spLocks noChangeArrowheads="1"/>
          </p:cNvSpPr>
          <p:nvPr/>
        </p:nvSpPr>
        <p:spPr bwMode="auto">
          <a:xfrm>
            <a:off x="4276725" y="2825750"/>
            <a:ext cx="184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rIns="9207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0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784725" y="1898650"/>
            <a:ext cx="1755775" cy="2028825"/>
            <a:chOff x="3014" y="1196"/>
            <a:chExt cx="1106" cy="1278"/>
          </a:xfrm>
        </p:grpSpPr>
        <p:sp>
          <p:nvSpPr>
            <p:cNvPr id="17469" name="Arc 20"/>
            <p:cNvSpPr>
              <a:spLocks/>
            </p:cNvSpPr>
            <p:nvPr/>
          </p:nvSpPr>
          <p:spPr bwMode="auto">
            <a:xfrm rot="-5220000">
              <a:off x="2707" y="1498"/>
              <a:ext cx="729" cy="119"/>
            </a:xfrm>
            <a:custGeom>
              <a:avLst/>
              <a:gdLst>
                <a:gd name="T0" fmla="*/ 0 w 21629"/>
                <a:gd name="T1" fmla="*/ 0 h 21600"/>
                <a:gd name="T2" fmla="*/ 0 w 21629"/>
                <a:gd name="T3" fmla="*/ 0 h 21600"/>
                <a:gd name="T4" fmla="*/ 0 w 2162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9"/>
                <a:gd name="T10" fmla="*/ 0 h 21600"/>
                <a:gd name="T11" fmla="*/ 21629 w 2162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9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0" y="0"/>
                  </a:cubicBezTo>
                  <a:cubicBezTo>
                    <a:pt x="11888" y="0"/>
                    <a:pt x="21529" y="9560"/>
                    <a:pt x="21629" y="21417"/>
                  </a:cubicBezTo>
                </a:path>
                <a:path w="21629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0" y="0"/>
                  </a:cubicBezTo>
                  <a:cubicBezTo>
                    <a:pt x="11888" y="0"/>
                    <a:pt x="21529" y="9560"/>
                    <a:pt x="21629" y="21417"/>
                  </a:cubicBezTo>
                  <a:lnTo>
                    <a:pt x="30" y="21600"/>
                  </a:lnTo>
                  <a:close/>
                </a:path>
              </a:pathLst>
            </a:custGeom>
            <a:noFill/>
            <a:ln w="50800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70" name="Rectangle 21"/>
            <p:cNvSpPr>
              <a:spLocks noChangeArrowheads="1"/>
            </p:cNvSpPr>
            <p:nvPr/>
          </p:nvSpPr>
          <p:spPr bwMode="auto">
            <a:xfrm>
              <a:off x="3450" y="2186"/>
              <a:ext cx="57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>
                  <a:solidFill>
                    <a:srgbClr val="3333CC"/>
                  </a:solidFill>
                </a:rPr>
                <a:t>Carga</a:t>
              </a:r>
            </a:p>
          </p:txBody>
        </p:sp>
        <p:sp>
          <p:nvSpPr>
            <p:cNvPr id="17471" name="Line 22"/>
            <p:cNvSpPr>
              <a:spLocks noChangeShapeType="1"/>
            </p:cNvSpPr>
            <p:nvPr/>
          </p:nvSpPr>
          <p:spPr bwMode="auto">
            <a:xfrm flipH="1" flipV="1">
              <a:off x="3066" y="1464"/>
              <a:ext cx="672" cy="758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603750" y="752475"/>
            <a:ext cx="1419225" cy="2289175"/>
            <a:chOff x="2900" y="474"/>
            <a:chExt cx="894" cy="1442"/>
          </a:xfrm>
        </p:grpSpPr>
        <p:sp>
          <p:nvSpPr>
            <p:cNvPr id="17465" name="Arc 24"/>
            <p:cNvSpPr>
              <a:spLocks/>
            </p:cNvSpPr>
            <p:nvPr/>
          </p:nvSpPr>
          <p:spPr bwMode="auto">
            <a:xfrm rot="5220000">
              <a:off x="2868" y="1492"/>
              <a:ext cx="726" cy="118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-1" y="21417"/>
                  </a:moveTo>
                  <a:cubicBezTo>
                    <a:pt x="99" y="9571"/>
                    <a:pt x="9722" y="16"/>
                    <a:pt x="21569" y="0"/>
                  </a:cubicBezTo>
                </a:path>
                <a:path w="21599" h="21600" stroke="0" extrusionOk="0">
                  <a:moveTo>
                    <a:pt x="-1" y="21417"/>
                  </a:moveTo>
                  <a:cubicBezTo>
                    <a:pt x="99" y="9571"/>
                    <a:pt x="9722" y="16"/>
                    <a:pt x="21569" y="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66" name="Line 25"/>
            <p:cNvSpPr>
              <a:spLocks noChangeShapeType="1"/>
            </p:cNvSpPr>
            <p:nvPr/>
          </p:nvSpPr>
          <p:spPr bwMode="auto">
            <a:xfrm>
              <a:off x="3138" y="1190"/>
              <a:ext cx="566" cy="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7" name="Rectangle 26"/>
            <p:cNvSpPr>
              <a:spLocks noChangeArrowheads="1"/>
            </p:cNvSpPr>
            <p:nvPr/>
          </p:nvSpPr>
          <p:spPr bwMode="auto">
            <a:xfrm>
              <a:off x="2900" y="474"/>
              <a:ext cx="8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/>
                <a:t>Descarga</a:t>
              </a:r>
            </a:p>
          </p:txBody>
        </p:sp>
        <p:sp>
          <p:nvSpPr>
            <p:cNvPr id="17468" name="Line 27"/>
            <p:cNvSpPr>
              <a:spLocks noChangeShapeType="1"/>
            </p:cNvSpPr>
            <p:nvPr/>
          </p:nvSpPr>
          <p:spPr bwMode="auto">
            <a:xfrm>
              <a:off x="3346" y="704"/>
              <a:ext cx="78" cy="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971550" y="1701800"/>
            <a:ext cx="7762875" cy="3729038"/>
            <a:chOff x="612" y="1072"/>
            <a:chExt cx="4890" cy="2349"/>
          </a:xfrm>
        </p:grpSpPr>
        <p:grpSp>
          <p:nvGrpSpPr>
            <p:cNvPr id="17460" name="Group 29"/>
            <p:cNvGrpSpPr>
              <a:grpSpLocks/>
            </p:cNvGrpSpPr>
            <p:nvPr/>
          </p:nvGrpSpPr>
          <p:grpSpPr bwMode="auto">
            <a:xfrm>
              <a:off x="4444" y="1072"/>
              <a:ext cx="370" cy="374"/>
              <a:chOff x="4444" y="1072"/>
              <a:chExt cx="370" cy="374"/>
            </a:xfrm>
          </p:grpSpPr>
          <p:sp>
            <p:nvSpPr>
              <p:cNvPr id="17463" name="Rectangle 30"/>
              <p:cNvSpPr>
                <a:spLocks noChangeArrowheads="1"/>
              </p:cNvSpPr>
              <p:nvPr/>
            </p:nvSpPr>
            <p:spPr bwMode="auto">
              <a:xfrm>
                <a:off x="4444" y="1072"/>
                <a:ext cx="369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800" b="1"/>
                  <a:t>V</a:t>
                </a:r>
                <a:r>
                  <a:rPr kumimoji="0" lang="en-US" sz="2800" b="1" baseline="-25000"/>
                  <a:t>P</a:t>
                </a:r>
                <a:endParaRPr kumimoji="0" lang="en-US" sz="2800"/>
              </a:p>
            </p:txBody>
          </p:sp>
          <p:sp>
            <p:nvSpPr>
              <p:cNvPr id="17464" name="Rectangle 31"/>
              <p:cNvSpPr>
                <a:spLocks noChangeArrowheads="1"/>
              </p:cNvSpPr>
              <p:nvPr/>
            </p:nvSpPr>
            <p:spPr bwMode="auto">
              <a:xfrm>
                <a:off x="4558" y="1158"/>
                <a:ext cx="1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endParaRPr kumimoji="0" lang="pt-BR"/>
              </a:p>
            </p:txBody>
          </p:sp>
        </p:grpSp>
        <p:sp>
          <p:nvSpPr>
            <p:cNvPr id="17461" name="Line 32"/>
            <p:cNvSpPr>
              <a:spLocks noChangeShapeType="1"/>
            </p:cNvSpPr>
            <p:nvPr/>
          </p:nvSpPr>
          <p:spPr bwMode="auto">
            <a:xfrm>
              <a:off x="4174" y="12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2" name="Rectangle 33"/>
            <p:cNvSpPr>
              <a:spLocks noChangeArrowheads="1"/>
            </p:cNvSpPr>
            <p:nvPr/>
          </p:nvSpPr>
          <p:spPr bwMode="auto">
            <a:xfrm>
              <a:off x="612" y="2898"/>
              <a:ext cx="489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Um capacitor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filtro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relativamente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grande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manterá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a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tensão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</a:p>
            <a:p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de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carga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próxima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ao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valor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pico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da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curva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. </a:t>
              </a:r>
            </a:p>
          </p:txBody>
        </p:sp>
      </p:grpSp>
      <p:grpSp>
        <p:nvGrpSpPr>
          <p:cNvPr id="17419" name="Group 34"/>
          <p:cNvGrpSpPr>
            <a:grpSpLocks/>
          </p:cNvGrpSpPr>
          <p:nvPr/>
        </p:nvGrpSpPr>
        <p:grpSpPr bwMode="auto">
          <a:xfrm>
            <a:off x="1984375" y="1984375"/>
            <a:ext cx="384175" cy="511175"/>
            <a:chOff x="1250" y="1250"/>
            <a:chExt cx="242" cy="322"/>
          </a:xfrm>
        </p:grpSpPr>
        <p:sp>
          <p:nvSpPr>
            <p:cNvPr id="17458" name="AutoShape 35"/>
            <p:cNvSpPr>
              <a:spLocks noChangeArrowheads="1"/>
            </p:cNvSpPr>
            <p:nvPr/>
          </p:nvSpPr>
          <p:spPr bwMode="auto">
            <a:xfrm rot="5400000">
              <a:off x="1206" y="1295"/>
              <a:ext cx="306" cy="224"/>
            </a:xfrm>
            <a:prstGeom prst="triangle">
              <a:avLst>
                <a:gd name="adj" fmla="val 50329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9" name="Line 36"/>
            <p:cNvSpPr>
              <a:spLocks noChangeShapeType="1"/>
            </p:cNvSpPr>
            <p:nvPr/>
          </p:nvSpPr>
          <p:spPr bwMode="auto">
            <a:xfrm>
              <a:off x="1492" y="1250"/>
              <a:ext cx="0" cy="3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420" name="Group 37"/>
          <p:cNvGrpSpPr>
            <a:grpSpLocks/>
          </p:cNvGrpSpPr>
          <p:nvPr/>
        </p:nvGrpSpPr>
        <p:grpSpPr bwMode="auto">
          <a:xfrm>
            <a:off x="3625850" y="2597150"/>
            <a:ext cx="247650" cy="654050"/>
            <a:chOff x="2284" y="1636"/>
            <a:chExt cx="156" cy="412"/>
          </a:xfrm>
        </p:grpSpPr>
        <p:sp>
          <p:nvSpPr>
            <p:cNvPr id="17451" name="Line 38"/>
            <p:cNvSpPr>
              <a:spLocks noChangeShapeType="1"/>
            </p:cNvSpPr>
            <p:nvPr/>
          </p:nvSpPr>
          <p:spPr bwMode="auto">
            <a:xfrm flipH="1" flipV="1">
              <a:off x="2288" y="168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2" name="Line 39"/>
            <p:cNvSpPr>
              <a:spLocks noChangeShapeType="1"/>
            </p:cNvSpPr>
            <p:nvPr/>
          </p:nvSpPr>
          <p:spPr bwMode="auto">
            <a:xfrm flipH="1" flipV="1">
              <a:off x="2286" y="181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3" name="Line 40"/>
            <p:cNvSpPr>
              <a:spLocks noChangeShapeType="1"/>
            </p:cNvSpPr>
            <p:nvPr/>
          </p:nvSpPr>
          <p:spPr bwMode="auto">
            <a:xfrm flipH="1" flipV="1">
              <a:off x="2284" y="194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4" name="Line 41"/>
            <p:cNvSpPr>
              <a:spLocks noChangeShapeType="1"/>
            </p:cNvSpPr>
            <p:nvPr/>
          </p:nvSpPr>
          <p:spPr bwMode="auto">
            <a:xfrm flipV="1">
              <a:off x="2284" y="187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5" name="Line 42"/>
            <p:cNvSpPr>
              <a:spLocks noChangeShapeType="1"/>
            </p:cNvSpPr>
            <p:nvPr/>
          </p:nvSpPr>
          <p:spPr bwMode="auto">
            <a:xfrm flipV="1">
              <a:off x="2288" y="174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6" name="Line 43"/>
            <p:cNvSpPr>
              <a:spLocks noChangeShapeType="1"/>
            </p:cNvSpPr>
            <p:nvPr/>
          </p:nvSpPr>
          <p:spPr bwMode="auto">
            <a:xfrm flipV="1">
              <a:off x="2290" y="163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7" name="Line 44"/>
            <p:cNvSpPr>
              <a:spLocks noChangeShapeType="1"/>
            </p:cNvSpPr>
            <p:nvPr/>
          </p:nvSpPr>
          <p:spPr bwMode="auto">
            <a:xfrm flipV="1">
              <a:off x="2362" y="201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421" name="Group 45"/>
          <p:cNvGrpSpPr>
            <a:grpSpLocks/>
          </p:cNvGrpSpPr>
          <p:nvPr/>
        </p:nvGrpSpPr>
        <p:grpSpPr bwMode="auto">
          <a:xfrm>
            <a:off x="2457450" y="3984625"/>
            <a:ext cx="511175" cy="244475"/>
            <a:chOff x="1548" y="2510"/>
            <a:chExt cx="322" cy="154"/>
          </a:xfrm>
        </p:grpSpPr>
        <p:sp>
          <p:nvSpPr>
            <p:cNvPr id="17448" name="Line 46"/>
            <p:cNvSpPr>
              <a:spLocks noChangeShapeType="1"/>
            </p:cNvSpPr>
            <p:nvPr/>
          </p:nvSpPr>
          <p:spPr bwMode="auto">
            <a:xfrm>
              <a:off x="1548" y="2510"/>
              <a:ext cx="32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49" name="Line 47"/>
            <p:cNvSpPr>
              <a:spLocks noChangeShapeType="1"/>
            </p:cNvSpPr>
            <p:nvPr/>
          </p:nvSpPr>
          <p:spPr bwMode="auto">
            <a:xfrm>
              <a:off x="1692" y="2664"/>
              <a:ext cx="5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0" name="Line 48"/>
            <p:cNvSpPr>
              <a:spLocks noChangeShapeType="1"/>
            </p:cNvSpPr>
            <p:nvPr/>
          </p:nvSpPr>
          <p:spPr bwMode="auto">
            <a:xfrm>
              <a:off x="1634" y="2590"/>
              <a:ext cx="1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422" name="Group 49"/>
          <p:cNvGrpSpPr>
            <a:grpSpLocks/>
          </p:cNvGrpSpPr>
          <p:nvPr/>
        </p:nvGrpSpPr>
        <p:grpSpPr bwMode="auto">
          <a:xfrm>
            <a:off x="1116013" y="2708275"/>
            <a:ext cx="647700" cy="503238"/>
            <a:chOff x="703" y="1706"/>
            <a:chExt cx="408" cy="318"/>
          </a:xfrm>
        </p:grpSpPr>
        <p:sp>
          <p:nvSpPr>
            <p:cNvPr id="17446" name="Oval 50"/>
            <p:cNvSpPr>
              <a:spLocks noChangeArrowheads="1"/>
            </p:cNvSpPr>
            <p:nvPr/>
          </p:nvSpPr>
          <p:spPr bwMode="auto">
            <a:xfrm>
              <a:off x="703" y="1706"/>
              <a:ext cx="406" cy="31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47" name="Rectangle 51"/>
            <p:cNvSpPr>
              <a:spLocks noChangeArrowheads="1"/>
            </p:cNvSpPr>
            <p:nvPr/>
          </p:nvSpPr>
          <p:spPr bwMode="auto">
            <a:xfrm>
              <a:off x="742" y="1719"/>
              <a:ext cx="393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b="1"/>
                <a:t>CA</a:t>
              </a:r>
            </a:p>
          </p:txBody>
        </p:sp>
      </p:grpSp>
      <p:sp>
        <p:nvSpPr>
          <p:cNvPr id="17423" name="Line 52"/>
          <p:cNvSpPr>
            <a:spLocks noChangeShapeType="1"/>
          </p:cNvSpPr>
          <p:nvPr/>
        </p:nvSpPr>
        <p:spPr bwMode="auto">
          <a:xfrm flipH="1" flipV="1">
            <a:off x="1425575" y="2235200"/>
            <a:ext cx="555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7424" name="Line 53"/>
          <p:cNvSpPr>
            <a:spLocks noChangeShapeType="1"/>
          </p:cNvSpPr>
          <p:nvPr/>
        </p:nvSpPr>
        <p:spPr bwMode="auto">
          <a:xfrm>
            <a:off x="1425575" y="2209800"/>
            <a:ext cx="0" cy="4286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7425" name="Line 54"/>
          <p:cNvSpPr>
            <a:spLocks noChangeShapeType="1"/>
          </p:cNvSpPr>
          <p:nvPr/>
        </p:nvSpPr>
        <p:spPr bwMode="auto">
          <a:xfrm>
            <a:off x="1422400" y="3216275"/>
            <a:ext cx="0" cy="438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7426" name="Line 55"/>
          <p:cNvSpPr>
            <a:spLocks noChangeShapeType="1"/>
          </p:cNvSpPr>
          <p:nvPr/>
        </p:nvSpPr>
        <p:spPr bwMode="auto">
          <a:xfrm>
            <a:off x="1412875" y="3638550"/>
            <a:ext cx="23590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7427" name="Line 56"/>
          <p:cNvSpPr>
            <a:spLocks noChangeShapeType="1"/>
          </p:cNvSpPr>
          <p:nvPr/>
        </p:nvSpPr>
        <p:spPr bwMode="auto">
          <a:xfrm flipV="1">
            <a:off x="2733675" y="3641725"/>
            <a:ext cx="0" cy="3333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7428" name="Line 57"/>
          <p:cNvSpPr>
            <a:spLocks noChangeShapeType="1"/>
          </p:cNvSpPr>
          <p:nvPr/>
        </p:nvSpPr>
        <p:spPr bwMode="auto">
          <a:xfrm flipH="1" flipV="1">
            <a:off x="3749675" y="3244850"/>
            <a:ext cx="0" cy="4127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7429" name="Line 58"/>
          <p:cNvSpPr>
            <a:spLocks noChangeShapeType="1"/>
          </p:cNvSpPr>
          <p:nvPr/>
        </p:nvSpPr>
        <p:spPr bwMode="auto">
          <a:xfrm flipV="1">
            <a:off x="2387600" y="2235200"/>
            <a:ext cx="13493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7430" name="Line 59"/>
          <p:cNvSpPr>
            <a:spLocks noChangeShapeType="1"/>
          </p:cNvSpPr>
          <p:nvPr/>
        </p:nvSpPr>
        <p:spPr bwMode="auto">
          <a:xfrm>
            <a:off x="3759200" y="2209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5724525" y="1892300"/>
            <a:ext cx="222250" cy="1651000"/>
            <a:chOff x="3606" y="1192"/>
            <a:chExt cx="140" cy="1040"/>
          </a:xfrm>
        </p:grpSpPr>
        <p:grpSp>
          <p:nvGrpSpPr>
            <p:cNvPr id="17442" name="Group 61"/>
            <p:cNvGrpSpPr>
              <a:grpSpLocks/>
            </p:cNvGrpSpPr>
            <p:nvPr/>
          </p:nvGrpSpPr>
          <p:grpSpPr bwMode="auto">
            <a:xfrm>
              <a:off x="3606" y="1192"/>
              <a:ext cx="140" cy="730"/>
              <a:chOff x="3606" y="1192"/>
              <a:chExt cx="140" cy="730"/>
            </a:xfrm>
          </p:grpSpPr>
          <p:sp>
            <p:nvSpPr>
              <p:cNvPr id="17444" name="Arc 62"/>
              <p:cNvSpPr>
                <a:spLocks/>
              </p:cNvSpPr>
              <p:nvPr/>
            </p:nvSpPr>
            <p:spPr bwMode="auto">
              <a:xfrm rot="-5220000">
                <a:off x="3302" y="1500"/>
                <a:ext cx="726" cy="118"/>
              </a:xfrm>
              <a:custGeom>
                <a:avLst/>
                <a:gdLst>
                  <a:gd name="T0" fmla="*/ 0 w 21629"/>
                  <a:gd name="T1" fmla="*/ 0 h 21600"/>
                  <a:gd name="T2" fmla="*/ 0 w 21629"/>
                  <a:gd name="T3" fmla="*/ 0 h 21600"/>
                  <a:gd name="T4" fmla="*/ 0 w 216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9"/>
                  <a:gd name="T10" fmla="*/ 0 h 21600"/>
                  <a:gd name="T11" fmla="*/ 21629 w 216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9" h="21600" fill="none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</a:path>
                  <a:path w="21629" h="21600" stroke="0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  <a:lnTo>
                      <a:pt x="3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445" name="Line 63"/>
              <p:cNvSpPr>
                <a:spLocks noChangeShapeType="1"/>
              </p:cNvSpPr>
              <p:nvPr/>
            </p:nvSpPr>
            <p:spPr bwMode="auto">
              <a:xfrm flipV="1">
                <a:off x="3710" y="1192"/>
                <a:ext cx="36" cy="42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443" name="Line 64"/>
            <p:cNvSpPr>
              <a:spLocks noChangeShapeType="1"/>
            </p:cNvSpPr>
            <p:nvPr/>
          </p:nvSpPr>
          <p:spPr bwMode="auto">
            <a:xfrm flipH="1" flipV="1">
              <a:off x="3724" y="1252"/>
              <a:ext cx="20" cy="98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" name="Group 65"/>
          <p:cNvGrpSpPr>
            <a:grpSpLocks/>
          </p:cNvGrpSpPr>
          <p:nvPr/>
        </p:nvGrpSpPr>
        <p:grpSpPr bwMode="auto">
          <a:xfrm>
            <a:off x="5286375" y="1133475"/>
            <a:ext cx="1549400" cy="1924050"/>
            <a:chOff x="3330" y="714"/>
            <a:chExt cx="976" cy="1212"/>
          </a:xfrm>
        </p:grpSpPr>
        <p:grpSp>
          <p:nvGrpSpPr>
            <p:cNvPr id="17438" name="Group 66"/>
            <p:cNvGrpSpPr>
              <a:grpSpLocks/>
            </p:cNvGrpSpPr>
            <p:nvPr/>
          </p:nvGrpSpPr>
          <p:grpSpPr bwMode="auto">
            <a:xfrm>
              <a:off x="3740" y="1190"/>
              <a:ext cx="566" cy="734"/>
              <a:chOff x="3740" y="1190"/>
              <a:chExt cx="566" cy="734"/>
            </a:xfrm>
          </p:grpSpPr>
          <p:sp>
            <p:nvSpPr>
              <p:cNvPr id="17440" name="Arc 67"/>
              <p:cNvSpPr>
                <a:spLocks/>
              </p:cNvSpPr>
              <p:nvPr/>
            </p:nvSpPr>
            <p:spPr bwMode="auto">
              <a:xfrm rot="5220000">
                <a:off x="3469" y="1499"/>
                <a:ext cx="728" cy="119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</a:path>
                  <a:path w="21599" h="21600" stroke="0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441" name="Line 68"/>
              <p:cNvSpPr>
                <a:spLocks noChangeShapeType="1"/>
              </p:cNvSpPr>
              <p:nvPr/>
            </p:nvSpPr>
            <p:spPr bwMode="auto">
              <a:xfrm>
                <a:off x="3740" y="1190"/>
                <a:ext cx="566" cy="50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439" name="Line 69"/>
            <p:cNvSpPr>
              <a:spLocks noChangeShapeType="1"/>
            </p:cNvSpPr>
            <p:nvPr/>
          </p:nvSpPr>
          <p:spPr bwMode="auto">
            <a:xfrm>
              <a:off x="3330" y="714"/>
              <a:ext cx="734" cy="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70"/>
          <p:cNvGrpSpPr>
            <a:grpSpLocks/>
          </p:cNvGrpSpPr>
          <p:nvPr/>
        </p:nvGrpSpPr>
        <p:grpSpPr bwMode="auto">
          <a:xfrm>
            <a:off x="5943600" y="1892300"/>
            <a:ext cx="981075" cy="1651000"/>
            <a:chOff x="3744" y="1192"/>
            <a:chExt cx="618" cy="1040"/>
          </a:xfrm>
        </p:grpSpPr>
        <p:grpSp>
          <p:nvGrpSpPr>
            <p:cNvPr id="17434" name="Group 71"/>
            <p:cNvGrpSpPr>
              <a:grpSpLocks/>
            </p:cNvGrpSpPr>
            <p:nvPr/>
          </p:nvGrpSpPr>
          <p:grpSpPr bwMode="auto">
            <a:xfrm>
              <a:off x="4228" y="1192"/>
              <a:ext cx="134" cy="736"/>
              <a:chOff x="4228" y="1192"/>
              <a:chExt cx="134" cy="736"/>
            </a:xfrm>
          </p:grpSpPr>
          <p:sp>
            <p:nvSpPr>
              <p:cNvPr id="17436" name="Arc 72"/>
              <p:cNvSpPr>
                <a:spLocks/>
              </p:cNvSpPr>
              <p:nvPr/>
            </p:nvSpPr>
            <p:spPr bwMode="auto">
              <a:xfrm rot="-5220000">
                <a:off x="3920" y="1504"/>
                <a:ext cx="728" cy="118"/>
              </a:xfrm>
              <a:custGeom>
                <a:avLst/>
                <a:gdLst>
                  <a:gd name="T0" fmla="*/ 0 w 21629"/>
                  <a:gd name="T1" fmla="*/ 0 h 21600"/>
                  <a:gd name="T2" fmla="*/ 0 w 21629"/>
                  <a:gd name="T3" fmla="*/ 0 h 21600"/>
                  <a:gd name="T4" fmla="*/ 0 w 216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9"/>
                  <a:gd name="T10" fmla="*/ 0 h 21600"/>
                  <a:gd name="T11" fmla="*/ 21629 w 216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9" h="21600" fill="none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</a:path>
                  <a:path w="21629" h="21600" stroke="0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  <a:lnTo>
                      <a:pt x="3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437" name="Line 73"/>
              <p:cNvSpPr>
                <a:spLocks noChangeShapeType="1"/>
              </p:cNvSpPr>
              <p:nvPr/>
            </p:nvSpPr>
            <p:spPr bwMode="auto">
              <a:xfrm flipV="1">
                <a:off x="4304" y="1192"/>
                <a:ext cx="58" cy="50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435" name="Line 74"/>
            <p:cNvSpPr>
              <a:spLocks noChangeShapeType="1"/>
            </p:cNvSpPr>
            <p:nvPr/>
          </p:nvSpPr>
          <p:spPr bwMode="auto">
            <a:xfrm flipV="1">
              <a:off x="3744" y="1240"/>
              <a:ext cx="600" cy="99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3927475" y="565150"/>
            <a:ext cx="1050925" cy="2800350"/>
            <a:chOff x="2474" y="356"/>
            <a:chExt cx="662" cy="1764"/>
          </a:xfrm>
        </p:grpSpPr>
        <p:sp>
          <p:nvSpPr>
            <p:cNvPr id="18440" name="Rectangle 3"/>
            <p:cNvSpPr>
              <a:spLocks noChangeArrowheads="1"/>
            </p:cNvSpPr>
            <p:nvPr/>
          </p:nvSpPr>
          <p:spPr bwMode="auto">
            <a:xfrm>
              <a:off x="2974" y="1010"/>
              <a:ext cx="28" cy="110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1" name="Rectangle 4"/>
            <p:cNvSpPr>
              <a:spLocks noChangeArrowheads="1"/>
            </p:cNvSpPr>
            <p:nvPr/>
          </p:nvSpPr>
          <p:spPr bwMode="auto">
            <a:xfrm>
              <a:off x="2614" y="1016"/>
              <a:ext cx="28" cy="110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361950" y="815975"/>
            <a:ext cx="3634136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Capacitores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filtro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precisam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baixa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ERS </a:t>
            </a:r>
          </a:p>
          <a:p>
            <a:pPr algn="ctr"/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efetivamente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eliminar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ondulação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CA.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397000" y="3911600"/>
            <a:ext cx="1781175" cy="1570038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dirty="0">
                <a:latin typeface="Calibri" pitchFamily="34" charset="0"/>
              </a:rPr>
              <a:t>0,04 </a:t>
            </a:r>
            <a:r>
              <a:rPr kumimoji="0" lang="en-US" dirty="0">
                <a:latin typeface="Calibri" pitchFamily="34" charset="0"/>
                <a:sym typeface="Symbol" pitchFamily="18" charset="2"/>
              </a:rPr>
              <a:t></a:t>
            </a:r>
          </a:p>
          <a:p>
            <a:pPr algn="ctr"/>
            <a:r>
              <a:rPr kumimoji="0" lang="en-US" dirty="0">
                <a:latin typeface="Calibri" pitchFamily="34" charset="0"/>
              </a:rPr>
              <a:t>é </a:t>
            </a:r>
            <a:r>
              <a:rPr kumimoji="0" lang="en-US" dirty="0" err="1">
                <a:latin typeface="Calibri" pitchFamily="34" charset="0"/>
              </a:rPr>
              <a:t>típica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para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esse</a:t>
            </a:r>
            <a:r>
              <a:rPr kumimoji="0" lang="en-US" dirty="0">
                <a:latin typeface="Calibri" pitchFamily="34" charset="0"/>
              </a:rPr>
              <a:t> capacitor.</a:t>
            </a:r>
            <a:endParaRPr kumimoji="0" lang="en-US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119813" y="1109663"/>
            <a:ext cx="1709737" cy="877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5100">
                <a:solidFill>
                  <a:srgbClr val="FF0033"/>
                </a:solidFill>
                <a:latin typeface="Arial Black" pitchFamily="34" charset="0"/>
              </a:rPr>
              <a:t>0,04</a:t>
            </a:r>
          </a:p>
        </p:txBody>
      </p:sp>
      <p:sp>
        <p:nvSpPr>
          <p:cNvPr id="29706" name="Freeform 10"/>
          <p:cNvSpPr>
            <a:spLocks noChangeArrowheads="1"/>
          </p:cNvSpPr>
          <p:nvPr/>
        </p:nvSpPr>
        <p:spPr bwMode="auto">
          <a:xfrm>
            <a:off x="3648075" y="3378200"/>
            <a:ext cx="2524125" cy="2254250"/>
          </a:xfrm>
          <a:custGeom>
            <a:avLst/>
            <a:gdLst>
              <a:gd name="T0" fmla="*/ 2147483647 w 1590"/>
              <a:gd name="T1" fmla="*/ 2147483647 h 1421"/>
              <a:gd name="T2" fmla="*/ 2147483647 w 1590"/>
              <a:gd name="T3" fmla="*/ 2147483647 h 1421"/>
              <a:gd name="T4" fmla="*/ 2147483647 w 1590"/>
              <a:gd name="T5" fmla="*/ 2147483647 h 1421"/>
              <a:gd name="T6" fmla="*/ 2147483647 w 1590"/>
              <a:gd name="T7" fmla="*/ 0 h 1421"/>
              <a:gd name="T8" fmla="*/ 0 60000 65536"/>
              <a:gd name="T9" fmla="*/ 0 60000 65536"/>
              <a:gd name="T10" fmla="*/ 0 60000 65536"/>
              <a:gd name="T11" fmla="*/ 0 60000 65536"/>
              <a:gd name="T12" fmla="*/ 0 w 1590"/>
              <a:gd name="T13" fmla="*/ 0 h 1421"/>
              <a:gd name="T14" fmla="*/ 1590 w 1590"/>
              <a:gd name="T15" fmla="*/ 1421 h 1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0" h="1421">
                <a:moveTo>
                  <a:pt x="1463" y="1389"/>
                </a:moveTo>
                <a:cubicBezTo>
                  <a:pt x="1526" y="1398"/>
                  <a:pt x="1590" y="1408"/>
                  <a:pt x="1375" y="1375"/>
                </a:cubicBezTo>
                <a:cubicBezTo>
                  <a:pt x="1160" y="1342"/>
                  <a:pt x="350" y="1421"/>
                  <a:pt x="175" y="1192"/>
                </a:cubicBezTo>
                <a:cubicBezTo>
                  <a:pt x="0" y="963"/>
                  <a:pt x="162" y="481"/>
                  <a:pt x="324" y="0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9707" name="Freeform 11"/>
          <p:cNvSpPr>
            <a:spLocks noChangeArrowheads="1"/>
          </p:cNvSpPr>
          <p:nvPr/>
        </p:nvSpPr>
        <p:spPr bwMode="auto">
          <a:xfrm>
            <a:off x="4752975" y="3365500"/>
            <a:ext cx="1765300" cy="2289175"/>
          </a:xfrm>
          <a:custGeom>
            <a:avLst/>
            <a:gdLst>
              <a:gd name="T0" fmla="*/ 2147483647 w 1112"/>
              <a:gd name="T1" fmla="*/ 2147483647 h 1443"/>
              <a:gd name="T2" fmla="*/ 2147483647 w 1112"/>
              <a:gd name="T3" fmla="*/ 2147483647 h 1443"/>
              <a:gd name="T4" fmla="*/ 0 w 1112"/>
              <a:gd name="T5" fmla="*/ 0 h 1443"/>
              <a:gd name="T6" fmla="*/ 0 60000 65536"/>
              <a:gd name="T7" fmla="*/ 0 60000 65536"/>
              <a:gd name="T8" fmla="*/ 0 60000 65536"/>
              <a:gd name="T9" fmla="*/ 0 w 1112"/>
              <a:gd name="T10" fmla="*/ 0 h 1443"/>
              <a:gd name="T11" fmla="*/ 1112 w 1112"/>
              <a:gd name="T12" fmla="*/ 1443 h 14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2" h="1443">
                <a:moveTo>
                  <a:pt x="1112" y="1443"/>
                </a:moveTo>
                <a:cubicBezTo>
                  <a:pt x="858" y="1347"/>
                  <a:pt x="605" y="1251"/>
                  <a:pt x="420" y="1010"/>
                </a:cubicBezTo>
                <a:cubicBezTo>
                  <a:pt x="235" y="769"/>
                  <a:pt x="70" y="168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97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 rot="-2700000">
            <a:off x="2425700" y="2378075"/>
            <a:ext cx="1187450" cy="11874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130550" y="3076575"/>
            <a:ext cx="638175" cy="612775"/>
            <a:chOff x="1972" y="1938"/>
            <a:chExt cx="402" cy="386"/>
          </a:xfrm>
        </p:grpSpPr>
        <p:sp>
          <p:nvSpPr>
            <p:cNvPr id="19528" name="Line 4"/>
            <p:cNvSpPr>
              <a:spLocks noChangeShapeType="1"/>
            </p:cNvSpPr>
            <p:nvPr/>
          </p:nvSpPr>
          <p:spPr bwMode="auto">
            <a:xfrm flipH="1" flipV="1">
              <a:off x="2112" y="1938"/>
              <a:ext cx="262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9" name="AutoShape 5"/>
            <p:cNvSpPr>
              <a:spLocks noChangeArrowheads="1"/>
            </p:cNvSpPr>
            <p:nvPr/>
          </p:nvSpPr>
          <p:spPr bwMode="auto">
            <a:xfrm rot="10800000">
              <a:off x="1972" y="2068"/>
              <a:ext cx="254" cy="252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2263775" y="3057525"/>
            <a:ext cx="612775" cy="638175"/>
            <a:chOff x="1426" y="1926"/>
            <a:chExt cx="386" cy="402"/>
          </a:xfrm>
        </p:grpSpPr>
        <p:sp>
          <p:nvSpPr>
            <p:cNvPr id="19526" name="Line 7"/>
            <p:cNvSpPr>
              <a:spLocks noChangeShapeType="1"/>
            </p:cNvSpPr>
            <p:nvPr/>
          </p:nvSpPr>
          <p:spPr bwMode="auto">
            <a:xfrm flipV="1">
              <a:off x="1550" y="2064"/>
              <a:ext cx="262" cy="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7" name="AutoShape 8"/>
            <p:cNvSpPr>
              <a:spLocks noChangeArrowheads="1"/>
            </p:cNvSpPr>
            <p:nvPr/>
          </p:nvSpPr>
          <p:spPr bwMode="auto">
            <a:xfrm rot="-5400000">
              <a:off x="1426" y="1926"/>
              <a:ext cx="254" cy="254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9461" name="Group 9"/>
          <p:cNvGrpSpPr>
            <a:grpSpLocks/>
          </p:cNvGrpSpPr>
          <p:nvPr/>
        </p:nvGrpSpPr>
        <p:grpSpPr bwMode="auto">
          <a:xfrm>
            <a:off x="3098800" y="2200275"/>
            <a:ext cx="612775" cy="638175"/>
            <a:chOff x="1952" y="1386"/>
            <a:chExt cx="386" cy="402"/>
          </a:xfrm>
        </p:grpSpPr>
        <p:sp>
          <p:nvSpPr>
            <p:cNvPr id="19524" name="Line 10"/>
            <p:cNvSpPr>
              <a:spLocks noChangeShapeType="1"/>
            </p:cNvSpPr>
            <p:nvPr/>
          </p:nvSpPr>
          <p:spPr bwMode="auto">
            <a:xfrm flipV="1">
              <a:off x="2076" y="1524"/>
              <a:ext cx="262" cy="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5" name="AutoShape 11"/>
            <p:cNvSpPr>
              <a:spLocks noChangeArrowheads="1"/>
            </p:cNvSpPr>
            <p:nvPr/>
          </p:nvSpPr>
          <p:spPr bwMode="auto">
            <a:xfrm rot="-5400000">
              <a:off x="1952" y="1386"/>
              <a:ext cx="254" cy="254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9462" name="Group 12"/>
          <p:cNvGrpSpPr>
            <a:grpSpLocks/>
          </p:cNvGrpSpPr>
          <p:nvPr/>
        </p:nvGrpSpPr>
        <p:grpSpPr bwMode="auto">
          <a:xfrm>
            <a:off x="2260600" y="2247900"/>
            <a:ext cx="638175" cy="612775"/>
            <a:chOff x="1424" y="1416"/>
            <a:chExt cx="402" cy="386"/>
          </a:xfrm>
        </p:grpSpPr>
        <p:sp>
          <p:nvSpPr>
            <p:cNvPr id="19522" name="Line 13"/>
            <p:cNvSpPr>
              <a:spLocks noChangeShapeType="1"/>
            </p:cNvSpPr>
            <p:nvPr/>
          </p:nvSpPr>
          <p:spPr bwMode="auto">
            <a:xfrm flipH="1" flipV="1">
              <a:off x="1564" y="1416"/>
              <a:ext cx="262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3" name="AutoShape 14"/>
            <p:cNvSpPr>
              <a:spLocks noChangeArrowheads="1"/>
            </p:cNvSpPr>
            <p:nvPr/>
          </p:nvSpPr>
          <p:spPr bwMode="auto">
            <a:xfrm rot="10800000">
              <a:off x="1424" y="1546"/>
              <a:ext cx="254" cy="252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9463" name="Group 15"/>
          <p:cNvGrpSpPr>
            <a:grpSpLocks/>
          </p:cNvGrpSpPr>
          <p:nvPr/>
        </p:nvGrpSpPr>
        <p:grpSpPr bwMode="auto">
          <a:xfrm>
            <a:off x="5118100" y="3416300"/>
            <a:ext cx="247650" cy="654050"/>
            <a:chOff x="3224" y="2152"/>
            <a:chExt cx="156" cy="412"/>
          </a:xfrm>
        </p:grpSpPr>
        <p:sp>
          <p:nvSpPr>
            <p:cNvPr id="19515" name="Line 16"/>
            <p:cNvSpPr>
              <a:spLocks noChangeShapeType="1"/>
            </p:cNvSpPr>
            <p:nvPr/>
          </p:nvSpPr>
          <p:spPr bwMode="auto">
            <a:xfrm flipH="1" flipV="1">
              <a:off x="3230" y="2194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6" name="Line 17"/>
            <p:cNvSpPr>
              <a:spLocks noChangeShapeType="1"/>
            </p:cNvSpPr>
            <p:nvPr/>
          </p:nvSpPr>
          <p:spPr bwMode="auto">
            <a:xfrm flipH="1" flipV="1">
              <a:off x="3228" y="2328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7" name="Line 18"/>
            <p:cNvSpPr>
              <a:spLocks noChangeShapeType="1"/>
            </p:cNvSpPr>
            <p:nvPr/>
          </p:nvSpPr>
          <p:spPr bwMode="auto">
            <a:xfrm flipH="1" flipV="1">
              <a:off x="3226" y="2462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8" name="Line 19"/>
            <p:cNvSpPr>
              <a:spLocks noChangeShapeType="1"/>
            </p:cNvSpPr>
            <p:nvPr/>
          </p:nvSpPr>
          <p:spPr bwMode="auto">
            <a:xfrm flipV="1">
              <a:off x="3224" y="2392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9" name="Line 20"/>
            <p:cNvSpPr>
              <a:spLocks noChangeShapeType="1"/>
            </p:cNvSpPr>
            <p:nvPr/>
          </p:nvSpPr>
          <p:spPr bwMode="auto">
            <a:xfrm flipV="1">
              <a:off x="3230" y="2258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0" name="Line 21"/>
            <p:cNvSpPr>
              <a:spLocks noChangeShapeType="1"/>
            </p:cNvSpPr>
            <p:nvPr/>
          </p:nvSpPr>
          <p:spPr bwMode="auto">
            <a:xfrm flipV="1">
              <a:off x="3232" y="2152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1" name="Line 22"/>
            <p:cNvSpPr>
              <a:spLocks noChangeShapeType="1"/>
            </p:cNvSpPr>
            <p:nvPr/>
          </p:nvSpPr>
          <p:spPr bwMode="auto">
            <a:xfrm flipV="1">
              <a:off x="3302" y="2534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464" name="Oval 23"/>
          <p:cNvSpPr>
            <a:spLocks noChangeArrowheads="1"/>
          </p:cNvSpPr>
          <p:nvPr/>
        </p:nvSpPr>
        <p:spPr bwMode="auto">
          <a:xfrm>
            <a:off x="654050" y="2698750"/>
            <a:ext cx="530225" cy="530225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65" name="Line 24"/>
          <p:cNvSpPr>
            <a:spLocks noChangeShapeType="1"/>
          </p:cNvSpPr>
          <p:nvPr/>
        </p:nvSpPr>
        <p:spPr bwMode="auto">
          <a:xfrm flipV="1">
            <a:off x="3870325" y="2962275"/>
            <a:ext cx="1381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66" name="Line 25"/>
          <p:cNvSpPr>
            <a:spLocks noChangeShapeType="1"/>
          </p:cNvSpPr>
          <p:nvPr/>
        </p:nvSpPr>
        <p:spPr bwMode="auto">
          <a:xfrm>
            <a:off x="5248275" y="2965450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67" name="Line 26"/>
          <p:cNvSpPr>
            <a:spLocks noChangeShapeType="1"/>
          </p:cNvSpPr>
          <p:nvPr/>
        </p:nvSpPr>
        <p:spPr bwMode="auto">
          <a:xfrm>
            <a:off x="5248275" y="4070350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68" name="Line 27"/>
          <p:cNvSpPr>
            <a:spLocks noChangeShapeType="1"/>
          </p:cNvSpPr>
          <p:nvPr/>
        </p:nvSpPr>
        <p:spPr bwMode="auto">
          <a:xfrm flipH="1" flipV="1">
            <a:off x="1803400" y="4527550"/>
            <a:ext cx="344805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69" name="Line 28"/>
          <p:cNvSpPr>
            <a:spLocks noChangeShapeType="1"/>
          </p:cNvSpPr>
          <p:nvPr/>
        </p:nvSpPr>
        <p:spPr bwMode="auto">
          <a:xfrm flipV="1">
            <a:off x="1803400" y="2968625"/>
            <a:ext cx="0" cy="1587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70" name="Line 29"/>
          <p:cNvSpPr>
            <a:spLocks noChangeShapeType="1"/>
          </p:cNvSpPr>
          <p:nvPr/>
        </p:nvSpPr>
        <p:spPr bwMode="auto">
          <a:xfrm>
            <a:off x="1790700" y="2981325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71" name="Line 30"/>
          <p:cNvSpPr>
            <a:spLocks noChangeShapeType="1"/>
          </p:cNvSpPr>
          <p:nvPr/>
        </p:nvSpPr>
        <p:spPr bwMode="auto">
          <a:xfrm>
            <a:off x="911225" y="324485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72" name="Line 31"/>
          <p:cNvSpPr>
            <a:spLocks noChangeShapeType="1"/>
          </p:cNvSpPr>
          <p:nvPr/>
        </p:nvSpPr>
        <p:spPr bwMode="auto">
          <a:xfrm>
            <a:off x="895350" y="4013200"/>
            <a:ext cx="215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73" name="Line 32"/>
          <p:cNvSpPr>
            <a:spLocks noChangeShapeType="1"/>
          </p:cNvSpPr>
          <p:nvPr/>
        </p:nvSpPr>
        <p:spPr bwMode="auto">
          <a:xfrm>
            <a:off x="3035300" y="3816350"/>
            <a:ext cx="0" cy="190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74" name="Line 33"/>
          <p:cNvSpPr>
            <a:spLocks noChangeShapeType="1"/>
          </p:cNvSpPr>
          <p:nvPr/>
        </p:nvSpPr>
        <p:spPr bwMode="auto">
          <a:xfrm flipV="1">
            <a:off x="3019425" y="1920875"/>
            <a:ext cx="0" cy="2127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75" name="Line 34"/>
          <p:cNvSpPr>
            <a:spLocks noChangeShapeType="1"/>
          </p:cNvSpPr>
          <p:nvPr/>
        </p:nvSpPr>
        <p:spPr bwMode="auto">
          <a:xfrm flipH="1">
            <a:off x="885825" y="1924050"/>
            <a:ext cx="21463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9476" name="Group 35"/>
          <p:cNvGrpSpPr>
            <a:grpSpLocks/>
          </p:cNvGrpSpPr>
          <p:nvPr/>
        </p:nvGrpSpPr>
        <p:grpSpPr bwMode="auto">
          <a:xfrm>
            <a:off x="2844800" y="4768850"/>
            <a:ext cx="511175" cy="244475"/>
            <a:chOff x="1792" y="3004"/>
            <a:chExt cx="322" cy="154"/>
          </a:xfrm>
        </p:grpSpPr>
        <p:sp>
          <p:nvSpPr>
            <p:cNvPr id="19512" name="Line 36"/>
            <p:cNvSpPr>
              <a:spLocks noChangeShapeType="1"/>
            </p:cNvSpPr>
            <p:nvPr/>
          </p:nvSpPr>
          <p:spPr bwMode="auto">
            <a:xfrm>
              <a:off x="1792" y="3004"/>
              <a:ext cx="3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3" name="Line 37"/>
            <p:cNvSpPr>
              <a:spLocks noChangeShapeType="1"/>
            </p:cNvSpPr>
            <p:nvPr/>
          </p:nvSpPr>
          <p:spPr bwMode="auto">
            <a:xfrm>
              <a:off x="1936" y="3158"/>
              <a:ext cx="5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4" name="Line 38"/>
            <p:cNvSpPr>
              <a:spLocks noChangeShapeType="1"/>
            </p:cNvSpPr>
            <p:nvPr/>
          </p:nvSpPr>
          <p:spPr bwMode="auto">
            <a:xfrm>
              <a:off x="1878" y="3082"/>
              <a:ext cx="15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477" name="Line 39"/>
          <p:cNvSpPr>
            <a:spLocks noChangeShapeType="1"/>
          </p:cNvSpPr>
          <p:nvPr/>
        </p:nvSpPr>
        <p:spPr bwMode="auto">
          <a:xfrm flipV="1">
            <a:off x="3121025" y="4530725"/>
            <a:ext cx="0" cy="2254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78" name="Rectangle 40"/>
          <p:cNvSpPr>
            <a:spLocks noChangeArrowheads="1"/>
          </p:cNvSpPr>
          <p:nvPr/>
        </p:nvSpPr>
        <p:spPr bwMode="auto">
          <a:xfrm>
            <a:off x="684213" y="2781300"/>
            <a:ext cx="7905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rIns="92075">
            <a:spAutoFit/>
          </a:bodyPr>
          <a:lstStyle/>
          <a:p>
            <a:r>
              <a:rPr kumimoji="0" lang="en-US"/>
              <a:t>CA</a:t>
            </a:r>
          </a:p>
        </p:txBody>
      </p:sp>
      <p:sp>
        <p:nvSpPr>
          <p:cNvPr id="19479" name="Arc 41"/>
          <p:cNvSpPr>
            <a:spLocks/>
          </p:cNvSpPr>
          <p:nvPr/>
        </p:nvSpPr>
        <p:spPr bwMode="auto">
          <a:xfrm>
            <a:off x="4105275" y="3778250"/>
            <a:ext cx="317500" cy="66675"/>
          </a:xfrm>
          <a:custGeom>
            <a:avLst/>
            <a:gdLst>
              <a:gd name="T0" fmla="*/ 0 w 21600"/>
              <a:gd name="T1" fmla="*/ 1961063 h 21600"/>
              <a:gd name="T2" fmla="*/ 1003315159 w 21600"/>
              <a:gd name="T3" fmla="*/ 0 h 21600"/>
              <a:gd name="T4" fmla="*/ 1008355646 w 21600"/>
              <a:gd name="T5" fmla="*/ 19610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2"/>
                  <a:pt x="9604" y="59"/>
                  <a:pt x="21492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2"/>
                  <a:pt x="9604" y="59"/>
                  <a:pt x="21492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50800" cap="rnd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80" name="Line 42"/>
          <p:cNvSpPr>
            <a:spLocks noChangeShapeType="1"/>
          </p:cNvSpPr>
          <p:nvPr/>
        </p:nvSpPr>
        <p:spPr bwMode="auto">
          <a:xfrm>
            <a:off x="4502150" y="3346450"/>
            <a:ext cx="180975" cy="3175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81" name="Line 43"/>
          <p:cNvSpPr>
            <a:spLocks noChangeShapeType="1"/>
          </p:cNvSpPr>
          <p:nvPr/>
        </p:nvSpPr>
        <p:spPr bwMode="auto">
          <a:xfrm flipV="1">
            <a:off x="4606925" y="3260725"/>
            <a:ext cx="0" cy="1651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82" name="Arc 44"/>
          <p:cNvSpPr>
            <a:spLocks/>
          </p:cNvSpPr>
          <p:nvPr/>
        </p:nvSpPr>
        <p:spPr bwMode="auto">
          <a:xfrm rot="-5220000">
            <a:off x="5581650" y="2698751"/>
            <a:ext cx="1157287" cy="188912"/>
          </a:xfrm>
          <a:custGeom>
            <a:avLst/>
            <a:gdLst>
              <a:gd name="T0" fmla="*/ 0 w 21629"/>
              <a:gd name="T1" fmla="*/ 0 h 21600"/>
              <a:gd name="T2" fmla="*/ 2147483647 w 21629"/>
              <a:gd name="T3" fmla="*/ 125314555 h 21600"/>
              <a:gd name="T4" fmla="*/ 245861733 w 21629"/>
              <a:gd name="T5" fmla="*/ 126379528 h 21600"/>
              <a:gd name="T6" fmla="*/ 0 60000 65536"/>
              <a:gd name="T7" fmla="*/ 0 60000 65536"/>
              <a:gd name="T8" fmla="*/ 0 60000 65536"/>
              <a:gd name="T9" fmla="*/ 0 w 21629"/>
              <a:gd name="T10" fmla="*/ 0 h 21600"/>
              <a:gd name="T11" fmla="*/ 21629 w 2162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9" h="21600" fill="none" extrusionOk="0">
                <a:moveTo>
                  <a:pt x="0" y="0"/>
                </a:moveTo>
                <a:cubicBezTo>
                  <a:pt x="10" y="0"/>
                  <a:pt x="20" y="-1"/>
                  <a:pt x="30" y="0"/>
                </a:cubicBezTo>
                <a:cubicBezTo>
                  <a:pt x="11888" y="0"/>
                  <a:pt x="21529" y="9560"/>
                  <a:pt x="21629" y="21417"/>
                </a:cubicBezTo>
              </a:path>
              <a:path w="21629" h="21600" stroke="0" extrusionOk="0">
                <a:moveTo>
                  <a:pt x="0" y="0"/>
                </a:moveTo>
                <a:cubicBezTo>
                  <a:pt x="10" y="0"/>
                  <a:pt x="20" y="-1"/>
                  <a:pt x="30" y="0"/>
                </a:cubicBezTo>
                <a:cubicBezTo>
                  <a:pt x="11888" y="0"/>
                  <a:pt x="21529" y="9560"/>
                  <a:pt x="21629" y="21417"/>
                </a:cubicBezTo>
                <a:lnTo>
                  <a:pt x="30" y="21600"/>
                </a:lnTo>
                <a:close/>
              </a:path>
            </a:pathLst>
          </a:custGeom>
          <a:noFill/>
          <a:ln w="50800" cap="rnd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83" name="Arc 45"/>
          <p:cNvSpPr>
            <a:spLocks/>
          </p:cNvSpPr>
          <p:nvPr/>
        </p:nvSpPr>
        <p:spPr bwMode="auto">
          <a:xfrm rot="5220000">
            <a:off x="5835650" y="2701925"/>
            <a:ext cx="1155700" cy="190500"/>
          </a:xfrm>
          <a:custGeom>
            <a:avLst/>
            <a:gdLst>
              <a:gd name="T0" fmla="*/ 0 w 21599"/>
              <a:gd name="T1" fmla="*/ 129581828 h 21600"/>
              <a:gd name="T2" fmla="*/ 2147483647 w 21599"/>
              <a:gd name="T3" fmla="*/ 0 h 21600"/>
              <a:gd name="T4" fmla="*/ 2147483647 w 21599"/>
              <a:gd name="T5" fmla="*/ 130682776 h 21600"/>
              <a:gd name="T6" fmla="*/ 0 60000 65536"/>
              <a:gd name="T7" fmla="*/ 0 60000 65536"/>
              <a:gd name="T8" fmla="*/ 0 60000 65536"/>
              <a:gd name="T9" fmla="*/ 0 w 21599"/>
              <a:gd name="T10" fmla="*/ 0 h 21600"/>
              <a:gd name="T11" fmla="*/ 21599 w 215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600" fill="none" extrusionOk="0">
                <a:moveTo>
                  <a:pt x="-1" y="21417"/>
                </a:moveTo>
                <a:cubicBezTo>
                  <a:pt x="99" y="9571"/>
                  <a:pt x="9722" y="16"/>
                  <a:pt x="21569" y="0"/>
                </a:cubicBezTo>
              </a:path>
              <a:path w="21599" h="21600" stroke="0" extrusionOk="0">
                <a:moveTo>
                  <a:pt x="-1" y="21417"/>
                </a:moveTo>
                <a:cubicBezTo>
                  <a:pt x="99" y="9571"/>
                  <a:pt x="9722" y="16"/>
                  <a:pt x="21569" y="0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9484" name="Group 46"/>
          <p:cNvGrpSpPr>
            <a:grpSpLocks/>
          </p:cNvGrpSpPr>
          <p:nvPr/>
        </p:nvGrpSpPr>
        <p:grpSpPr bwMode="auto">
          <a:xfrm>
            <a:off x="6575425" y="2219325"/>
            <a:ext cx="441325" cy="1155700"/>
            <a:chOff x="4142" y="1398"/>
            <a:chExt cx="278" cy="728"/>
          </a:xfrm>
        </p:grpSpPr>
        <p:sp>
          <p:nvSpPr>
            <p:cNvPr id="19510" name="Arc 47"/>
            <p:cNvSpPr>
              <a:spLocks/>
            </p:cNvSpPr>
            <p:nvPr/>
          </p:nvSpPr>
          <p:spPr bwMode="auto">
            <a:xfrm rot="-5220000">
              <a:off x="3835" y="1700"/>
              <a:ext cx="729" cy="119"/>
            </a:xfrm>
            <a:custGeom>
              <a:avLst/>
              <a:gdLst>
                <a:gd name="T0" fmla="*/ 0 w 21629"/>
                <a:gd name="T1" fmla="*/ 0 h 21600"/>
                <a:gd name="T2" fmla="*/ 0 w 21629"/>
                <a:gd name="T3" fmla="*/ 0 h 21600"/>
                <a:gd name="T4" fmla="*/ 0 w 2162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9"/>
                <a:gd name="T10" fmla="*/ 0 h 21600"/>
                <a:gd name="T11" fmla="*/ 21629 w 2162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9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0" y="0"/>
                  </a:cubicBezTo>
                  <a:cubicBezTo>
                    <a:pt x="11888" y="0"/>
                    <a:pt x="21529" y="9560"/>
                    <a:pt x="21629" y="21417"/>
                  </a:cubicBezTo>
                </a:path>
                <a:path w="21629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0" y="0"/>
                  </a:cubicBezTo>
                  <a:cubicBezTo>
                    <a:pt x="11888" y="0"/>
                    <a:pt x="21529" y="9560"/>
                    <a:pt x="21629" y="21417"/>
                  </a:cubicBezTo>
                  <a:lnTo>
                    <a:pt x="30" y="21600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511" name="Arc 48"/>
            <p:cNvSpPr>
              <a:spLocks/>
            </p:cNvSpPr>
            <p:nvPr/>
          </p:nvSpPr>
          <p:spPr bwMode="auto">
            <a:xfrm rot="5220000">
              <a:off x="3995" y="1700"/>
              <a:ext cx="728" cy="119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-1" y="21417"/>
                  </a:moveTo>
                  <a:cubicBezTo>
                    <a:pt x="99" y="9571"/>
                    <a:pt x="9722" y="16"/>
                    <a:pt x="21569" y="0"/>
                  </a:cubicBezTo>
                </a:path>
                <a:path w="21599" h="21600" stroke="0" extrusionOk="0">
                  <a:moveTo>
                    <a:pt x="-1" y="21417"/>
                  </a:moveTo>
                  <a:cubicBezTo>
                    <a:pt x="99" y="9571"/>
                    <a:pt x="9722" y="16"/>
                    <a:pt x="21569" y="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9485" name="Line 49"/>
          <p:cNvSpPr>
            <a:spLocks noChangeShapeType="1"/>
          </p:cNvSpPr>
          <p:nvPr/>
        </p:nvSpPr>
        <p:spPr bwMode="auto">
          <a:xfrm>
            <a:off x="5940425" y="3365500"/>
            <a:ext cx="198437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86" name="Line 50"/>
          <p:cNvSpPr>
            <a:spLocks noChangeShapeType="1"/>
          </p:cNvSpPr>
          <p:nvPr/>
        </p:nvSpPr>
        <p:spPr bwMode="auto">
          <a:xfrm>
            <a:off x="5924550" y="2155825"/>
            <a:ext cx="0" cy="2333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9487" name="Group 51"/>
          <p:cNvGrpSpPr>
            <a:grpSpLocks/>
          </p:cNvGrpSpPr>
          <p:nvPr/>
        </p:nvGrpSpPr>
        <p:grpSpPr bwMode="auto">
          <a:xfrm>
            <a:off x="7083425" y="2216150"/>
            <a:ext cx="441325" cy="1155700"/>
            <a:chOff x="4462" y="1396"/>
            <a:chExt cx="278" cy="728"/>
          </a:xfrm>
        </p:grpSpPr>
        <p:sp>
          <p:nvSpPr>
            <p:cNvPr id="19508" name="Arc 52"/>
            <p:cNvSpPr>
              <a:spLocks/>
            </p:cNvSpPr>
            <p:nvPr/>
          </p:nvSpPr>
          <p:spPr bwMode="auto">
            <a:xfrm rot="-5220000">
              <a:off x="4155" y="1698"/>
              <a:ext cx="729" cy="119"/>
            </a:xfrm>
            <a:custGeom>
              <a:avLst/>
              <a:gdLst>
                <a:gd name="T0" fmla="*/ 0 w 21629"/>
                <a:gd name="T1" fmla="*/ 0 h 21600"/>
                <a:gd name="T2" fmla="*/ 0 w 21629"/>
                <a:gd name="T3" fmla="*/ 0 h 21600"/>
                <a:gd name="T4" fmla="*/ 0 w 2162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9"/>
                <a:gd name="T10" fmla="*/ 0 h 21600"/>
                <a:gd name="T11" fmla="*/ 21629 w 2162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9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0" y="0"/>
                  </a:cubicBezTo>
                  <a:cubicBezTo>
                    <a:pt x="11888" y="0"/>
                    <a:pt x="21529" y="9560"/>
                    <a:pt x="21629" y="21417"/>
                  </a:cubicBezTo>
                </a:path>
                <a:path w="21629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0" y="0"/>
                  </a:cubicBezTo>
                  <a:cubicBezTo>
                    <a:pt x="11888" y="0"/>
                    <a:pt x="21529" y="9560"/>
                    <a:pt x="21629" y="21417"/>
                  </a:cubicBezTo>
                  <a:lnTo>
                    <a:pt x="30" y="21600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509" name="Arc 53"/>
            <p:cNvSpPr>
              <a:spLocks/>
            </p:cNvSpPr>
            <p:nvPr/>
          </p:nvSpPr>
          <p:spPr bwMode="auto">
            <a:xfrm rot="5220000">
              <a:off x="4315" y="1698"/>
              <a:ext cx="728" cy="119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-1" y="21417"/>
                  </a:moveTo>
                  <a:cubicBezTo>
                    <a:pt x="99" y="9571"/>
                    <a:pt x="9722" y="16"/>
                    <a:pt x="21569" y="0"/>
                  </a:cubicBezTo>
                </a:path>
                <a:path w="21599" h="21600" stroke="0" extrusionOk="0">
                  <a:moveTo>
                    <a:pt x="-1" y="21417"/>
                  </a:moveTo>
                  <a:cubicBezTo>
                    <a:pt x="99" y="9571"/>
                    <a:pt x="9722" y="16"/>
                    <a:pt x="21569" y="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9488" name="Rectangle 54"/>
          <p:cNvSpPr>
            <a:spLocks noChangeArrowheads="1"/>
          </p:cNvSpPr>
          <p:nvPr/>
        </p:nvSpPr>
        <p:spPr bwMode="auto">
          <a:xfrm>
            <a:off x="5559425" y="2171700"/>
            <a:ext cx="3571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/>
              <a:t>+</a:t>
            </a:r>
          </a:p>
        </p:txBody>
      </p:sp>
      <p:sp>
        <p:nvSpPr>
          <p:cNvPr id="19489" name="Rectangle 55"/>
          <p:cNvSpPr>
            <a:spLocks noChangeArrowheads="1"/>
          </p:cNvSpPr>
          <p:nvPr/>
        </p:nvSpPr>
        <p:spPr bwMode="auto">
          <a:xfrm>
            <a:off x="5619750" y="4168775"/>
            <a:ext cx="2857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/>
              <a:t>-</a:t>
            </a:r>
          </a:p>
        </p:txBody>
      </p:sp>
      <p:sp>
        <p:nvSpPr>
          <p:cNvPr id="19490" name="Rectangle 56"/>
          <p:cNvSpPr>
            <a:spLocks noChangeArrowheads="1"/>
          </p:cNvSpPr>
          <p:nvPr/>
        </p:nvSpPr>
        <p:spPr bwMode="auto">
          <a:xfrm>
            <a:off x="5600700" y="3159125"/>
            <a:ext cx="184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rIns="9207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0</a:t>
            </a:r>
          </a:p>
        </p:txBody>
      </p:sp>
      <p:sp>
        <p:nvSpPr>
          <p:cNvPr id="19491" name="Line 57"/>
          <p:cNvSpPr>
            <a:spLocks noChangeShapeType="1"/>
          </p:cNvSpPr>
          <p:nvPr/>
        </p:nvSpPr>
        <p:spPr bwMode="auto">
          <a:xfrm>
            <a:off x="6289675" y="2222500"/>
            <a:ext cx="441325" cy="3175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92" name="Line 58"/>
          <p:cNvSpPr>
            <a:spLocks noChangeShapeType="1"/>
          </p:cNvSpPr>
          <p:nvPr/>
        </p:nvSpPr>
        <p:spPr bwMode="auto">
          <a:xfrm>
            <a:off x="6807200" y="2209800"/>
            <a:ext cx="476250" cy="3175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93" name="Line 59"/>
          <p:cNvSpPr>
            <a:spLocks noChangeShapeType="1"/>
          </p:cNvSpPr>
          <p:nvPr/>
        </p:nvSpPr>
        <p:spPr bwMode="auto">
          <a:xfrm flipV="1">
            <a:off x="6731000" y="2209800"/>
            <a:ext cx="79375" cy="4445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494" name="Rectangle 60"/>
          <p:cNvSpPr>
            <a:spLocks noChangeArrowheads="1"/>
          </p:cNvSpPr>
          <p:nvPr/>
        </p:nvSpPr>
        <p:spPr bwMode="auto">
          <a:xfrm>
            <a:off x="4987925" y="1114425"/>
            <a:ext cx="4002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tempo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descarga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menor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9495" name="Line 61"/>
          <p:cNvSpPr>
            <a:spLocks noChangeShapeType="1"/>
          </p:cNvSpPr>
          <p:nvPr/>
        </p:nvSpPr>
        <p:spPr bwMode="auto">
          <a:xfrm>
            <a:off x="6242050" y="1482725"/>
            <a:ext cx="66675" cy="7143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19496" name="Line 62"/>
          <p:cNvSpPr>
            <a:spLocks noChangeShapeType="1"/>
          </p:cNvSpPr>
          <p:nvPr/>
        </p:nvSpPr>
        <p:spPr bwMode="auto">
          <a:xfrm>
            <a:off x="6254750" y="1495425"/>
            <a:ext cx="431800" cy="7143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19497" name="Rectangle 63"/>
          <p:cNvSpPr>
            <a:spLocks noChangeArrowheads="1"/>
          </p:cNvSpPr>
          <p:nvPr/>
        </p:nvSpPr>
        <p:spPr bwMode="auto">
          <a:xfrm>
            <a:off x="1320800" y="5530850"/>
            <a:ext cx="75702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pPr algn="ctr"/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Retificadores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completa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mais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fáceis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filtrar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vez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o tempo de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descarga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mais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curto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retificadores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meia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grpSp>
        <p:nvGrpSpPr>
          <p:cNvPr id="19498" name="Group 64"/>
          <p:cNvGrpSpPr>
            <a:grpSpLocks/>
          </p:cNvGrpSpPr>
          <p:nvPr/>
        </p:nvGrpSpPr>
        <p:grpSpPr bwMode="auto">
          <a:xfrm>
            <a:off x="7858125" y="2009775"/>
            <a:ext cx="587375" cy="654050"/>
            <a:chOff x="4950" y="1266"/>
            <a:chExt cx="370" cy="412"/>
          </a:xfrm>
        </p:grpSpPr>
        <p:sp>
          <p:nvSpPr>
            <p:cNvPr id="19506" name="Rectangle 65"/>
            <p:cNvSpPr>
              <a:spLocks noChangeArrowheads="1"/>
            </p:cNvSpPr>
            <p:nvPr/>
          </p:nvSpPr>
          <p:spPr bwMode="auto">
            <a:xfrm>
              <a:off x="4950" y="1266"/>
              <a:ext cx="36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P</a:t>
              </a:r>
              <a:endParaRPr kumimoji="0" lang="en-US" sz="2800" b="1"/>
            </a:p>
          </p:txBody>
        </p:sp>
        <p:sp>
          <p:nvSpPr>
            <p:cNvPr id="19507" name="Rectangle 66"/>
            <p:cNvSpPr>
              <a:spLocks noChangeArrowheads="1"/>
            </p:cNvSpPr>
            <p:nvPr/>
          </p:nvSpPr>
          <p:spPr bwMode="auto">
            <a:xfrm>
              <a:off x="5062" y="1352"/>
              <a:ext cx="1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endParaRPr kumimoji="0" lang="pt-BR" sz="2800" b="1"/>
            </a:p>
          </p:txBody>
        </p:sp>
      </p:grpSp>
      <p:sp>
        <p:nvSpPr>
          <p:cNvPr id="19499" name="Line 67"/>
          <p:cNvSpPr>
            <a:spLocks noChangeShapeType="1"/>
          </p:cNvSpPr>
          <p:nvPr/>
        </p:nvSpPr>
        <p:spPr bwMode="auto">
          <a:xfrm>
            <a:off x="7359650" y="2225675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500" name="Arc 68"/>
          <p:cNvSpPr>
            <a:spLocks/>
          </p:cNvSpPr>
          <p:nvPr/>
        </p:nvSpPr>
        <p:spPr bwMode="auto">
          <a:xfrm>
            <a:off x="4330700" y="3778250"/>
            <a:ext cx="317500" cy="66675"/>
          </a:xfrm>
          <a:custGeom>
            <a:avLst/>
            <a:gdLst>
              <a:gd name="T0" fmla="*/ 0 w 21708"/>
              <a:gd name="T1" fmla="*/ 0 h 21600"/>
              <a:gd name="T2" fmla="*/ 993379274 w 21708"/>
              <a:gd name="T3" fmla="*/ 1961063 h 21600"/>
              <a:gd name="T4" fmla="*/ 4943438 w 21708"/>
              <a:gd name="T5" fmla="*/ 1961063 h 21600"/>
              <a:gd name="T6" fmla="*/ 0 60000 65536"/>
              <a:gd name="T7" fmla="*/ 0 60000 65536"/>
              <a:gd name="T8" fmla="*/ 0 60000 65536"/>
              <a:gd name="T9" fmla="*/ 0 w 21708"/>
              <a:gd name="T10" fmla="*/ 0 h 21600"/>
              <a:gd name="T11" fmla="*/ 21708 w 2170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8" h="21600" fill="none" extrusionOk="0">
                <a:moveTo>
                  <a:pt x="0" y="0"/>
                </a:moveTo>
                <a:cubicBezTo>
                  <a:pt x="36" y="0"/>
                  <a:pt x="72" y="-1"/>
                  <a:pt x="108" y="0"/>
                </a:cubicBezTo>
                <a:cubicBezTo>
                  <a:pt x="12037" y="0"/>
                  <a:pt x="21708" y="9670"/>
                  <a:pt x="21708" y="21600"/>
                </a:cubicBezTo>
              </a:path>
              <a:path w="21708" h="21600" stroke="0" extrusionOk="0">
                <a:moveTo>
                  <a:pt x="0" y="0"/>
                </a:moveTo>
                <a:cubicBezTo>
                  <a:pt x="36" y="0"/>
                  <a:pt x="72" y="-1"/>
                  <a:pt x="108" y="0"/>
                </a:cubicBezTo>
                <a:cubicBezTo>
                  <a:pt x="12037" y="0"/>
                  <a:pt x="21708" y="9670"/>
                  <a:pt x="21708" y="21600"/>
                </a:cubicBezTo>
                <a:lnTo>
                  <a:pt x="108" y="21600"/>
                </a:lnTo>
                <a:close/>
              </a:path>
            </a:pathLst>
          </a:custGeom>
          <a:noFill/>
          <a:ln w="50800" cap="rnd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501" name="Line 69"/>
          <p:cNvSpPr>
            <a:spLocks noChangeShapeType="1"/>
          </p:cNvSpPr>
          <p:nvPr/>
        </p:nvSpPr>
        <p:spPr bwMode="auto">
          <a:xfrm>
            <a:off x="4102100" y="3625850"/>
            <a:ext cx="533400" cy="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502" name="Line 70"/>
          <p:cNvSpPr>
            <a:spLocks noChangeShapeType="1"/>
          </p:cNvSpPr>
          <p:nvPr/>
        </p:nvSpPr>
        <p:spPr bwMode="auto">
          <a:xfrm>
            <a:off x="4384675" y="3787775"/>
            <a:ext cx="0" cy="720725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503" name="Line 71"/>
          <p:cNvSpPr>
            <a:spLocks noChangeShapeType="1"/>
          </p:cNvSpPr>
          <p:nvPr/>
        </p:nvSpPr>
        <p:spPr bwMode="auto">
          <a:xfrm flipV="1">
            <a:off x="4384675" y="2987675"/>
            <a:ext cx="0" cy="609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504" name="Line 72"/>
          <p:cNvSpPr>
            <a:spLocks noChangeShapeType="1"/>
          </p:cNvSpPr>
          <p:nvPr/>
        </p:nvSpPr>
        <p:spPr bwMode="auto">
          <a:xfrm flipH="1" flipV="1">
            <a:off x="900113" y="1917700"/>
            <a:ext cx="0" cy="774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505" name="Line 73"/>
          <p:cNvSpPr>
            <a:spLocks noChangeShapeType="1"/>
          </p:cNvSpPr>
          <p:nvPr/>
        </p:nvSpPr>
        <p:spPr bwMode="auto">
          <a:xfrm flipV="1">
            <a:off x="7280275" y="2203450"/>
            <a:ext cx="79375" cy="4445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85984" y="2257190"/>
            <a:ext cx="471490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Capítulo </a:t>
            </a:r>
            <a:r>
              <a:rPr lang="pt-B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4</a:t>
            </a:r>
            <a:endParaRPr lang="pt-BR" sz="4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  <a:p>
            <a:pPr algn="ctr"/>
            <a:r>
              <a:rPr lang="pt-BR" sz="5400" dirty="0" smtClean="0">
                <a:solidFill>
                  <a:srgbClr val="FF0000"/>
                </a:solidFill>
                <a:latin typeface="Calibri" pitchFamily="34" charset="0"/>
              </a:rPr>
              <a:t>Fonte de alimentação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4688" y="2755900"/>
            <a:ext cx="3389313" cy="3298825"/>
            <a:chOff x="425" y="1736"/>
            <a:chExt cx="2135" cy="2078"/>
          </a:xfrm>
        </p:grpSpPr>
        <p:grpSp>
          <p:nvGrpSpPr>
            <p:cNvPr id="20590" name="Group 3"/>
            <p:cNvGrpSpPr>
              <a:grpSpLocks/>
            </p:cNvGrpSpPr>
            <p:nvPr/>
          </p:nvGrpSpPr>
          <p:grpSpPr bwMode="auto">
            <a:xfrm>
              <a:off x="2194" y="1736"/>
              <a:ext cx="366" cy="886"/>
              <a:chOff x="2194" y="1736"/>
              <a:chExt cx="366" cy="886"/>
            </a:xfrm>
          </p:grpSpPr>
          <p:grpSp>
            <p:nvGrpSpPr>
              <p:cNvPr id="20592" name="Group 4"/>
              <p:cNvGrpSpPr>
                <a:grpSpLocks/>
              </p:cNvGrpSpPr>
              <p:nvPr/>
            </p:nvGrpSpPr>
            <p:grpSpPr bwMode="auto">
              <a:xfrm>
                <a:off x="2194" y="2100"/>
                <a:ext cx="344" cy="150"/>
                <a:chOff x="2194" y="2100"/>
                <a:chExt cx="344" cy="151"/>
              </a:xfrm>
            </p:grpSpPr>
            <p:sp>
              <p:nvSpPr>
                <p:cNvPr id="20597" name="Arc 5"/>
                <p:cNvSpPr>
                  <a:spLocks/>
                </p:cNvSpPr>
                <p:nvPr/>
              </p:nvSpPr>
              <p:spPr bwMode="auto">
                <a:xfrm>
                  <a:off x="2338" y="2208"/>
                  <a:ext cx="200" cy="41"/>
                </a:xfrm>
                <a:custGeom>
                  <a:avLst/>
                  <a:gdLst>
                    <a:gd name="T0" fmla="*/ 0 w 21708"/>
                    <a:gd name="T1" fmla="*/ 0 h 21600"/>
                    <a:gd name="T2" fmla="*/ 0 w 21708"/>
                    <a:gd name="T3" fmla="*/ 0 h 21600"/>
                    <a:gd name="T4" fmla="*/ 0 w 217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08"/>
                    <a:gd name="T10" fmla="*/ 0 h 21600"/>
                    <a:gd name="T11" fmla="*/ 21708 w 217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08" h="21600" fill="none" extrusionOk="0">
                      <a:moveTo>
                        <a:pt x="0" y="0"/>
                      </a:moveTo>
                      <a:cubicBezTo>
                        <a:pt x="36" y="0"/>
                        <a:pt x="72" y="-1"/>
                        <a:pt x="108" y="0"/>
                      </a:cubicBezTo>
                      <a:cubicBezTo>
                        <a:pt x="12037" y="0"/>
                        <a:pt x="21708" y="9670"/>
                        <a:pt x="21708" y="21600"/>
                      </a:cubicBezTo>
                    </a:path>
                    <a:path w="21708" h="21600" stroke="0" extrusionOk="0">
                      <a:moveTo>
                        <a:pt x="0" y="0"/>
                      </a:moveTo>
                      <a:cubicBezTo>
                        <a:pt x="36" y="0"/>
                        <a:pt x="72" y="-1"/>
                        <a:pt x="108" y="0"/>
                      </a:cubicBezTo>
                      <a:cubicBezTo>
                        <a:pt x="12037" y="0"/>
                        <a:pt x="21708" y="9670"/>
                        <a:pt x="21708" y="21600"/>
                      </a:cubicBezTo>
                      <a:lnTo>
                        <a:pt x="108" y="21600"/>
                      </a:lnTo>
                      <a:close/>
                    </a:path>
                  </a:pathLst>
                </a:custGeom>
                <a:noFill/>
                <a:ln w="50800" cap="rnd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pt-B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0598" name="Arc 6"/>
                <p:cNvSpPr>
                  <a:spLocks/>
                </p:cNvSpPr>
                <p:nvPr/>
              </p:nvSpPr>
              <p:spPr bwMode="auto">
                <a:xfrm>
                  <a:off x="2196" y="2206"/>
                  <a:ext cx="200" cy="4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12"/>
                        <a:pt x="9604" y="59"/>
                        <a:pt x="21492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12"/>
                        <a:pt x="9604" y="59"/>
                        <a:pt x="21492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50800" cap="rnd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pt-B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0599" name="Line 7"/>
                <p:cNvSpPr>
                  <a:spLocks noChangeShapeType="1"/>
                </p:cNvSpPr>
                <p:nvPr/>
              </p:nvSpPr>
              <p:spPr bwMode="auto">
                <a:xfrm>
                  <a:off x="2194" y="2100"/>
                  <a:ext cx="336" cy="0"/>
                </a:xfrm>
                <a:prstGeom prst="line">
                  <a:avLst/>
                </a:prstGeom>
                <a:noFill/>
                <a:ln w="508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0593" name="Line 8"/>
              <p:cNvSpPr>
                <a:spLocks noChangeShapeType="1"/>
              </p:cNvSpPr>
              <p:nvPr/>
            </p:nvSpPr>
            <p:spPr bwMode="auto">
              <a:xfrm flipV="1">
                <a:off x="2366" y="1736"/>
                <a:ext cx="0" cy="348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20594" name="Line 9"/>
              <p:cNvSpPr>
                <a:spLocks noChangeShapeType="1"/>
              </p:cNvSpPr>
              <p:nvPr/>
            </p:nvSpPr>
            <p:spPr bwMode="auto">
              <a:xfrm>
                <a:off x="2360" y="2230"/>
                <a:ext cx="0" cy="392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20595" name="Line 10"/>
              <p:cNvSpPr>
                <a:spLocks noChangeShapeType="1"/>
              </p:cNvSpPr>
              <p:nvPr/>
            </p:nvSpPr>
            <p:spPr bwMode="auto">
              <a:xfrm>
                <a:off x="2446" y="1934"/>
                <a:ext cx="114" cy="2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20596" name="Line 11"/>
              <p:cNvSpPr>
                <a:spLocks noChangeShapeType="1"/>
              </p:cNvSpPr>
              <p:nvPr/>
            </p:nvSpPr>
            <p:spPr bwMode="auto">
              <a:xfrm flipV="1">
                <a:off x="2512" y="1882"/>
                <a:ext cx="0" cy="104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0591" name="Rectangle 12"/>
            <p:cNvSpPr>
              <a:spLocks noChangeArrowheads="1"/>
            </p:cNvSpPr>
            <p:nvPr/>
          </p:nvSpPr>
          <p:spPr bwMode="auto">
            <a:xfrm>
              <a:off x="425" y="3174"/>
              <a:ext cx="1992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pPr algn="ctr"/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Adicionar</a:t>
              </a:r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um capacitor </a:t>
              </a:r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filtro</a:t>
              </a:r>
              <a:endPara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  <a:p>
              <a:pPr algn="ctr"/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aumenta</a:t>
              </a:r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a </a:t>
              </a:r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tensão</a:t>
              </a:r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de</a:t>
              </a:r>
            </a:p>
            <a:p>
              <a:pPr algn="ctr"/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saída</a:t>
              </a:r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de CC. </a:t>
              </a:r>
            </a:p>
          </p:txBody>
        </p:sp>
      </p:grpSp>
      <p:grpSp>
        <p:nvGrpSpPr>
          <p:cNvPr id="20483" name="Group 13"/>
          <p:cNvGrpSpPr>
            <a:grpSpLocks/>
          </p:cNvGrpSpPr>
          <p:nvPr/>
        </p:nvGrpSpPr>
        <p:grpSpPr bwMode="auto">
          <a:xfrm>
            <a:off x="6350" y="6350"/>
            <a:ext cx="4940300" cy="1905000"/>
            <a:chOff x="4" y="4"/>
            <a:chExt cx="3112" cy="1200"/>
          </a:xfrm>
        </p:grpSpPr>
        <p:sp>
          <p:nvSpPr>
            <p:cNvPr id="20553" name="AutoShape 14"/>
            <p:cNvSpPr>
              <a:spLocks noChangeArrowheads="1"/>
            </p:cNvSpPr>
            <p:nvPr/>
          </p:nvSpPr>
          <p:spPr bwMode="auto">
            <a:xfrm>
              <a:off x="4" y="4"/>
              <a:ext cx="3112" cy="1200"/>
            </a:xfrm>
            <a:prstGeom prst="cube">
              <a:avLst>
                <a:gd name="adj" fmla="val 24833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554" name="Group 15"/>
            <p:cNvGrpSpPr>
              <a:grpSpLocks/>
            </p:cNvGrpSpPr>
            <p:nvPr/>
          </p:nvGrpSpPr>
          <p:grpSpPr bwMode="auto">
            <a:xfrm>
              <a:off x="160" y="370"/>
              <a:ext cx="2674" cy="724"/>
              <a:chOff x="160" y="370"/>
              <a:chExt cx="2674" cy="724"/>
            </a:xfrm>
          </p:grpSpPr>
          <p:sp>
            <p:nvSpPr>
              <p:cNvPr id="20555" name="Rectangle 16"/>
              <p:cNvSpPr>
                <a:spLocks noChangeArrowheads="1"/>
              </p:cNvSpPr>
              <p:nvPr/>
            </p:nvSpPr>
            <p:spPr bwMode="auto">
              <a:xfrm>
                <a:off x="712" y="44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56" name="Rectangle 17"/>
              <p:cNvSpPr>
                <a:spLocks noChangeArrowheads="1"/>
              </p:cNvSpPr>
              <p:nvPr/>
            </p:nvSpPr>
            <p:spPr bwMode="auto">
              <a:xfrm>
                <a:off x="1034" y="43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57" name="Rectangle 18"/>
              <p:cNvSpPr>
                <a:spLocks noChangeArrowheads="1"/>
              </p:cNvSpPr>
              <p:nvPr/>
            </p:nvSpPr>
            <p:spPr bwMode="auto">
              <a:xfrm>
                <a:off x="1040" y="770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58" name="Rectangle 19"/>
              <p:cNvSpPr>
                <a:spLocks noChangeArrowheads="1"/>
              </p:cNvSpPr>
              <p:nvPr/>
            </p:nvSpPr>
            <p:spPr bwMode="auto">
              <a:xfrm>
                <a:off x="724" y="77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59" name="Rectangle 20"/>
              <p:cNvSpPr>
                <a:spLocks noChangeArrowheads="1"/>
              </p:cNvSpPr>
              <p:nvPr/>
            </p:nvSpPr>
            <p:spPr bwMode="auto">
              <a:xfrm>
                <a:off x="776" y="374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60" name="Rectangle 21"/>
              <p:cNvSpPr>
                <a:spLocks noChangeArrowheads="1"/>
              </p:cNvSpPr>
              <p:nvPr/>
            </p:nvSpPr>
            <p:spPr bwMode="auto">
              <a:xfrm>
                <a:off x="788" y="70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61" name="Rectangle 22"/>
              <p:cNvSpPr>
                <a:spLocks noChangeArrowheads="1"/>
              </p:cNvSpPr>
              <p:nvPr/>
            </p:nvSpPr>
            <p:spPr bwMode="auto">
              <a:xfrm>
                <a:off x="796" y="1036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62" name="Rectangle 23"/>
              <p:cNvSpPr>
                <a:spLocks noChangeArrowheads="1"/>
              </p:cNvSpPr>
              <p:nvPr/>
            </p:nvSpPr>
            <p:spPr bwMode="auto">
              <a:xfrm>
                <a:off x="160" y="442"/>
                <a:ext cx="52" cy="238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63" name="Rectangle 24"/>
              <p:cNvSpPr>
                <a:spLocks noChangeArrowheads="1"/>
              </p:cNvSpPr>
              <p:nvPr/>
            </p:nvSpPr>
            <p:spPr bwMode="auto">
              <a:xfrm>
                <a:off x="490" y="44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64" name="Rectangle 25"/>
              <p:cNvSpPr>
                <a:spLocks noChangeArrowheads="1"/>
              </p:cNvSpPr>
              <p:nvPr/>
            </p:nvSpPr>
            <p:spPr bwMode="auto">
              <a:xfrm>
                <a:off x="496" y="768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65" name="Rectangle 26"/>
              <p:cNvSpPr>
                <a:spLocks noChangeArrowheads="1"/>
              </p:cNvSpPr>
              <p:nvPr/>
            </p:nvSpPr>
            <p:spPr bwMode="auto">
              <a:xfrm>
                <a:off x="164" y="774"/>
                <a:ext cx="52" cy="238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66" name="Rectangle 27"/>
              <p:cNvSpPr>
                <a:spLocks noChangeArrowheads="1"/>
              </p:cNvSpPr>
              <p:nvPr/>
            </p:nvSpPr>
            <p:spPr bwMode="auto">
              <a:xfrm>
                <a:off x="224" y="37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67" name="Rectangle 28"/>
              <p:cNvSpPr>
                <a:spLocks noChangeArrowheads="1"/>
              </p:cNvSpPr>
              <p:nvPr/>
            </p:nvSpPr>
            <p:spPr bwMode="auto">
              <a:xfrm>
                <a:off x="236" y="698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68" name="Rectangle 29"/>
              <p:cNvSpPr>
                <a:spLocks noChangeArrowheads="1"/>
              </p:cNvSpPr>
              <p:nvPr/>
            </p:nvSpPr>
            <p:spPr bwMode="auto">
              <a:xfrm>
                <a:off x="244" y="1034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69" name="Rectangle 30"/>
              <p:cNvSpPr>
                <a:spLocks noChangeArrowheads="1"/>
              </p:cNvSpPr>
              <p:nvPr/>
            </p:nvSpPr>
            <p:spPr bwMode="auto">
              <a:xfrm>
                <a:off x="1248" y="44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70" name="Rectangle 31"/>
              <p:cNvSpPr>
                <a:spLocks noChangeArrowheads="1"/>
              </p:cNvSpPr>
              <p:nvPr/>
            </p:nvSpPr>
            <p:spPr bwMode="auto">
              <a:xfrm>
                <a:off x="1570" y="43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71" name="Rectangle 32"/>
              <p:cNvSpPr>
                <a:spLocks noChangeArrowheads="1"/>
              </p:cNvSpPr>
              <p:nvPr/>
            </p:nvSpPr>
            <p:spPr bwMode="auto">
              <a:xfrm>
                <a:off x="1584" y="76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72" name="Rectangle 33"/>
              <p:cNvSpPr>
                <a:spLocks noChangeArrowheads="1"/>
              </p:cNvSpPr>
              <p:nvPr/>
            </p:nvSpPr>
            <p:spPr bwMode="auto">
              <a:xfrm>
                <a:off x="1252" y="77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73" name="Rectangle 34"/>
              <p:cNvSpPr>
                <a:spLocks noChangeArrowheads="1"/>
              </p:cNvSpPr>
              <p:nvPr/>
            </p:nvSpPr>
            <p:spPr bwMode="auto">
              <a:xfrm>
                <a:off x="1312" y="37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74" name="Rectangle 35"/>
              <p:cNvSpPr>
                <a:spLocks noChangeArrowheads="1"/>
              </p:cNvSpPr>
              <p:nvPr/>
            </p:nvSpPr>
            <p:spPr bwMode="auto">
              <a:xfrm>
                <a:off x="1324" y="698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75" name="Rectangle 36"/>
              <p:cNvSpPr>
                <a:spLocks noChangeArrowheads="1"/>
              </p:cNvSpPr>
              <p:nvPr/>
            </p:nvSpPr>
            <p:spPr bwMode="auto">
              <a:xfrm>
                <a:off x="1332" y="1032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76" name="Rectangle 37"/>
              <p:cNvSpPr>
                <a:spLocks noChangeArrowheads="1"/>
              </p:cNvSpPr>
              <p:nvPr/>
            </p:nvSpPr>
            <p:spPr bwMode="auto">
              <a:xfrm>
                <a:off x="1790" y="44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77" name="Rectangle 38"/>
              <p:cNvSpPr>
                <a:spLocks noChangeArrowheads="1"/>
              </p:cNvSpPr>
              <p:nvPr/>
            </p:nvSpPr>
            <p:spPr bwMode="auto">
              <a:xfrm>
                <a:off x="2112" y="43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78" name="Rectangle 39"/>
              <p:cNvSpPr>
                <a:spLocks noChangeArrowheads="1"/>
              </p:cNvSpPr>
              <p:nvPr/>
            </p:nvSpPr>
            <p:spPr bwMode="auto">
              <a:xfrm>
                <a:off x="2126" y="76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79" name="Rectangle 40"/>
              <p:cNvSpPr>
                <a:spLocks noChangeArrowheads="1"/>
              </p:cNvSpPr>
              <p:nvPr/>
            </p:nvSpPr>
            <p:spPr bwMode="auto">
              <a:xfrm>
                <a:off x="1792" y="77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80" name="Rectangle 41"/>
              <p:cNvSpPr>
                <a:spLocks noChangeArrowheads="1"/>
              </p:cNvSpPr>
              <p:nvPr/>
            </p:nvSpPr>
            <p:spPr bwMode="auto">
              <a:xfrm>
                <a:off x="1852" y="37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81" name="Rectangle 42"/>
              <p:cNvSpPr>
                <a:spLocks noChangeArrowheads="1"/>
              </p:cNvSpPr>
              <p:nvPr/>
            </p:nvSpPr>
            <p:spPr bwMode="auto">
              <a:xfrm>
                <a:off x="1866" y="698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82" name="Rectangle 43"/>
              <p:cNvSpPr>
                <a:spLocks noChangeArrowheads="1"/>
              </p:cNvSpPr>
              <p:nvPr/>
            </p:nvSpPr>
            <p:spPr bwMode="auto">
              <a:xfrm>
                <a:off x="1872" y="1032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83" name="Rectangle 44"/>
              <p:cNvSpPr>
                <a:spLocks noChangeArrowheads="1"/>
              </p:cNvSpPr>
              <p:nvPr/>
            </p:nvSpPr>
            <p:spPr bwMode="auto">
              <a:xfrm>
                <a:off x="600" y="1042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84" name="Rectangle 45"/>
              <p:cNvSpPr>
                <a:spLocks noChangeArrowheads="1"/>
              </p:cNvSpPr>
              <p:nvPr/>
            </p:nvSpPr>
            <p:spPr bwMode="auto">
              <a:xfrm>
                <a:off x="1144" y="1034"/>
                <a:ext cx="6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85" name="Rectangle 46"/>
              <p:cNvSpPr>
                <a:spLocks noChangeArrowheads="1"/>
              </p:cNvSpPr>
              <p:nvPr/>
            </p:nvSpPr>
            <p:spPr bwMode="auto">
              <a:xfrm>
                <a:off x="1688" y="1034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86" name="Oval 47"/>
              <p:cNvSpPr>
                <a:spLocks noChangeArrowheads="1"/>
              </p:cNvSpPr>
              <p:nvPr/>
            </p:nvSpPr>
            <p:spPr bwMode="auto">
              <a:xfrm>
                <a:off x="2266" y="476"/>
                <a:ext cx="156" cy="156"/>
              </a:xfrm>
              <a:prstGeom prst="ellipse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87" name="Rectangle 48"/>
              <p:cNvSpPr>
                <a:spLocks noChangeArrowheads="1"/>
              </p:cNvSpPr>
              <p:nvPr/>
            </p:nvSpPr>
            <p:spPr bwMode="auto">
              <a:xfrm>
                <a:off x="2394" y="412"/>
                <a:ext cx="494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800" b="1"/>
                  <a:t>V</a:t>
                </a:r>
                <a:r>
                  <a:rPr kumimoji="0" lang="en-US" sz="2800" b="1" baseline="-25000"/>
                  <a:t>CA</a:t>
                </a:r>
                <a:endParaRPr kumimoji="0" lang="en-US" sz="2800"/>
              </a:p>
            </p:txBody>
          </p:sp>
          <p:sp>
            <p:nvSpPr>
              <p:cNvPr id="20588" name="Rectangle 49"/>
              <p:cNvSpPr>
                <a:spLocks noChangeArrowheads="1"/>
              </p:cNvSpPr>
              <p:nvPr/>
            </p:nvSpPr>
            <p:spPr bwMode="auto">
              <a:xfrm>
                <a:off x="2404" y="738"/>
                <a:ext cx="494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800" b="1"/>
                  <a:t>V</a:t>
                </a:r>
                <a:r>
                  <a:rPr kumimoji="0" lang="en-US" sz="2800" b="1" baseline="-25000"/>
                  <a:t>CC</a:t>
                </a:r>
                <a:endParaRPr kumimoji="0" lang="en-US" sz="2800"/>
              </a:p>
            </p:txBody>
          </p:sp>
          <p:sp>
            <p:nvSpPr>
              <p:cNvPr id="20589" name="Oval 50"/>
              <p:cNvSpPr>
                <a:spLocks noChangeArrowheads="1"/>
              </p:cNvSpPr>
              <p:nvPr/>
            </p:nvSpPr>
            <p:spPr bwMode="auto">
              <a:xfrm>
                <a:off x="2274" y="794"/>
                <a:ext cx="156" cy="156"/>
              </a:xfrm>
              <a:prstGeom prst="ellips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0484" name="Group 51"/>
          <p:cNvGrpSpPr>
            <a:grpSpLocks/>
          </p:cNvGrpSpPr>
          <p:nvPr/>
        </p:nvGrpSpPr>
        <p:grpSpPr bwMode="auto">
          <a:xfrm>
            <a:off x="2727325" y="2530475"/>
            <a:ext cx="384175" cy="511175"/>
            <a:chOff x="1718" y="1594"/>
            <a:chExt cx="242" cy="322"/>
          </a:xfrm>
        </p:grpSpPr>
        <p:sp>
          <p:nvSpPr>
            <p:cNvPr id="20551" name="AutoShape 52"/>
            <p:cNvSpPr>
              <a:spLocks noChangeArrowheads="1"/>
            </p:cNvSpPr>
            <p:nvPr/>
          </p:nvSpPr>
          <p:spPr bwMode="auto">
            <a:xfrm rot="5400000">
              <a:off x="1675" y="1638"/>
              <a:ext cx="306" cy="22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52" name="Line 53"/>
            <p:cNvSpPr>
              <a:spLocks noChangeShapeType="1"/>
            </p:cNvSpPr>
            <p:nvPr/>
          </p:nvSpPr>
          <p:spPr bwMode="auto">
            <a:xfrm>
              <a:off x="1960" y="1594"/>
              <a:ext cx="0" cy="3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485" name="Group 54"/>
          <p:cNvGrpSpPr>
            <a:grpSpLocks/>
          </p:cNvGrpSpPr>
          <p:nvPr/>
        </p:nvGrpSpPr>
        <p:grpSpPr bwMode="auto">
          <a:xfrm>
            <a:off x="4368800" y="3143250"/>
            <a:ext cx="247650" cy="654050"/>
            <a:chOff x="2752" y="1980"/>
            <a:chExt cx="156" cy="412"/>
          </a:xfrm>
        </p:grpSpPr>
        <p:sp>
          <p:nvSpPr>
            <p:cNvPr id="20544" name="Line 55"/>
            <p:cNvSpPr>
              <a:spLocks noChangeShapeType="1"/>
            </p:cNvSpPr>
            <p:nvPr/>
          </p:nvSpPr>
          <p:spPr bwMode="auto">
            <a:xfrm flipH="1" flipV="1">
              <a:off x="2758" y="2022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5" name="Line 56"/>
            <p:cNvSpPr>
              <a:spLocks noChangeShapeType="1"/>
            </p:cNvSpPr>
            <p:nvPr/>
          </p:nvSpPr>
          <p:spPr bwMode="auto">
            <a:xfrm flipH="1" flipV="1">
              <a:off x="2756" y="2156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6" name="Line 57"/>
            <p:cNvSpPr>
              <a:spLocks noChangeShapeType="1"/>
            </p:cNvSpPr>
            <p:nvPr/>
          </p:nvSpPr>
          <p:spPr bwMode="auto">
            <a:xfrm flipH="1" flipV="1">
              <a:off x="2754" y="2290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7" name="Line 58"/>
            <p:cNvSpPr>
              <a:spLocks noChangeShapeType="1"/>
            </p:cNvSpPr>
            <p:nvPr/>
          </p:nvSpPr>
          <p:spPr bwMode="auto">
            <a:xfrm flipV="1">
              <a:off x="2752" y="2220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8" name="Line 59"/>
            <p:cNvSpPr>
              <a:spLocks noChangeShapeType="1"/>
            </p:cNvSpPr>
            <p:nvPr/>
          </p:nvSpPr>
          <p:spPr bwMode="auto">
            <a:xfrm flipV="1">
              <a:off x="2758" y="2086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9" name="Line 60"/>
            <p:cNvSpPr>
              <a:spLocks noChangeShapeType="1"/>
            </p:cNvSpPr>
            <p:nvPr/>
          </p:nvSpPr>
          <p:spPr bwMode="auto">
            <a:xfrm flipV="1">
              <a:off x="2760" y="1980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0" name="Line 61"/>
            <p:cNvSpPr>
              <a:spLocks noChangeShapeType="1"/>
            </p:cNvSpPr>
            <p:nvPr/>
          </p:nvSpPr>
          <p:spPr bwMode="auto">
            <a:xfrm flipV="1">
              <a:off x="2830" y="2362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486" name="Group 62"/>
          <p:cNvGrpSpPr>
            <a:grpSpLocks/>
          </p:cNvGrpSpPr>
          <p:nvPr/>
        </p:nvGrpSpPr>
        <p:grpSpPr bwMode="auto">
          <a:xfrm>
            <a:off x="3200400" y="4530725"/>
            <a:ext cx="511175" cy="244475"/>
            <a:chOff x="2016" y="2854"/>
            <a:chExt cx="322" cy="154"/>
          </a:xfrm>
        </p:grpSpPr>
        <p:sp>
          <p:nvSpPr>
            <p:cNvPr id="20541" name="Line 63"/>
            <p:cNvSpPr>
              <a:spLocks noChangeShapeType="1"/>
            </p:cNvSpPr>
            <p:nvPr/>
          </p:nvSpPr>
          <p:spPr bwMode="auto">
            <a:xfrm>
              <a:off x="2016" y="2854"/>
              <a:ext cx="3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2" name="Line 64"/>
            <p:cNvSpPr>
              <a:spLocks noChangeShapeType="1"/>
            </p:cNvSpPr>
            <p:nvPr/>
          </p:nvSpPr>
          <p:spPr bwMode="auto">
            <a:xfrm>
              <a:off x="2160" y="3008"/>
              <a:ext cx="5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3" name="Line 65"/>
            <p:cNvSpPr>
              <a:spLocks noChangeShapeType="1"/>
            </p:cNvSpPr>
            <p:nvPr/>
          </p:nvSpPr>
          <p:spPr bwMode="auto">
            <a:xfrm>
              <a:off x="2102" y="2932"/>
              <a:ext cx="15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487" name="Group 66"/>
          <p:cNvGrpSpPr>
            <a:grpSpLocks/>
          </p:cNvGrpSpPr>
          <p:nvPr/>
        </p:nvGrpSpPr>
        <p:grpSpPr bwMode="auto">
          <a:xfrm>
            <a:off x="1898650" y="3200400"/>
            <a:ext cx="657225" cy="515938"/>
            <a:chOff x="1196" y="2016"/>
            <a:chExt cx="414" cy="325"/>
          </a:xfrm>
        </p:grpSpPr>
        <p:sp>
          <p:nvSpPr>
            <p:cNvPr id="20539" name="Oval 67"/>
            <p:cNvSpPr>
              <a:spLocks noChangeArrowheads="1"/>
            </p:cNvSpPr>
            <p:nvPr/>
          </p:nvSpPr>
          <p:spPr bwMode="auto">
            <a:xfrm>
              <a:off x="1196" y="2016"/>
              <a:ext cx="414" cy="32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40" name="Rectangle 68"/>
            <p:cNvSpPr>
              <a:spLocks noChangeArrowheads="1"/>
            </p:cNvSpPr>
            <p:nvPr/>
          </p:nvSpPr>
          <p:spPr bwMode="auto">
            <a:xfrm>
              <a:off x="1233" y="2029"/>
              <a:ext cx="38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/>
                <a:t>CA</a:t>
              </a:r>
            </a:p>
          </p:txBody>
        </p:sp>
      </p:grpSp>
      <p:sp>
        <p:nvSpPr>
          <p:cNvPr id="20488" name="Line 69"/>
          <p:cNvSpPr>
            <a:spLocks noChangeShapeType="1"/>
          </p:cNvSpPr>
          <p:nvPr/>
        </p:nvSpPr>
        <p:spPr bwMode="auto">
          <a:xfrm flipH="1" flipV="1">
            <a:off x="2181225" y="2781300"/>
            <a:ext cx="5397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0489" name="Line 70"/>
          <p:cNvSpPr>
            <a:spLocks noChangeShapeType="1"/>
          </p:cNvSpPr>
          <p:nvPr/>
        </p:nvSpPr>
        <p:spPr bwMode="auto">
          <a:xfrm>
            <a:off x="2168525" y="2759075"/>
            <a:ext cx="0" cy="438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0490" name="Line 71"/>
          <p:cNvSpPr>
            <a:spLocks noChangeShapeType="1"/>
          </p:cNvSpPr>
          <p:nvPr/>
        </p:nvSpPr>
        <p:spPr bwMode="auto">
          <a:xfrm>
            <a:off x="2165350" y="3736975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0491" name="Line 72"/>
          <p:cNvSpPr>
            <a:spLocks noChangeShapeType="1"/>
          </p:cNvSpPr>
          <p:nvPr/>
        </p:nvSpPr>
        <p:spPr bwMode="auto">
          <a:xfrm>
            <a:off x="2155825" y="4171950"/>
            <a:ext cx="23590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0492" name="Line 73"/>
          <p:cNvSpPr>
            <a:spLocks noChangeShapeType="1"/>
          </p:cNvSpPr>
          <p:nvPr/>
        </p:nvSpPr>
        <p:spPr bwMode="auto">
          <a:xfrm flipV="1">
            <a:off x="3479800" y="4184650"/>
            <a:ext cx="0" cy="3333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0493" name="Line 74"/>
          <p:cNvSpPr>
            <a:spLocks noChangeShapeType="1"/>
          </p:cNvSpPr>
          <p:nvPr/>
        </p:nvSpPr>
        <p:spPr bwMode="auto">
          <a:xfrm flipV="1">
            <a:off x="4514850" y="3813175"/>
            <a:ext cx="0" cy="3587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0494" name="Line 75"/>
          <p:cNvSpPr>
            <a:spLocks noChangeShapeType="1"/>
          </p:cNvSpPr>
          <p:nvPr/>
        </p:nvSpPr>
        <p:spPr bwMode="auto">
          <a:xfrm flipV="1">
            <a:off x="3130550" y="2778125"/>
            <a:ext cx="13493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0495" name="Line 76"/>
          <p:cNvSpPr>
            <a:spLocks noChangeShapeType="1"/>
          </p:cNvSpPr>
          <p:nvPr/>
        </p:nvSpPr>
        <p:spPr bwMode="auto">
          <a:xfrm>
            <a:off x="4505325" y="2755900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0496" name="Line 77"/>
          <p:cNvSpPr>
            <a:spLocks noChangeShapeType="1"/>
          </p:cNvSpPr>
          <p:nvPr/>
        </p:nvSpPr>
        <p:spPr bwMode="auto">
          <a:xfrm>
            <a:off x="206375" y="1927225"/>
            <a:ext cx="1920875" cy="2079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0497" name="Line 78"/>
          <p:cNvSpPr>
            <a:spLocks noChangeShapeType="1"/>
          </p:cNvSpPr>
          <p:nvPr/>
        </p:nvSpPr>
        <p:spPr bwMode="auto">
          <a:xfrm>
            <a:off x="215900" y="1927225"/>
            <a:ext cx="1920875" cy="1035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4791074" y="2930525"/>
            <a:ext cx="4210359" cy="3451225"/>
            <a:chOff x="2642" y="1858"/>
            <a:chExt cx="3573" cy="2456"/>
          </a:xfrm>
        </p:grpSpPr>
        <p:grpSp>
          <p:nvGrpSpPr>
            <p:cNvPr id="20500" name="Group 80"/>
            <p:cNvGrpSpPr>
              <a:grpSpLocks/>
            </p:cNvGrpSpPr>
            <p:nvPr/>
          </p:nvGrpSpPr>
          <p:grpSpPr bwMode="auto">
            <a:xfrm>
              <a:off x="2642" y="3114"/>
              <a:ext cx="3573" cy="1200"/>
              <a:chOff x="2642" y="3114"/>
              <a:chExt cx="3573" cy="1200"/>
            </a:xfrm>
          </p:grpSpPr>
          <p:sp>
            <p:nvSpPr>
              <p:cNvPr id="20503" name="AutoShape 81"/>
              <p:cNvSpPr>
                <a:spLocks noChangeArrowheads="1"/>
              </p:cNvSpPr>
              <p:nvPr/>
            </p:nvSpPr>
            <p:spPr bwMode="auto">
              <a:xfrm>
                <a:off x="2642" y="3114"/>
                <a:ext cx="3573" cy="1200"/>
              </a:xfrm>
              <a:prstGeom prst="cube">
                <a:avLst>
                  <a:gd name="adj" fmla="val 25000"/>
                </a:avLst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04" name="Rectangle 82"/>
              <p:cNvSpPr>
                <a:spLocks noChangeArrowheads="1"/>
              </p:cNvSpPr>
              <p:nvPr/>
            </p:nvSpPr>
            <p:spPr bwMode="auto">
              <a:xfrm>
                <a:off x="3350" y="3556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05" name="Rectangle 83"/>
              <p:cNvSpPr>
                <a:spLocks noChangeArrowheads="1"/>
              </p:cNvSpPr>
              <p:nvPr/>
            </p:nvSpPr>
            <p:spPr bwMode="auto">
              <a:xfrm>
                <a:off x="3672" y="3548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06" name="Rectangle 84"/>
              <p:cNvSpPr>
                <a:spLocks noChangeArrowheads="1"/>
              </p:cNvSpPr>
              <p:nvPr/>
            </p:nvSpPr>
            <p:spPr bwMode="auto">
              <a:xfrm>
                <a:off x="3678" y="3884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07" name="Rectangle 85"/>
              <p:cNvSpPr>
                <a:spLocks noChangeArrowheads="1"/>
              </p:cNvSpPr>
              <p:nvPr/>
            </p:nvSpPr>
            <p:spPr bwMode="auto">
              <a:xfrm>
                <a:off x="3362" y="3890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08" name="Rectangle 86"/>
              <p:cNvSpPr>
                <a:spLocks noChangeArrowheads="1"/>
              </p:cNvSpPr>
              <p:nvPr/>
            </p:nvSpPr>
            <p:spPr bwMode="auto">
              <a:xfrm>
                <a:off x="3414" y="3486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09" name="Rectangle 87"/>
              <p:cNvSpPr>
                <a:spLocks noChangeArrowheads="1"/>
              </p:cNvSpPr>
              <p:nvPr/>
            </p:nvSpPr>
            <p:spPr bwMode="auto">
              <a:xfrm>
                <a:off x="3426" y="3814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0" name="Rectangle 88"/>
              <p:cNvSpPr>
                <a:spLocks noChangeArrowheads="1"/>
              </p:cNvSpPr>
              <p:nvPr/>
            </p:nvSpPr>
            <p:spPr bwMode="auto">
              <a:xfrm>
                <a:off x="3434" y="4150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1" name="Rectangle 89"/>
              <p:cNvSpPr>
                <a:spLocks noChangeArrowheads="1"/>
              </p:cNvSpPr>
              <p:nvPr/>
            </p:nvSpPr>
            <p:spPr bwMode="auto">
              <a:xfrm>
                <a:off x="2798" y="3554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2" name="Rectangle 90"/>
              <p:cNvSpPr>
                <a:spLocks noChangeArrowheads="1"/>
              </p:cNvSpPr>
              <p:nvPr/>
            </p:nvSpPr>
            <p:spPr bwMode="auto">
              <a:xfrm>
                <a:off x="3128" y="3552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3" name="Rectangle 91"/>
              <p:cNvSpPr>
                <a:spLocks noChangeArrowheads="1"/>
              </p:cNvSpPr>
              <p:nvPr/>
            </p:nvSpPr>
            <p:spPr bwMode="auto">
              <a:xfrm>
                <a:off x="3134" y="3880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4" name="Rectangle 92"/>
              <p:cNvSpPr>
                <a:spLocks noChangeArrowheads="1"/>
              </p:cNvSpPr>
              <p:nvPr/>
            </p:nvSpPr>
            <p:spPr bwMode="auto">
              <a:xfrm>
                <a:off x="2802" y="3886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5" name="Rectangle 93"/>
              <p:cNvSpPr>
                <a:spLocks noChangeArrowheads="1"/>
              </p:cNvSpPr>
              <p:nvPr/>
            </p:nvSpPr>
            <p:spPr bwMode="auto">
              <a:xfrm>
                <a:off x="2862" y="348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6" name="Rectangle 94"/>
              <p:cNvSpPr>
                <a:spLocks noChangeArrowheads="1"/>
              </p:cNvSpPr>
              <p:nvPr/>
            </p:nvSpPr>
            <p:spPr bwMode="auto">
              <a:xfrm>
                <a:off x="2874" y="381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7" name="Rectangle 95"/>
              <p:cNvSpPr>
                <a:spLocks noChangeArrowheads="1"/>
              </p:cNvSpPr>
              <p:nvPr/>
            </p:nvSpPr>
            <p:spPr bwMode="auto">
              <a:xfrm>
                <a:off x="2882" y="4146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8" name="Rectangle 96"/>
              <p:cNvSpPr>
                <a:spLocks noChangeArrowheads="1"/>
              </p:cNvSpPr>
              <p:nvPr/>
            </p:nvSpPr>
            <p:spPr bwMode="auto">
              <a:xfrm>
                <a:off x="3886" y="3552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9" name="Rectangle 97"/>
              <p:cNvSpPr>
                <a:spLocks noChangeArrowheads="1"/>
              </p:cNvSpPr>
              <p:nvPr/>
            </p:nvSpPr>
            <p:spPr bwMode="auto">
              <a:xfrm>
                <a:off x="4208" y="3544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20" name="Rectangle 98"/>
              <p:cNvSpPr>
                <a:spLocks noChangeArrowheads="1"/>
              </p:cNvSpPr>
              <p:nvPr/>
            </p:nvSpPr>
            <p:spPr bwMode="auto">
              <a:xfrm>
                <a:off x="4222" y="3880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21" name="Rectangle 99"/>
              <p:cNvSpPr>
                <a:spLocks noChangeArrowheads="1"/>
              </p:cNvSpPr>
              <p:nvPr/>
            </p:nvSpPr>
            <p:spPr bwMode="auto">
              <a:xfrm>
                <a:off x="3890" y="3886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22" name="Rectangle 100"/>
              <p:cNvSpPr>
                <a:spLocks noChangeArrowheads="1"/>
              </p:cNvSpPr>
              <p:nvPr/>
            </p:nvSpPr>
            <p:spPr bwMode="auto">
              <a:xfrm>
                <a:off x="3950" y="348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23" name="Rectangle 101"/>
              <p:cNvSpPr>
                <a:spLocks noChangeArrowheads="1"/>
              </p:cNvSpPr>
              <p:nvPr/>
            </p:nvSpPr>
            <p:spPr bwMode="auto">
              <a:xfrm>
                <a:off x="3962" y="3810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24" name="Rectangle 102"/>
              <p:cNvSpPr>
                <a:spLocks noChangeArrowheads="1"/>
              </p:cNvSpPr>
              <p:nvPr/>
            </p:nvSpPr>
            <p:spPr bwMode="auto">
              <a:xfrm>
                <a:off x="3970" y="4146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25" name="Rectangle 103"/>
              <p:cNvSpPr>
                <a:spLocks noChangeArrowheads="1"/>
              </p:cNvSpPr>
              <p:nvPr/>
            </p:nvSpPr>
            <p:spPr bwMode="auto">
              <a:xfrm>
                <a:off x="4428" y="3552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26" name="Rectangle 104"/>
              <p:cNvSpPr>
                <a:spLocks noChangeArrowheads="1"/>
              </p:cNvSpPr>
              <p:nvPr/>
            </p:nvSpPr>
            <p:spPr bwMode="auto">
              <a:xfrm>
                <a:off x="4750" y="3544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27" name="Rectangle 105"/>
              <p:cNvSpPr>
                <a:spLocks noChangeArrowheads="1"/>
              </p:cNvSpPr>
              <p:nvPr/>
            </p:nvSpPr>
            <p:spPr bwMode="auto">
              <a:xfrm>
                <a:off x="4764" y="3880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28" name="Rectangle 106"/>
              <p:cNvSpPr>
                <a:spLocks noChangeArrowheads="1"/>
              </p:cNvSpPr>
              <p:nvPr/>
            </p:nvSpPr>
            <p:spPr bwMode="auto">
              <a:xfrm>
                <a:off x="4430" y="3886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29" name="Rectangle 107"/>
              <p:cNvSpPr>
                <a:spLocks noChangeArrowheads="1"/>
              </p:cNvSpPr>
              <p:nvPr/>
            </p:nvSpPr>
            <p:spPr bwMode="auto">
              <a:xfrm>
                <a:off x="4490" y="348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30" name="Rectangle 108"/>
              <p:cNvSpPr>
                <a:spLocks noChangeArrowheads="1"/>
              </p:cNvSpPr>
              <p:nvPr/>
            </p:nvSpPr>
            <p:spPr bwMode="auto">
              <a:xfrm>
                <a:off x="4504" y="381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31" name="Rectangle 109"/>
              <p:cNvSpPr>
                <a:spLocks noChangeArrowheads="1"/>
              </p:cNvSpPr>
              <p:nvPr/>
            </p:nvSpPr>
            <p:spPr bwMode="auto">
              <a:xfrm>
                <a:off x="4510" y="4146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32" name="Rectangle 110"/>
              <p:cNvSpPr>
                <a:spLocks noChangeArrowheads="1"/>
              </p:cNvSpPr>
              <p:nvPr/>
            </p:nvSpPr>
            <p:spPr bwMode="auto">
              <a:xfrm>
                <a:off x="3238" y="4154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33" name="Rectangle 111"/>
              <p:cNvSpPr>
                <a:spLocks noChangeArrowheads="1"/>
              </p:cNvSpPr>
              <p:nvPr/>
            </p:nvSpPr>
            <p:spPr bwMode="auto">
              <a:xfrm>
                <a:off x="3782" y="4146"/>
                <a:ext cx="6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34" name="Rectangle 112"/>
              <p:cNvSpPr>
                <a:spLocks noChangeArrowheads="1"/>
              </p:cNvSpPr>
              <p:nvPr/>
            </p:nvSpPr>
            <p:spPr bwMode="auto">
              <a:xfrm>
                <a:off x="4326" y="4146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35" name="Oval 113"/>
              <p:cNvSpPr>
                <a:spLocks noChangeArrowheads="1"/>
              </p:cNvSpPr>
              <p:nvPr/>
            </p:nvSpPr>
            <p:spPr bwMode="auto">
              <a:xfrm>
                <a:off x="4904" y="3586"/>
                <a:ext cx="156" cy="156"/>
              </a:xfrm>
              <a:prstGeom prst="ellips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36" name="Rectangle 114"/>
              <p:cNvSpPr>
                <a:spLocks noChangeArrowheads="1"/>
              </p:cNvSpPr>
              <p:nvPr/>
            </p:nvSpPr>
            <p:spPr bwMode="auto">
              <a:xfrm>
                <a:off x="5032" y="3522"/>
                <a:ext cx="494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800" b="1" dirty="0"/>
                  <a:t>V</a:t>
                </a:r>
                <a:r>
                  <a:rPr kumimoji="0" lang="en-US" sz="2800" b="1" baseline="-25000" dirty="0"/>
                  <a:t>CA</a:t>
                </a:r>
                <a:endParaRPr kumimoji="0" lang="en-US" sz="2800" dirty="0"/>
              </a:p>
            </p:txBody>
          </p:sp>
          <p:sp>
            <p:nvSpPr>
              <p:cNvPr id="20537" name="Rectangle 115"/>
              <p:cNvSpPr>
                <a:spLocks noChangeArrowheads="1"/>
              </p:cNvSpPr>
              <p:nvPr/>
            </p:nvSpPr>
            <p:spPr bwMode="auto">
              <a:xfrm>
                <a:off x="5042" y="3850"/>
                <a:ext cx="494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800" b="1"/>
                  <a:t>V</a:t>
                </a:r>
                <a:r>
                  <a:rPr kumimoji="0" lang="en-US" sz="2800" b="1" baseline="-25000"/>
                  <a:t>CC</a:t>
                </a:r>
                <a:endParaRPr kumimoji="0" lang="en-US" sz="2800"/>
              </a:p>
            </p:txBody>
          </p:sp>
          <p:sp>
            <p:nvSpPr>
              <p:cNvPr id="20538" name="Oval 116"/>
              <p:cNvSpPr>
                <a:spLocks noChangeArrowheads="1"/>
              </p:cNvSpPr>
              <p:nvPr/>
            </p:nvSpPr>
            <p:spPr bwMode="auto">
              <a:xfrm>
                <a:off x="4912" y="3908"/>
                <a:ext cx="156" cy="156"/>
              </a:xfrm>
              <a:prstGeom prst="ellipse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0501" name="Line 117"/>
            <p:cNvSpPr>
              <a:spLocks noChangeShapeType="1"/>
            </p:cNvSpPr>
            <p:nvPr/>
          </p:nvSpPr>
          <p:spPr bwMode="auto">
            <a:xfrm flipH="1" flipV="1">
              <a:off x="2850" y="2524"/>
              <a:ext cx="1490" cy="5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02" name="Line 118"/>
            <p:cNvSpPr>
              <a:spLocks noChangeShapeType="1"/>
            </p:cNvSpPr>
            <p:nvPr/>
          </p:nvSpPr>
          <p:spPr bwMode="auto">
            <a:xfrm flipH="1" flipV="1">
              <a:off x="2850" y="1858"/>
              <a:ext cx="1504" cy="1246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1863" name="Rectangle 119"/>
          <p:cNvSpPr>
            <a:spLocks noChangeArrowheads="1"/>
          </p:cNvSpPr>
          <p:nvPr/>
        </p:nvSpPr>
        <p:spPr bwMode="auto">
          <a:xfrm>
            <a:off x="4926013" y="1060450"/>
            <a:ext cx="35378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Ignorando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perda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diodo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pressupondo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filtro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grande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</a:t>
            </a:r>
          </a:p>
          <a:p>
            <a:pPr algn="ctr"/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 CC 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igual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valor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pico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tanto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completa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 flipH="1" flipV="1">
            <a:off x="5172075" y="3216275"/>
            <a:ext cx="0" cy="6413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4200525" y="5057775"/>
            <a:ext cx="4695825" cy="1352550"/>
            <a:chOff x="2642" y="3114"/>
            <a:chExt cx="3112" cy="1200"/>
          </a:xfrm>
        </p:grpSpPr>
        <p:sp>
          <p:nvSpPr>
            <p:cNvPr id="21599" name="AutoShape 4"/>
            <p:cNvSpPr>
              <a:spLocks noChangeArrowheads="1"/>
            </p:cNvSpPr>
            <p:nvPr/>
          </p:nvSpPr>
          <p:spPr bwMode="auto">
            <a:xfrm>
              <a:off x="2642" y="3114"/>
              <a:ext cx="3112" cy="1200"/>
            </a:xfrm>
            <a:prstGeom prst="cube">
              <a:avLst>
                <a:gd name="adj" fmla="val 25000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00" name="Rectangle 5"/>
            <p:cNvSpPr>
              <a:spLocks noChangeArrowheads="1"/>
            </p:cNvSpPr>
            <p:nvPr/>
          </p:nvSpPr>
          <p:spPr bwMode="auto">
            <a:xfrm>
              <a:off x="3350" y="3556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01" name="Rectangle 6"/>
            <p:cNvSpPr>
              <a:spLocks noChangeArrowheads="1"/>
            </p:cNvSpPr>
            <p:nvPr/>
          </p:nvSpPr>
          <p:spPr bwMode="auto">
            <a:xfrm>
              <a:off x="3672" y="3548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02" name="Rectangle 7"/>
            <p:cNvSpPr>
              <a:spLocks noChangeArrowheads="1"/>
            </p:cNvSpPr>
            <p:nvPr/>
          </p:nvSpPr>
          <p:spPr bwMode="auto">
            <a:xfrm>
              <a:off x="3678" y="3884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03" name="Rectangle 8"/>
            <p:cNvSpPr>
              <a:spLocks noChangeArrowheads="1"/>
            </p:cNvSpPr>
            <p:nvPr/>
          </p:nvSpPr>
          <p:spPr bwMode="auto">
            <a:xfrm>
              <a:off x="3362" y="3890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04" name="Rectangle 9"/>
            <p:cNvSpPr>
              <a:spLocks noChangeArrowheads="1"/>
            </p:cNvSpPr>
            <p:nvPr/>
          </p:nvSpPr>
          <p:spPr bwMode="auto">
            <a:xfrm>
              <a:off x="3414" y="3486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05" name="Rectangle 10"/>
            <p:cNvSpPr>
              <a:spLocks noChangeArrowheads="1"/>
            </p:cNvSpPr>
            <p:nvPr/>
          </p:nvSpPr>
          <p:spPr bwMode="auto">
            <a:xfrm>
              <a:off x="3426" y="3814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06" name="Rectangle 11"/>
            <p:cNvSpPr>
              <a:spLocks noChangeArrowheads="1"/>
            </p:cNvSpPr>
            <p:nvPr/>
          </p:nvSpPr>
          <p:spPr bwMode="auto">
            <a:xfrm>
              <a:off x="3434" y="4150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07" name="Rectangle 12"/>
            <p:cNvSpPr>
              <a:spLocks noChangeArrowheads="1"/>
            </p:cNvSpPr>
            <p:nvPr/>
          </p:nvSpPr>
          <p:spPr bwMode="auto">
            <a:xfrm>
              <a:off x="2798" y="3554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08" name="Rectangle 13"/>
            <p:cNvSpPr>
              <a:spLocks noChangeArrowheads="1"/>
            </p:cNvSpPr>
            <p:nvPr/>
          </p:nvSpPr>
          <p:spPr bwMode="auto">
            <a:xfrm>
              <a:off x="3128" y="3552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09" name="Rectangle 14"/>
            <p:cNvSpPr>
              <a:spLocks noChangeArrowheads="1"/>
            </p:cNvSpPr>
            <p:nvPr/>
          </p:nvSpPr>
          <p:spPr bwMode="auto">
            <a:xfrm>
              <a:off x="3134" y="3880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10" name="Rectangle 15"/>
            <p:cNvSpPr>
              <a:spLocks noChangeArrowheads="1"/>
            </p:cNvSpPr>
            <p:nvPr/>
          </p:nvSpPr>
          <p:spPr bwMode="auto">
            <a:xfrm>
              <a:off x="2802" y="3886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11" name="Rectangle 16"/>
            <p:cNvSpPr>
              <a:spLocks noChangeArrowheads="1"/>
            </p:cNvSpPr>
            <p:nvPr/>
          </p:nvSpPr>
          <p:spPr bwMode="auto">
            <a:xfrm>
              <a:off x="2862" y="3482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12" name="Rectangle 17"/>
            <p:cNvSpPr>
              <a:spLocks noChangeArrowheads="1"/>
            </p:cNvSpPr>
            <p:nvPr/>
          </p:nvSpPr>
          <p:spPr bwMode="auto">
            <a:xfrm>
              <a:off x="2874" y="3812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13" name="Rectangle 18"/>
            <p:cNvSpPr>
              <a:spLocks noChangeArrowheads="1"/>
            </p:cNvSpPr>
            <p:nvPr/>
          </p:nvSpPr>
          <p:spPr bwMode="auto">
            <a:xfrm>
              <a:off x="2882" y="4146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14" name="Rectangle 19"/>
            <p:cNvSpPr>
              <a:spLocks noChangeArrowheads="1"/>
            </p:cNvSpPr>
            <p:nvPr/>
          </p:nvSpPr>
          <p:spPr bwMode="auto">
            <a:xfrm>
              <a:off x="3886" y="3552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15" name="Rectangle 20"/>
            <p:cNvSpPr>
              <a:spLocks noChangeArrowheads="1"/>
            </p:cNvSpPr>
            <p:nvPr/>
          </p:nvSpPr>
          <p:spPr bwMode="auto">
            <a:xfrm>
              <a:off x="4208" y="3544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16" name="Rectangle 21"/>
            <p:cNvSpPr>
              <a:spLocks noChangeArrowheads="1"/>
            </p:cNvSpPr>
            <p:nvPr/>
          </p:nvSpPr>
          <p:spPr bwMode="auto">
            <a:xfrm>
              <a:off x="4222" y="3880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17" name="Rectangle 22"/>
            <p:cNvSpPr>
              <a:spLocks noChangeArrowheads="1"/>
            </p:cNvSpPr>
            <p:nvPr/>
          </p:nvSpPr>
          <p:spPr bwMode="auto">
            <a:xfrm>
              <a:off x="3890" y="3886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18" name="Rectangle 23"/>
            <p:cNvSpPr>
              <a:spLocks noChangeArrowheads="1"/>
            </p:cNvSpPr>
            <p:nvPr/>
          </p:nvSpPr>
          <p:spPr bwMode="auto">
            <a:xfrm>
              <a:off x="3950" y="3482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19" name="Rectangle 24"/>
            <p:cNvSpPr>
              <a:spLocks noChangeArrowheads="1"/>
            </p:cNvSpPr>
            <p:nvPr/>
          </p:nvSpPr>
          <p:spPr bwMode="auto">
            <a:xfrm>
              <a:off x="3962" y="3810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20" name="Rectangle 25"/>
            <p:cNvSpPr>
              <a:spLocks noChangeArrowheads="1"/>
            </p:cNvSpPr>
            <p:nvPr/>
          </p:nvSpPr>
          <p:spPr bwMode="auto">
            <a:xfrm>
              <a:off x="3970" y="4146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21" name="Rectangle 26"/>
            <p:cNvSpPr>
              <a:spLocks noChangeArrowheads="1"/>
            </p:cNvSpPr>
            <p:nvPr/>
          </p:nvSpPr>
          <p:spPr bwMode="auto">
            <a:xfrm>
              <a:off x="4428" y="3552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22" name="Rectangle 27"/>
            <p:cNvSpPr>
              <a:spLocks noChangeArrowheads="1"/>
            </p:cNvSpPr>
            <p:nvPr/>
          </p:nvSpPr>
          <p:spPr bwMode="auto">
            <a:xfrm>
              <a:off x="4750" y="3544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23" name="Rectangle 28"/>
            <p:cNvSpPr>
              <a:spLocks noChangeArrowheads="1"/>
            </p:cNvSpPr>
            <p:nvPr/>
          </p:nvSpPr>
          <p:spPr bwMode="auto">
            <a:xfrm>
              <a:off x="4764" y="3880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24" name="Rectangle 29"/>
            <p:cNvSpPr>
              <a:spLocks noChangeArrowheads="1"/>
            </p:cNvSpPr>
            <p:nvPr/>
          </p:nvSpPr>
          <p:spPr bwMode="auto">
            <a:xfrm>
              <a:off x="4430" y="3886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25" name="Rectangle 30"/>
            <p:cNvSpPr>
              <a:spLocks noChangeArrowheads="1"/>
            </p:cNvSpPr>
            <p:nvPr/>
          </p:nvSpPr>
          <p:spPr bwMode="auto">
            <a:xfrm>
              <a:off x="4490" y="3482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26" name="Rectangle 31"/>
            <p:cNvSpPr>
              <a:spLocks noChangeArrowheads="1"/>
            </p:cNvSpPr>
            <p:nvPr/>
          </p:nvSpPr>
          <p:spPr bwMode="auto">
            <a:xfrm>
              <a:off x="4504" y="3810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27" name="Rectangle 32"/>
            <p:cNvSpPr>
              <a:spLocks noChangeArrowheads="1"/>
            </p:cNvSpPr>
            <p:nvPr/>
          </p:nvSpPr>
          <p:spPr bwMode="auto">
            <a:xfrm>
              <a:off x="4510" y="4146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28" name="Rectangle 33"/>
            <p:cNvSpPr>
              <a:spLocks noChangeArrowheads="1"/>
            </p:cNvSpPr>
            <p:nvPr/>
          </p:nvSpPr>
          <p:spPr bwMode="auto">
            <a:xfrm>
              <a:off x="3238" y="4154"/>
              <a:ext cx="6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29" name="Rectangle 34"/>
            <p:cNvSpPr>
              <a:spLocks noChangeArrowheads="1"/>
            </p:cNvSpPr>
            <p:nvPr/>
          </p:nvSpPr>
          <p:spPr bwMode="auto">
            <a:xfrm>
              <a:off x="3782" y="4146"/>
              <a:ext cx="6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30" name="Rectangle 35"/>
            <p:cNvSpPr>
              <a:spLocks noChangeArrowheads="1"/>
            </p:cNvSpPr>
            <p:nvPr/>
          </p:nvSpPr>
          <p:spPr bwMode="auto">
            <a:xfrm>
              <a:off x="4326" y="4146"/>
              <a:ext cx="6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31" name="Oval 36"/>
            <p:cNvSpPr>
              <a:spLocks noChangeArrowheads="1"/>
            </p:cNvSpPr>
            <p:nvPr/>
          </p:nvSpPr>
          <p:spPr bwMode="auto">
            <a:xfrm>
              <a:off x="4904" y="3586"/>
              <a:ext cx="156" cy="156"/>
            </a:xfrm>
            <a:prstGeom prst="ellips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32" name="Rectangle 37"/>
            <p:cNvSpPr>
              <a:spLocks noChangeArrowheads="1"/>
            </p:cNvSpPr>
            <p:nvPr/>
          </p:nvSpPr>
          <p:spPr bwMode="auto">
            <a:xfrm>
              <a:off x="5032" y="3522"/>
              <a:ext cx="4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CA</a:t>
              </a:r>
              <a:endParaRPr kumimoji="0" lang="en-US" sz="2800"/>
            </a:p>
          </p:txBody>
        </p:sp>
        <p:sp>
          <p:nvSpPr>
            <p:cNvPr id="21633" name="Rectangle 38"/>
            <p:cNvSpPr>
              <a:spLocks noChangeArrowheads="1"/>
            </p:cNvSpPr>
            <p:nvPr/>
          </p:nvSpPr>
          <p:spPr bwMode="auto">
            <a:xfrm>
              <a:off x="5042" y="3850"/>
              <a:ext cx="4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CC</a:t>
              </a:r>
              <a:endParaRPr kumimoji="0" lang="en-US" sz="2800"/>
            </a:p>
          </p:txBody>
        </p:sp>
        <p:sp>
          <p:nvSpPr>
            <p:cNvPr id="21634" name="Oval 39"/>
            <p:cNvSpPr>
              <a:spLocks noChangeArrowheads="1"/>
            </p:cNvSpPr>
            <p:nvPr/>
          </p:nvSpPr>
          <p:spPr bwMode="auto">
            <a:xfrm>
              <a:off x="4912" y="3908"/>
              <a:ext cx="156" cy="156"/>
            </a:xfrm>
            <a:prstGeom prst="ellipse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508" name="Group 40"/>
          <p:cNvGrpSpPr>
            <a:grpSpLocks/>
          </p:cNvGrpSpPr>
          <p:nvPr/>
        </p:nvGrpSpPr>
        <p:grpSpPr bwMode="auto">
          <a:xfrm>
            <a:off x="6350" y="6350"/>
            <a:ext cx="4940300" cy="1905000"/>
            <a:chOff x="4" y="4"/>
            <a:chExt cx="3112" cy="1200"/>
          </a:xfrm>
        </p:grpSpPr>
        <p:sp>
          <p:nvSpPr>
            <p:cNvPr id="21562" name="AutoShape 41"/>
            <p:cNvSpPr>
              <a:spLocks noChangeArrowheads="1"/>
            </p:cNvSpPr>
            <p:nvPr/>
          </p:nvSpPr>
          <p:spPr bwMode="auto">
            <a:xfrm>
              <a:off x="4" y="4"/>
              <a:ext cx="3112" cy="1200"/>
            </a:xfrm>
            <a:prstGeom prst="cube">
              <a:avLst>
                <a:gd name="adj" fmla="val 24833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563" name="Group 42"/>
            <p:cNvGrpSpPr>
              <a:grpSpLocks/>
            </p:cNvGrpSpPr>
            <p:nvPr/>
          </p:nvGrpSpPr>
          <p:grpSpPr bwMode="auto">
            <a:xfrm>
              <a:off x="160" y="370"/>
              <a:ext cx="2674" cy="724"/>
              <a:chOff x="160" y="370"/>
              <a:chExt cx="2674" cy="724"/>
            </a:xfrm>
          </p:grpSpPr>
          <p:sp>
            <p:nvSpPr>
              <p:cNvPr id="21564" name="Rectangle 43"/>
              <p:cNvSpPr>
                <a:spLocks noChangeArrowheads="1"/>
              </p:cNvSpPr>
              <p:nvPr/>
            </p:nvSpPr>
            <p:spPr bwMode="auto">
              <a:xfrm>
                <a:off x="712" y="44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65" name="Rectangle 44"/>
              <p:cNvSpPr>
                <a:spLocks noChangeArrowheads="1"/>
              </p:cNvSpPr>
              <p:nvPr/>
            </p:nvSpPr>
            <p:spPr bwMode="auto">
              <a:xfrm>
                <a:off x="1034" y="43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66" name="Rectangle 45"/>
              <p:cNvSpPr>
                <a:spLocks noChangeArrowheads="1"/>
              </p:cNvSpPr>
              <p:nvPr/>
            </p:nvSpPr>
            <p:spPr bwMode="auto">
              <a:xfrm>
                <a:off x="1040" y="770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67" name="Rectangle 46"/>
              <p:cNvSpPr>
                <a:spLocks noChangeArrowheads="1"/>
              </p:cNvSpPr>
              <p:nvPr/>
            </p:nvSpPr>
            <p:spPr bwMode="auto">
              <a:xfrm>
                <a:off x="724" y="77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68" name="Rectangle 47"/>
              <p:cNvSpPr>
                <a:spLocks noChangeArrowheads="1"/>
              </p:cNvSpPr>
              <p:nvPr/>
            </p:nvSpPr>
            <p:spPr bwMode="auto">
              <a:xfrm>
                <a:off x="776" y="374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69" name="Rectangle 48"/>
              <p:cNvSpPr>
                <a:spLocks noChangeArrowheads="1"/>
              </p:cNvSpPr>
              <p:nvPr/>
            </p:nvSpPr>
            <p:spPr bwMode="auto">
              <a:xfrm>
                <a:off x="788" y="70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70" name="Rectangle 49"/>
              <p:cNvSpPr>
                <a:spLocks noChangeArrowheads="1"/>
              </p:cNvSpPr>
              <p:nvPr/>
            </p:nvSpPr>
            <p:spPr bwMode="auto">
              <a:xfrm>
                <a:off x="796" y="1036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71" name="Rectangle 50"/>
              <p:cNvSpPr>
                <a:spLocks noChangeArrowheads="1"/>
              </p:cNvSpPr>
              <p:nvPr/>
            </p:nvSpPr>
            <p:spPr bwMode="auto">
              <a:xfrm>
                <a:off x="160" y="442"/>
                <a:ext cx="52" cy="238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72" name="Rectangle 51"/>
              <p:cNvSpPr>
                <a:spLocks noChangeArrowheads="1"/>
              </p:cNvSpPr>
              <p:nvPr/>
            </p:nvSpPr>
            <p:spPr bwMode="auto">
              <a:xfrm>
                <a:off x="490" y="44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73" name="Rectangle 52"/>
              <p:cNvSpPr>
                <a:spLocks noChangeArrowheads="1"/>
              </p:cNvSpPr>
              <p:nvPr/>
            </p:nvSpPr>
            <p:spPr bwMode="auto">
              <a:xfrm>
                <a:off x="496" y="768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74" name="Rectangle 53"/>
              <p:cNvSpPr>
                <a:spLocks noChangeArrowheads="1"/>
              </p:cNvSpPr>
              <p:nvPr/>
            </p:nvSpPr>
            <p:spPr bwMode="auto">
              <a:xfrm>
                <a:off x="164" y="774"/>
                <a:ext cx="52" cy="238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75" name="Rectangle 54"/>
              <p:cNvSpPr>
                <a:spLocks noChangeArrowheads="1"/>
              </p:cNvSpPr>
              <p:nvPr/>
            </p:nvSpPr>
            <p:spPr bwMode="auto">
              <a:xfrm>
                <a:off x="224" y="37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76" name="Rectangle 55"/>
              <p:cNvSpPr>
                <a:spLocks noChangeArrowheads="1"/>
              </p:cNvSpPr>
              <p:nvPr/>
            </p:nvSpPr>
            <p:spPr bwMode="auto">
              <a:xfrm>
                <a:off x="236" y="698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77" name="Rectangle 56"/>
              <p:cNvSpPr>
                <a:spLocks noChangeArrowheads="1"/>
              </p:cNvSpPr>
              <p:nvPr/>
            </p:nvSpPr>
            <p:spPr bwMode="auto">
              <a:xfrm>
                <a:off x="244" y="1034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78" name="Rectangle 57"/>
              <p:cNvSpPr>
                <a:spLocks noChangeArrowheads="1"/>
              </p:cNvSpPr>
              <p:nvPr/>
            </p:nvSpPr>
            <p:spPr bwMode="auto">
              <a:xfrm>
                <a:off x="1248" y="44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79" name="Rectangle 58"/>
              <p:cNvSpPr>
                <a:spLocks noChangeArrowheads="1"/>
              </p:cNvSpPr>
              <p:nvPr/>
            </p:nvSpPr>
            <p:spPr bwMode="auto">
              <a:xfrm>
                <a:off x="1570" y="43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80" name="Rectangle 59"/>
              <p:cNvSpPr>
                <a:spLocks noChangeArrowheads="1"/>
              </p:cNvSpPr>
              <p:nvPr/>
            </p:nvSpPr>
            <p:spPr bwMode="auto">
              <a:xfrm>
                <a:off x="1584" y="76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81" name="Rectangle 60"/>
              <p:cNvSpPr>
                <a:spLocks noChangeArrowheads="1"/>
              </p:cNvSpPr>
              <p:nvPr/>
            </p:nvSpPr>
            <p:spPr bwMode="auto">
              <a:xfrm>
                <a:off x="1252" y="77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82" name="Rectangle 61"/>
              <p:cNvSpPr>
                <a:spLocks noChangeArrowheads="1"/>
              </p:cNvSpPr>
              <p:nvPr/>
            </p:nvSpPr>
            <p:spPr bwMode="auto">
              <a:xfrm>
                <a:off x="1312" y="37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83" name="Rectangle 62"/>
              <p:cNvSpPr>
                <a:spLocks noChangeArrowheads="1"/>
              </p:cNvSpPr>
              <p:nvPr/>
            </p:nvSpPr>
            <p:spPr bwMode="auto">
              <a:xfrm>
                <a:off x="1324" y="698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84" name="Rectangle 63"/>
              <p:cNvSpPr>
                <a:spLocks noChangeArrowheads="1"/>
              </p:cNvSpPr>
              <p:nvPr/>
            </p:nvSpPr>
            <p:spPr bwMode="auto">
              <a:xfrm>
                <a:off x="1332" y="1032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85" name="Rectangle 64"/>
              <p:cNvSpPr>
                <a:spLocks noChangeArrowheads="1"/>
              </p:cNvSpPr>
              <p:nvPr/>
            </p:nvSpPr>
            <p:spPr bwMode="auto">
              <a:xfrm>
                <a:off x="1790" y="44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86" name="Rectangle 65"/>
              <p:cNvSpPr>
                <a:spLocks noChangeArrowheads="1"/>
              </p:cNvSpPr>
              <p:nvPr/>
            </p:nvSpPr>
            <p:spPr bwMode="auto">
              <a:xfrm>
                <a:off x="2112" y="43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87" name="Rectangle 66"/>
              <p:cNvSpPr>
                <a:spLocks noChangeArrowheads="1"/>
              </p:cNvSpPr>
              <p:nvPr/>
            </p:nvSpPr>
            <p:spPr bwMode="auto">
              <a:xfrm>
                <a:off x="2126" y="76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88" name="Rectangle 67"/>
              <p:cNvSpPr>
                <a:spLocks noChangeArrowheads="1"/>
              </p:cNvSpPr>
              <p:nvPr/>
            </p:nvSpPr>
            <p:spPr bwMode="auto">
              <a:xfrm>
                <a:off x="1792" y="77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89" name="Rectangle 68"/>
              <p:cNvSpPr>
                <a:spLocks noChangeArrowheads="1"/>
              </p:cNvSpPr>
              <p:nvPr/>
            </p:nvSpPr>
            <p:spPr bwMode="auto">
              <a:xfrm>
                <a:off x="1852" y="37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90" name="Rectangle 69"/>
              <p:cNvSpPr>
                <a:spLocks noChangeArrowheads="1"/>
              </p:cNvSpPr>
              <p:nvPr/>
            </p:nvSpPr>
            <p:spPr bwMode="auto">
              <a:xfrm>
                <a:off x="1866" y="698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91" name="Rectangle 70"/>
              <p:cNvSpPr>
                <a:spLocks noChangeArrowheads="1"/>
              </p:cNvSpPr>
              <p:nvPr/>
            </p:nvSpPr>
            <p:spPr bwMode="auto">
              <a:xfrm>
                <a:off x="1872" y="1032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92" name="Rectangle 71"/>
              <p:cNvSpPr>
                <a:spLocks noChangeArrowheads="1"/>
              </p:cNvSpPr>
              <p:nvPr/>
            </p:nvSpPr>
            <p:spPr bwMode="auto">
              <a:xfrm>
                <a:off x="600" y="1042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93" name="Rectangle 72"/>
              <p:cNvSpPr>
                <a:spLocks noChangeArrowheads="1"/>
              </p:cNvSpPr>
              <p:nvPr/>
            </p:nvSpPr>
            <p:spPr bwMode="auto">
              <a:xfrm>
                <a:off x="1144" y="1034"/>
                <a:ext cx="6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94" name="Rectangle 73"/>
              <p:cNvSpPr>
                <a:spLocks noChangeArrowheads="1"/>
              </p:cNvSpPr>
              <p:nvPr/>
            </p:nvSpPr>
            <p:spPr bwMode="auto">
              <a:xfrm>
                <a:off x="1688" y="1034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95" name="Oval 74"/>
              <p:cNvSpPr>
                <a:spLocks noChangeArrowheads="1"/>
              </p:cNvSpPr>
              <p:nvPr/>
            </p:nvSpPr>
            <p:spPr bwMode="auto">
              <a:xfrm>
                <a:off x="2266" y="476"/>
                <a:ext cx="156" cy="156"/>
              </a:xfrm>
              <a:prstGeom prst="ellipse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96" name="Rectangle 75"/>
              <p:cNvSpPr>
                <a:spLocks noChangeArrowheads="1"/>
              </p:cNvSpPr>
              <p:nvPr/>
            </p:nvSpPr>
            <p:spPr bwMode="auto">
              <a:xfrm>
                <a:off x="2394" y="412"/>
                <a:ext cx="494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800" b="1"/>
                  <a:t>V</a:t>
                </a:r>
                <a:r>
                  <a:rPr kumimoji="0" lang="en-US" sz="2800" b="1" baseline="-25000"/>
                  <a:t>CA</a:t>
                </a:r>
                <a:endParaRPr kumimoji="0" lang="en-US" sz="2800"/>
              </a:p>
            </p:txBody>
          </p:sp>
          <p:sp>
            <p:nvSpPr>
              <p:cNvPr id="21597" name="Rectangle 76"/>
              <p:cNvSpPr>
                <a:spLocks noChangeArrowheads="1"/>
              </p:cNvSpPr>
              <p:nvPr/>
            </p:nvSpPr>
            <p:spPr bwMode="auto">
              <a:xfrm>
                <a:off x="2404" y="738"/>
                <a:ext cx="494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800" b="1"/>
                  <a:t>V</a:t>
                </a:r>
                <a:r>
                  <a:rPr kumimoji="0" lang="en-US" sz="2800" b="1" baseline="-25000"/>
                  <a:t>CC</a:t>
                </a:r>
                <a:endParaRPr kumimoji="0" lang="en-US" sz="2800"/>
              </a:p>
            </p:txBody>
          </p:sp>
          <p:sp>
            <p:nvSpPr>
              <p:cNvPr id="21598" name="Oval 77"/>
              <p:cNvSpPr>
                <a:spLocks noChangeArrowheads="1"/>
              </p:cNvSpPr>
              <p:nvPr/>
            </p:nvSpPr>
            <p:spPr bwMode="auto">
              <a:xfrm>
                <a:off x="2274" y="794"/>
                <a:ext cx="156" cy="156"/>
              </a:xfrm>
              <a:prstGeom prst="ellips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1509" name="Rectangle 78"/>
          <p:cNvSpPr>
            <a:spLocks noChangeArrowheads="1"/>
          </p:cNvSpPr>
          <p:nvPr/>
        </p:nvSpPr>
        <p:spPr bwMode="auto">
          <a:xfrm rot="-2700000">
            <a:off x="3225800" y="2622550"/>
            <a:ext cx="1187450" cy="11874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1510" name="Group 79"/>
          <p:cNvGrpSpPr>
            <a:grpSpLocks/>
          </p:cNvGrpSpPr>
          <p:nvPr/>
        </p:nvGrpSpPr>
        <p:grpSpPr bwMode="auto">
          <a:xfrm>
            <a:off x="3933825" y="3321050"/>
            <a:ext cx="638175" cy="612775"/>
            <a:chOff x="2478" y="2092"/>
            <a:chExt cx="402" cy="386"/>
          </a:xfrm>
        </p:grpSpPr>
        <p:sp>
          <p:nvSpPr>
            <p:cNvPr id="21560" name="Line 80"/>
            <p:cNvSpPr>
              <a:spLocks noChangeShapeType="1"/>
            </p:cNvSpPr>
            <p:nvPr/>
          </p:nvSpPr>
          <p:spPr bwMode="auto">
            <a:xfrm flipH="1" flipV="1">
              <a:off x="2618" y="2092"/>
              <a:ext cx="262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61" name="AutoShape 81"/>
            <p:cNvSpPr>
              <a:spLocks noChangeArrowheads="1"/>
            </p:cNvSpPr>
            <p:nvPr/>
          </p:nvSpPr>
          <p:spPr bwMode="auto">
            <a:xfrm rot="10800000">
              <a:off x="2478" y="2222"/>
              <a:ext cx="254" cy="252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511" name="Group 82"/>
          <p:cNvGrpSpPr>
            <a:grpSpLocks/>
          </p:cNvGrpSpPr>
          <p:nvPr/>
        </p:nvGrpSpPr>
        <p:grpSpPr bwMode="auto">
          <a:xfrm>
            <a:off x="3063875" y="3302000"/>
            <a:ext cx="612775" cy="638175"/>
            <a:chOff x="1930" y="2080"/>
            <a:chExt cx="386" cy="402"/>
          </a:xfrm>
        </p:grpSpPr>
        <p:sp>
          <p:nvSpPr>
            <p:cNvPr id="21558" name="Line 83"/>
            <p:cNvSpPr>
              <a:spLocks noChangeShapeType="1"/>
            </p:cNvSpPr>
            <p:nvPr/>
          </p:nvSpPr>
          <p:spPr bwMode="auto">
            <a:xfrm flipV="1">
              <a:off x="2054" y="2218"/>
              <a:ext cx="262" cy="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59" name="AutoShape 84"/>
            <p:cNvSpPr>
              <a:spLocks noChangeArrowheads="1"/>
            </p:cNvSpPr>
            <p:nvPr/>
          </p:nvSpPr>
          <p:spPr bwMode="auto">
            <a:xfrm rot="-5400000">
              <a:off x="1930" y="2080"/>
              <a:ext cx="254" cy="254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512" name="Group 85"/>
          <p:cNvGrpSpPr>
            <a:grpSpLocks/>
          </p:cNvGrpSpPr>
          <p:nvPr/>
        </p:nvGrpSpPr>
        <p:grpSpPr bwMode="auto">
          <a:xfrm>
            <a:off x="3898900" y="2444750"/>
            <a:ext cx="612775" cy="638175"/>
            <a:chOff x="2456" y="1540"/>
            <a:chExt cx="386" cy="402"/>
          </a:xfrm>
        </p:grpSpPr>
        <p:sp>
          <p:nvSpPr>
            <p:cNvPr id="21556" name="Line 86"/>
            <p:cNvSpPr>
              <a:spLocks noChangeShapeType="1"/>
            </p:cNvSpPr>
            <p:nvPr/>
          </p:nvSpPr>
          <p:spPr bwMode="auto">
            <a:xfrm flipV="1">
              <a:off x="2580" y="1678"/>
              <a:ext cx="262" cy="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57" name="AutoShape 87"/>
            <p:cNvSpPr>
              <a:spLocks noChangeArrowheads="1"/>
            </p:cNvSpPr>
            <p:nvPr/>
          </p:nvSpPr>
          <p:spPr bwMode="auto">
            <a:xfrm rot="-5400000">
              <a:off x="2456" y="1540"/>
              <a:ext cx="254" cy="254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513" name="Group 88"/>
          <p:cNvGrpSpPr>
            <a:grpSpLocks/>
          </p:cNvGrpSpPr>
          <p:nvPr/>
        </p:nvGrpSpPr>
        <p:grpSpPr bwMode="auto">
          <a:xfrm>
            <a:off x="3067050" y="2505075"/>
            <a:ext cx="638175" cy="612775"/>
            <a:chOff x="1932" y="1578"/>
            <a:chExt cx="402" cy="386"/>
          </a:xfrm>
        </p:grpSpPr>
        <p:sp>
          <p:nvSpPr>
            <p:cNvPr id="21554" name="Line 89"/>
            <p:cNvSpPr>
              <a:spLocks noChangeShapeType="1"/>
            </p:cNvSpPr>
            <p:nvPr/>
          </p:nvSpPr>
          <p:spPr bwMode="auto">
            <a:xfrm flipH="1" flipV="1">
              <a:off x="2072" y="1578"/>
              <a:ext cx="262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55" name="AutoShape 90"/>
            <p:cNvSpPr>
              <a:spLocks noChangeArrowheads="1"/>
            </p:cNvSpPr>
            <p:nvPr/>
          </p:nvSpPr>
          <p:spPr bwMode="auto">
            <a:xfrm rot="10800000">
              <a:off x="1932" y="1708"/>
              <a:ext cx="254" cy="252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514" name="Group 91"/>
          <p:cNvGrpSpPr>
            <a:grpSpLocks/>
          </p:cNvGrpSpPr>
          <p:nvPr/>
        </p:nvGrpSpPr>
        <p:grpSpPr bwMode="auto">
          <a:xfrm>
            <a:off x="5918200" y="3660775"/>
            <a:ext cx="247650" cy="654050"/>
            <a:chOff x="3728" y="2306"/>
            <a:chExt cx="156" cy="412"/>
          </a:xfrm>
        </p:grpSpPr>
        <p:sp>
          <p:nvSpPr>
            <p:cNvPr id="21547" name="Line 92"/>
            <p:cNvSpPr>
              <a:spLocks noChangeShapeType="1"/>
            </p:cNvSpPr>
            <p:nvPr/>
          </p:nvSpPr>
          <p:spPr bwMode="auto">
            <a:xfrm flipH="1" flipV="1">
              <a:off x="3734" y="2348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48" name="Line 93"/>
            <p:cNvSpPr>
              <a:spLocks noChangeShapeType="1"/>
            </p:cNvSpPr>
            <p:nvPr/>
          </p:nvSpPr>
          <p:spPr bwMode="auto">
            <a:xfrm flipH="1" flipV="1">
              <a:off x="3732" y="2482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49" name="Line 94"/>
            <p:cNvSpPr>
              <a:spLocks noChangeShapeType="1"/>
            </p:cNvSpPr>
            <p:nvPr/>
          </p:nvSpPr>
          <p:spPr bwMode="auto">
            <a:xfrm flipH="1" flipV="1">
              <a:off x="3730" y="2616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50" name="Line 95"/>
            <p:cNvSpPr>
              <a:spLocks noChangeShapeType="1"/>
            </p:cNvSpPr>
            <p:nvPr/>
          </p:nvSpPr>
          <p:spPr bwMode="auto">
            <a:xfrm flipV="1">
              <a:off x="3728" y="2546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51" name="Line 96"/>
            <p:cNvSpPr>
              <a:spLocks noChangeShapeType="1"/>
            </p:cNvSpPr>
            <p:nvPr/>
          </p:nvSpPr>
          <p:spPr bwMode="auto">
            <a:xfrm flipV="1">
              <a:off x="3734" y="2412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52" name="Line 97"/>
            <p:cNvSpPr>
              <a:spLocks noChangeShapeType="1"/>
            </p:cNvSpPr>
            <p:nvPr/>
          </p:nvSpPr>
          <p:spPr bwMode="auto">
            <a:xfrm flipV="1">
              <a:off x="3736" y="2306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53" name="Line 98"/>
            <p:cNvSpPr>
              <a:spLocks noChangeShapeType="1"/>
            </p:cNvSpPr>
            <p:nvPr/>
          </p:nvSpPr>
          <p:spPr bwMode="auto">
            <a:xfrm flipV="1">
              <a:off x="3806" y="2688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515" name="Oval 99"/>
          <p:cNvSpPr>
            <a:spLocks noChangeArrowheads="1"/>
          </p:cNvSpPr>
          <p:nvPr/>
        </p:nvSpPr>
        <p:spPr bwMode="auto">
          <a:xfrm>
            <a:off x="1454150" y="2943225"/>
            <a:ext cx="530225" cy="530225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6" name="Line 100"/>
          <p:cNvSpPr>
            <a:spLocks noChangeShapeType="1"/>
          </p:cNvSpPr>
          <p:nvPr/>
        </p:nvSpPr>
        <p:spPr bwMode="auto">
          <a:xfrm flipV="1">
            <a:off x="4670425" y="3213100"/>
            <a:ext cx="14001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1517" name="Line 101"/>
          <p:cNvSpPr>
            <a:spLocks noChangeShapeType="1"/>
          </p:cNvSpPr>
          <p:nvPr/>
        </p:nvSpPr>
        <p:spPr bwMode="auto">
          <a:xfrm>
            <a:off x="6048375" y="3209925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1518" name="Line 102"/>
          <p:cNvSpPr>
            <a:spLocks noChangeShapeType="1"/>
          </p:cNvSpPr>
          <p:nvPr/>
        </p:nvSpPr>
        <p:spPr bwMode="auto">
          <a:xfrm>
            <a:off x="6048375" y="4314825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1519" name="Line 103"/>
          <p:cNvSpPr>
            <a:spLocks noChangeShapeType="1"/>
          </p:cNvSpPr>
          <p:nvPr/>
        </p:nvSpPr>
        <p:spPr bwMode="auto">
          <a:xfrm flipH="1" flipV="1">
            <a:off x="2603500" y="4772025"/>
            <a:ext cx="344805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1520" name="Line 104"/>
          <p:cNvSpPr>
            <a:spLocks noChangeShapeType="1"/>
          </p:cNvSpPr>
          <p:nvPr/>
        </p:nvSpPr>
        <p:spPr bwMode="auto">
          <a:xfrm flipV="1">
            <a:off x="2603500" y="3213100"/>
            <a:ext cx="0" cy="15589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1521" name="Line 105"/>
          <p:cNvSpPr>
            <a:spLocks noChangeShapeType="1"/>
          </p:cNvSpPr>
          <p:nvPr/>
        </p:nvSpPr>
        <p:spPr bwMode="auto">
          <a:xfrm>
            <a:off x="2590800" y="32258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1522" name="Line 106"/>
          <p:cNvSpPr>
            <a:spLocks noChangeShapeType="1"/>
          </p:cNvSpPr>
          <p:nvPr/>
        </p:nvSpPr>
        <p:spPr bwMode="auto">
          <a:xfrm>
            <a:off x="1711325" y="3489325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1523" name="Line 107"/>
          <p:cNvSpPr>
            <a:spLocks noChangeShapeType="1"/>
          </p:cNvSpPr>
          <p:nvPr/>
        </p:nvSpPr>
        <p:spPr bwMode="auto">
          <a:xfrm>
            <a:off x="1711325" y="4225925"/>
            <a:ext cx="2095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1524" name="Line 108"/>
          <p:cNvSpPr>
            <a:spLocks noChangeShapeType="1"/>
          </p:cNvSpPr>
          <p:nvPr/>
        </p:nvSpPr>
        <p:spPr bwMode="auto">
          <a:xfrm>
            <a:off x="3819525" y="4060825"/>
            <a:ext cx="0" cy="190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1525" name="Line 109"/>
          <p:cNvSpPr>
            <a:spLocks noChangeShapeType="1"/>
          </p:cNvSpPr>
          <p:nvPr/>
        </p:nvSpPr>
        <p:spPr bwMode="auto">
          <a:xfrm flipV="1">
            <a:off x="3819525" y="2165350"/>
            <a:ext cx="0" cy="2127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1526" name="Line 110"/>
          <p:cNvSpPr>
            <a:spLocks noChangeShapeType="1"/>
          </p:cNvSpPr>
          <p:nvPr/>
        </p:nvSpPr>
        <p:spPr bwMode="auto">
          <a:xfrm flipH="1">
            <a:off x="1717675" y="2181225"/>
            <a:ext cx="20923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1527" name="Group 111"/>
          <p:cNvGrpSpPr>
            <a:grpSpLocks/>
          </p:cNvGrpSpPr>
          <p:nvPr/>
        </p:nvGrpSpPr>
        <p:grpSpPr bwMode="auto">
          <a:xfrm>
            <a:off x="3644900" y="5013325"/>
            <a:ext cx="511175" cy="244475"/>
            <a:chOff x="2296" y="3158"/>
            <a:chExt cx="322" cy="154"/>
          </a:xfrm>
        </p:grpSpPr>
        <p:sp>
          <p:nvSpPr>
            <p:cNvPr id="21544" name="Line 112"/>
            <p:cNvSpPr>
              <a:spLocks noChangeShapeType="1"/>
            </p:cNvSpPr>
            <p:nvPr/>
          </p:nvSpPr>
          <p:spPr bwMode="auto">
            <a:xfrm>
              <a:off x="2296" y="3158"/>
              <a:ext cx="3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45" name="Line 113"/>
            <p:cNvSpPr>
              <a:spLocks noChangeShapeType="1"/>
            </p:cNvSpPr>
            <p:nvPr/>
          </p:nvSpPr>
          <p:spPr bwMode="auto">
            <a:xfrm>
              <a:off x="2440" y="3312"/>
              <a:ext cx="5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46" name="Line 114"/>
            <p:cNvSpPr>
              <a:spLocks noChangeShapeType="1"/>
            </p:cNvSpPr>
            <p:nvPr/>
          </p:nvSpPr>
          <p:spPr bwMode="auto">
            <a:xfrm>
              <a:off x="2382" y="3236"/>
              <a:ext cx="15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528" name="Line 115"/>
          <p:cNvSpPr>
            <a:spLocks noChangeShapeType="1"/>
          </p:cNvSpPr>
          <p:nvPr/>
        </p:nvSpPr>
        <p:spPr bwMode="auto">
          <a:xfrm flipV="1">
            <a:off x="3921125" y="4775200"/>
            <a:ext cx="0" cy="2254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1529" name="Rectangle 116"/>
          <p:cNvSpPr>
            <a:spLocks noChangeArrowheads="1"/>
          </p:cNvSpPr>
          <p:nvPr/>
        </p:nvSpPr>
        <p:spPr bwMode="auto">
          <a:xfrm>
            <a:off x="1404938" y="2924175"/>
            <a:ext cx="784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rIns="92075">
            <a:spAutoFit/>
          </a:bodyPr>
          <a:lstStyle/>
          <a:p>
            <a:r>
              <a:rPr kumimoji="0" lang="en-US"/>
              <a:t>CA</a:t>
            </a:r>
          </a:p>
        </p:txBody>
      </p:sp>
      <p:grpSp>
        <p:nvGrpSpPr>
          <p:cNvPr id="21530" name="Group 117"/>
          <p:cNvGrpSpPr>
            <a:grpSpLocks/>
          </p:cNvGrpSpPr>
          <p:nvPr/>
        </p:nvGrpSpPr>
        <p:grpSpPr bwMode="auto">
          <a:xfrm>
            <a:off x="4902200" y="3854450"/>
            <a:ext cx="546100" cy="241300"/>
            <a:chOff x="3088" y="2428"/>
            <a:chExt cx="344" cy="152"/>
          </a:xfrm>
        </p:grpSpPr>
        <p:sp>
          <p:nvSpPr>
            <p:cNvPr id="21541" name="Arc 118"/>
            <p:cNvSpPr>
              <a:spLocks/>
            </p:cNvSpPr>
            <p:nvPr/>
          </p:nvSpPr>
          <p:spPr bwMode="auto">
            <a:xfrm>
              <a:off x="3232" y="2536"/>
              <a:ext cx="200" cy="42"/>
            </a:xfrm>
            <a:custGeom>
              <a:avLst/>
              <a:gdLst>
                <a:gd name="T0" fmla="*/ 0 w 21708"/>
                <a:gd name="T1" fmla="*/ 0 h 21600"/>
                <a:gd name="T2" fmla="*/ 0 w 21708"/>
                <a:gd name="T3" fmla="*/ 0 h 21600"/>
                <a:gd name="T4" fmla="*/ 0 w 2170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8"/>
                <a:gd name="T10" fmla="*/ 0 h 21600"/>
                <a:gd name="T11" fmla="*/ 21708 w 217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8" h="21600" fill="none" extrusionOk="0">
                  <a:moveTo>
                    <a:pt x="0" y="0"/>
                  </a:moveTo>
                  <a:cubicBezTo>
                    <a:pt x="36" y="0"/>
                    <a:pt x="72" y="-1"/>
                    <a:pt x="108" y="0"/>
                  </a:cubicBezTo>
                  <a:cubicBezTo>
                    <a:pt x="12037" y="0"/>
                    <a:pt x="21708" y="9670"/>
                    <a:pt x="21708" y="21600"/>
                  </a:cubicBezTo>
                </a:path>
                <a:path w="21708" h="21600" stroke="0" extrusionOk="0">
                  <a:moveTo>
                    <a:pt x="0" y="0"/>
                  </a:moveTo>
                  <a:cubicBezTo>
                    <a:pt x="36" y="0"/>
                    <a:pt x="72" y="-1"/>
                    <a:pt x="108" y="0"/>
                  </a:cubicBezTo>
                  <a:cubicBezTo>
                    <a:pt x="12037" y="0"/>
                    <a:pt x="21708" y="9670"/>
                    <a:pt x="21708" y="21600"/>
                  </a:cubicBezTo>
                  <a:lnTo>
                    <a:pt x="108" y="21600"/>
                  </a:lnTo>
                  <a:close/>
                </a:path>
              </a:pathLst>
            </a:custGeom>
            <a:noFill/>
            <a:ln w="50800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42" name="Arc 119"/>
            <p:cNvSpPr>
              <a:spLocks/>
            </p:cNvSpPr>
            <p:nvPr/>
          </p:nvSpPr>
          <p:spPr bwMode="auto">
            <a:xfrm>
              <a:off x="3090" y="2534"/>
              <a:ext cx="200" cy="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12"/>
                    <a:pt x="9604" y="59"/>
                    <a:pt x="2149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12"/>
                    <a:pt x="9604" y="59"/>
                    <a:pt x="21492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43" name="Line 120"/>
            <p:cNvSpPr>
              <a:spLocks noChangeShapeType="1"/>
            </p:cNvSpPr>
            <p:nvPr/>
          </p:nvSpPr>
          <p:spPr bwMode="auto">
            <a:xfrm>
              <a:off x="3088" y="2428"/>
              <a:ext cx="336" cy="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531" name="Line 121"/>
          <p:cNvSpPr>
            <a:spLocks noChangeShapeType="1"/>
          </p:cNvSpPr>
          <p:nvPr/>
        </p:nvSpPr>
        <p:spPr bwMode="auto">
          <a:xfrm>
            <a:off x="5165725" y="4060825"/>
            <a:ext cx="0" cy="69215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1532" name="Group 122"/>
          <p:cNvGrpSpPr>
            <a:grpSpLocks/>
          </p:cNvGrpSpPr>
          <p:nvPr/>
        </p:nvGrpSpPr>
        <p:grpSpPr bwMode="auto">
          <a:xfrm>
            <a:off x="5334000" y="3527425"/>
            <a:ext cx="171450" cy="165100"/>
            <a:chOff x="3360" y="2222"/>
            <a:chExt cx="108" cy="104"/>
          </a:xfrm>
        </p:grpSpPr>
        <p:sp>
          <p:nvSpPr>
            <p:cNvPr id="21539" name="Line 123"/>
            <p:cNvSpPr>
              <a:spLocks noChangeShapeType="1"/>
            </p:cNvSpPr>
            <p:nvPr/>
          </p:nvSpPr>
          <p:spPr bwMode="auto">
            <a:xfrm flipV="1">
              <a:off x="3360" y="2278"/>
              <a:ext cx="108" cy="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40" name="Line 124"/>
            <p:cNvSpPr>
              <a:spLocks noChangeShapeType="1"/>
            </p:cNvSpPr>
            <p:nvPr/>
          </p:nvSpPr>
          <p:spPr bwMode="auto">
            <a:xfrm flipV="1">
              <a:off x="3420" y="2222"/>
              <a:ext cx="0" cy="104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533" name="Rectangle 125"/>
          <p:cNvSpPr>
            <a:spLocks noChangeArrowheads="1"/>
          </p:cNvSpPr>
          <p:nvPr/>
        </p:nvSpPr>
        <p:spPr bwMode="auto">
          <a:xfrm>
            <a:off x="5191125" y="971550"/>
            <a:ext cx="36863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pPr algn="ctr"/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Ignorando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perda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diodo</a:t>
            </a:r>
            <a:endParaRPr kumimoji="0"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pressupondo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um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filtro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grande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</a:t>
            </a:r>
          </a:p>
          <a:p>
            <a:pPr algn="ctr"/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 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CC é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igual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ao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valor de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pico</a:t>
            </a:r>
            <a:endParaRPr kumimoji="0"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tanto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meia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endParaRPr kumimoji="0"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e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completa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21534" name="Line 126"/>
          <p:cNvSpPr>
            <a:spLocks noChangeShapeType="1"/>
          </p:cNvSpPr>
          <p:nvPr/>
        </p:nvSpPr>
        <p:spPr bwMode="auto">
          <a:xfrm>
            <a:off x="295275" y="1914525"/>
            <a:ext cx="1387475" cy="203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1535" name="Line 127"/>
          <p:cNvSpPr>
            <a:spLocks noChangeShapeType="1"/>
          </p:cNvSpPr>
          <p:nvPr/>
        </p:nvSpPr>
        <p:spPr bwMode="auto">
          <a:xfrm>
            <a:off x="295275" y="1914525"/>
            <a:ext cx="139700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1536" name="Line 128"/>
          <p:cNvSpPr>
            <a:spLocks noChangeShapeType="1"/>
          </p:cNvSpPr>
          <p:nvPr/>
        </p:nvSpPr>
        <p:spPr bwMode="auto">
          <a:xfrm flipH="1" flipV="1">
            <a:off x="6070600" y="4508500"/>
            <a:ext cx="16383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1537" name="Line 129"/>
          <p:cNvSpPr>
            <a:spLocks noChangeShapeType="1"/>
          </p:cNvSpPr>
          <p:nvPr/>
        </p:nvSpPr>
        <p:spPr bwMode="auto">
          <a:xfrm flipH="1" flipV="1">
            <a:off x="6070600" y="3416300"/>
            <a:ext cx="1647825" cy="151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1538" name="Line 130"/>
          <p:cNvSpPr>
            <a:spLocks noChangeShapeType="1"/>
          </p:cNvSpPr>
          <p:nvPr/>
        </p:nvSpPr>
        <p:spPr bwMode="auto">
          <a:xfrm>
            <a:off x="1724025" y="2165350"/>
            <a:ext cx="0" cy="771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2940050" y="5746750"/>
            <a:ext cx="511175" cy="244475"/>
            <a:chOff x="1852" y="3620"/>
            <a:chExt cx="322" cy="154"/>
          </a:xfrm>
        </p:grpSpPr>
        <p:sp>
          <p:nvSpPr>
            <p:cNvPr id="22661" name="Line 3"/>
            <p:cNvSpPr>
              <a:spLocks noChangeShapeType="1"/>
            </p:cNvSpPr>
            <p:nvPr/>
          </p:nvSpPr>
          <p:spPr bwMode="auto">
            <a:xfrm>
              <a:off x="1852" y="3620"/>
              <a:ext cx="3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62" name="Line 4"/>
            <p:cNvSpPr>
              <a:spLocks noChangeShapeType="1"/>
            </p:cNvSpPr>
            <p:nvPr/>
          </p:nvSpPr>
          <p:spPr bwMode="auto">
            <a:xfrm>
              <a:off x="1996" y="3774"/>
              <a:ext cx="5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63" name="Line 5"/>
            <p:cNvSpPr>
              <a:spLocks noChangeShapeType="1"/>
            </p:cNvSpPr>
            <p:nvPr/>
          </p:nvSpPr>
          <p:spPr bwMode="auto">
            <a:xfrm>
              <a:off x="1938" y="3700"/>
              <a:ext cx="15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2531" name="Group 6"/>
          <p:cNvGrpSpPr>
            <a:grpSpLocks/>
          </p:cNvGrpSpPr>
          <p:nvPr/>
        </p:nvGrpSpPr>
        <p:grpSpPr bwMode="auto">
          <a:xfrm>
            <a:off x="3965575" y="3463925"/>
            <a:ext cx="247650" cy="654050"/>
            <a:chOff x="2498" y="2182"/>
            <a:chExt cx="156" cy="412"/>
          </a:xfrm>
        </p:grpSpPr>
        <p:sp>
          <p:nvSpPr>
            <p:cNvPr id="22654" name="Line 7"/>
            <p:cNvSpPr>
              <a:spLocks noChangeShapeType="1"/>
            </p:cNvSpPr>
            <p:nvPr/>
          </p:nvSpPr>
          <p:spPr bwMode="auto">
            <a:xfrm flipH="1" flipV="1">
              <a:off x="2504" y="2224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55" name="Line 8"/>
            <p:cNvSpPr>
              <a:spLocks noChangeShapeType="1"/>
            </p:cNvSpPr>
            <p:nvPr/>
          </p:nvSpPr>
          <p:spPr bwMode="auto">
            <a:xfrm flipH="1" flipV="1">
              <a:off x="2502" y="2358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56" name="Line 9"/>
            <p:cNvSpPr>
              <a:spLocks noChangeShapeType="1"/>
            </p:cNvSpPr>
            <p:nvPr/>
          </p:nvSpPr>
          <p:spPr bwMode="auto">
            <a:xfrm flipH="1" flipV="1">
              <a:off x="2500" y="2492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57" name="Line 10"/>
            <p:cNvSpPr>
              <a:spLocks noChangeShapeType="1"/>
            </p:cNvSpPr>
            <p:nvPr/>
          </p:nvSpPr>
          <p:spPr bwMode="auto">
            <a:xfrm flipV="1">
              <a:off x="2498" y="2422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58" name="Line 11"/>
            <p:cNvSpPr>
              <a:spLocks noChangeShapeType="1"/>
            </p:cNvSpPr>
            <p:nvPr/>
          </p:nvSpPr>
          <p:spPr bwMode="auto">
            <a:xfrm flipV="1">
              <a:off x="2504" y="2288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59" name="Line 12"/>
            <p:cNvSpPr>
              <a:spLocks noChangeShapeType="1"/>
            </p:cNvSpPr>
            <p:nvPr/>
          </p:nvSpPr>
          <p:spPr bwMode="auto">
            <a:xfrm flipV="1">
              <a:off x="2506" y="2182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60" name="Line 13"/>
            <p:cNvSpPr>
              <a:spLocks noChangeShapeType="1"/>
            </p:cNvSpPr>
            <p:nvPr/>
          </p:nvSpPr>
          <p:spPr bwMode="auto">
            <a:xfrm flipV="1">
              <a:off x="2576" y="2564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2532" name="Group 14"/>
          <p:cNvGrpSpPr>
            <a:grpSpLocks/>
          </p:cNvGrpSpPr>
          <p:nvPr/>
        </p:nvGrpSpPr>
        <p:grpSpPr bwMode="auto">
          <a:xfrm>
            <a:off x="180975" y="2867025"/>
            <a:ext cx="530225" cy="530225"/>
            <a:chOff x="114" y="1806"/>
            <a:chExt cx="334" cy="334"/>
          </a:xfrm>
        </p:grpSpPr>
        <p:sp>
          <p:nvSpPr>
            <p:cNvPr id="22652" name="Oval 15"/>
            <p:cNvSpPr>
              <a:spLocks noChangeArrowheads="1"/>
            </p:cNvSpPr>
            <p:nvPr/>
          </p:nvSpPr>
          <p:spPr bwMode="auto">
            <a:xfrm>
              <a:off x="114" y="1806"/>
              <a:ext cx="334" cy="33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53" name="Rectangle 16"/>
            <p:cNvSpPr>
              <a:spLocks noChangeArrowheads="1"/>
            </p:cNvSpPr>
            <p:nvPr/>
          </p:nvSpPr>
          <p:spPr bwMode="auto">
            <a:xfrm>
              <a:off x="136" y="1818"/>
              <a:ext cx="38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/>
                <a:t>CA</a:t>
              </a:r>
            </a:p>
          </p:txBody>
        </p:sp>
      </p:grpSp>
      <p:sp>
        <p:nvSpPr>
          <p:cNvPr id="22533" name="Line 17"/>
          <p:cNvSpPr>
            <a:spLocks noChangeShapeType="1"/>
          </p:cNvSpPr>
          <p:nvPr/>
        </p:nvSpPr>
        <p:spPr bwMode="auto">
          <a:xfrm>
            <a:off x="454025" y="2406650"/>
            <a:ext cx="0" cy="444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2534" name="Line 18"/>
          <p:cNvSpPr>
            <a:spLocks noChangeShapeType="1"/>
          </p:cNvSpPr>
          <p:nvPr/>
        </p:nvSpPr>
        <p:spPr bwMode="auto">
          <a:xfrm flipH="1">
            <a:off x="466725" y="3844925"/>
            <a:ext cx="27273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2535" name="Line 19"/>
          <p:cNvSpPr>
            <a:spLocks noChangeShapeType="1"/>
          </p:cNvSpPr>
          <p:nvPr/>
        </p:nvSpPr>
        <p:spPr bwMode="auto">
          <a:xfrm>
            <a:off x="454025" y="3416300"/>
            <a:ext cx="0" cy="4540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511300" y="2143125"/>
            <a:ext cx="1974850" cy="1708150"/>
            <a:chOff x="952" y="1350"/>
            <a:chExt cx="1244" cy="1076"/>
          </a:xfrm>
        </p:grpSpPr>
        <p:grpSp>
          <p:nvGrpSpPr>
            <p:cNvPr id="22639" name="Group 21"/>
            <p:cNvGrpSpPr>
              <a:grpSpLocks/>
            </p:cNvGrpSpPr>
            <p:nvPr/>
          </p:nvGrpSpPr>
          <p:grpSpPr bwMode="auto">
            <a:xfrm>
              <a:off x="1852" y="1882"/>
              <a:ext cx="342" cy="152"/>
              <a:chOff x="1852" y="1882"/>
              <a:chExt cx="343" cy="152"/>
            </a:xfrm>
          </p:grpSpPr>
          <p:sp>
            <p:nvSpPr>
              <p:cNvPr id="22649" name="Arc 22"/>
              <p:cNvSpPr>
                <a:spLocks/>
              </p:cNvSpPr>
              <p:nvPr/>
            </p:nvSpPr>
            <p:spPr bwMode="auto">
              <a:xfrm>
                <a:off x="1994" y="1990"/>
                <a:ext cx="198" cy="42"/>
              </a:xfrm>
              <a:custGeom>
                <a:avLst/>
                <a:gdLst>
                  <a:gd name="T0" fmla="*/ 0 w 21708"/>
                  <a:gd name="T1" fmla="*/ 0 h 21600"/>
                  <a:gd name="T2" fmla="*/ 0 w 21708"/>
                  <a:gd name="T3" fmla="*/ 0 h 21600"/>
                  <a:gd name="T4" fmla="*/ 0 w 2170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08"/>
                  <a:gd name="T10" fmla="*/ 0 h 21600"/>
                  <a:gd name="T11" fmla="*/ 21708 w 2170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08" h="21600" fill="none" extrusionOk="0">
                    <a:moveTo>
                      <a:pt x="0" y="0"/>
                    </a:moveTo>
                    <a:cubicBezTo>
                      <a:pt x="36" y="0"/>
                      <a:pt x="72" y="-1"/>
                      <a:pt x="108" y="0"/>
                    </a:cubicBezTo>
                    <a:cubicBezTo>
                      <a:pt x="12037" y="0"/>
                      <a:pt x="21708" y="9670"/>
                      <a:pt x="21708" y="21600"/>
                    </a:cubicBezTo>
                  </a:path>
                  <a:path w="21708" h="21600" stroke="0" extrusionOk="0">
                    <a:moveTo>
                      <a:pt x="0" y="0"/>
                    </a:moveTo>
                    <a:cubicBezTo>
                      <a:pt x="36" y="0"/>
                      <a:pt x="72" y="-1"/>
                      <a:pt x="108" y="0"/>
                    </a:cubicBezTo>
                    <a:cubicBezTo>
                      <a:pt x="12037" y="0"/>
                      <a:pt x="21708" y="9670"/>
                      <a:pt x="21708" y="21600"/>
                    </a:cubicBezTo>
                    <a:lnTo>
                      <a:pt x="108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50" name="Arc 23"/>
              <p:cNvSpPr>
                <a:spLocks/>
              </p:cNvSpPr>
              <p:nvPr/>
            </p:nvSpPr>
            <p:spPr bwMode="auto">
              <a:xfrm>
                <a:off x="1854" y="1988"/>
                <a:ext cx="198" cy="4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12"/>
                      <a:pt x="9604" y="59"/>
                      <a:pt x="2149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12"/>
                      <a:pt x="9604" y="59"/>
                      <a:pt x="21492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51" name="Line 24"/>
              <p:cNvSpPr>
                <a:spLocks noChangeShapeType="1"/>
              </p:cNvSpPr>
              <p:nvPr/>
            </p:nvSpPr>
            <p:spPr bwMode="auto">
              <a:xfrm>
                <a:off x="1852" y="1882"/>
                <a:ext cx="333" cy="0"/>
              </a:xfrm>
              <a:prstGeom prst="line">
                <a:avLst/>
              </a:prstGeom>
              <a:noFill/>
              <a:ln w="50800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640" name="Line 25"/>
            <p:cNvSpPr>
              <a:spLocks noChangeShapeType="1"/>
            </p:cNvSpPr>
            <p:nvPr/>
          </p:nvSpPr>
          <p:spPr bwMode="auto">
            <a:xfrm>
              <a:off x="1570" y="1350"/>
              <a:ext cx="0" cy="322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22641" name="Group 26"/>
            <p:cNvGrpSpPr>
              <a:grpSpLocks/>
            </p:cNvGrpSpPr>
            <p:nvPr/>
          </p:nvGrpSpPr>
          <p:grpSpPr bwMode="auto">
            <a:xfrm>
              <a:off x="2076" y="1680"/>
              <a:ext cx="108" cy="104"/>
              <a:chOff x="2076" y="1680"/>
              <a:chExt cx="108" cy="104"/>
            </a:xfrm>
          </p:grpSpPr>
          <p:sp>
            <p:nvSpPr>
              <p:cNvPr id="22647" name="Line 27"/>
              <p:cNvSpPr>
                <a:spLocks noChangeShapeType="1"/>
              </p:cNvSpPr>
              <p:nvPr/>
            </p:nvSpPr>
            <p:spPr bwMode="auto">
              <a:xfrm flipV="1">
                <a:off x="2076" y="1736"/>
                <a:ext cx="106" cy="2"/>
              </a:xfrm>
              <a:prstGeom prst="line">
                <a:avLst/>
              </a:prstGeom>
              <a:noFill/>
              <a:ln w="50800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48" name="Line 28"/>
              <p:cNvSpPr>
                <a:spLocks noChangeShapeType="1"/>
              </p:cNvSpPr>
              <p:nvPr/>
            </p:nvSpPr>
            <p:spPr bwMode="auto">
              <a:xfrm flipV="1">
                <a:off x="2138" y="1680"/>
                <a:ext cx="0" cy="104"/>
              </a:xfrm>
              <a:prstGeom prst="line">
                <a:avLst/>
              </a:prstGeom>
              <a:noFill/>
              <a:ln w="50800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642" name="Line 29"/>
            <p:cNvSpPr>
              <a:spLocks noChangeShapeType="1"/>
            </p:cNvSpPr>
            <p:nvPr/>
          </p:nvSpPr>
          <p:spPr bwMode="auto">
            <a:xfrm flipV="1">
              <a:off x="2024" y="1512"/>
              <a:ext cx="0" cy="356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43" name="Line 30"/>
            <p:cNvSpPr>
              <a:spLocks noChangeShapeType="1"/>
            </p:cNvSpPr>
            <p:nvPr/>
          </p:nvSpPr>
          <p:spPr bwMode="auto">
            <a:xfrm>
              <a:off x="2020" y="2018"/>
              <a:ext cx="0" cy="408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44" name="AutoShape 31"/>
            <p:cNvSpPr>
              <a:spLocks noChangeArrowheads="1"/>
            </p:cNvSpPr>
            <p:nvPr/>
          </p:nvSpPr>
          <p:spPr bwMode="auto">
            <a:xfrm rot="5400000">
              <a:off x="1285" y="1395"/>
              <a:ext cx="306" cy="224"/>
            </a:xfrm>
            <a:prstGeom prst="triangle">
              <a:avLst>
                <a:gd name="adj" fmla="val 50000"/>
              </a:avLst>
            </a:prstGeom>
            <a:solidFill>
              <a:srgbClr val="3333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45" name="Line 32"/>
            <p:cNvSpPr>
              <a:spLocks noChangeShapeType="1"/>
            </p:cNvSpPr>
            <p:nvPr/>
          </p:nvSpPr>
          <p:spPr bwMode="auto">
            <a:xfrm flipH="1">
              <a:off x="1582" y="1508"/>
              <a:ext cx="434" cy="0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46" name="Line 33"/>
            <p:cNvSpPr>
              <a:spLocks noChangeShapeType="1"/>
            </p:cNvSpPr>
            <p:nvPr/>
          </p:nvSpPr>
          <p:spPr bwMode="auto">
            <a:xfrm flipH="1">
              <a:off x="952" y="1508"/>
              <a:ext cx="364" cy="0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537" name="Line 34"/>
          <p:cNvSpPr>
            <a:spLocks noChangeShapeType="1"/>
          </p:cNvSpPr>
          <p:nvPr/>
        </p:nvSpPr>
        <p:spPr bwMode="auto">
          <a:xfrm flipH="1">
            <a:off x="431800" y="2393950"/>
            <a:ext cx="1079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2538" name="Line 35"/>
          <p:cNvSpPr>
            <a:spLocks noChangeShapeType="1"/>
          </p:cNvSpPr>
          <p:nvPr/>
        </p:nvSpPr>
        <p:spPr bwMode="auto">
          <a:xfrm flipV="1">
            <a:off x="4092575" y="2400300"/>
            <a:ext cx="0" cy="10763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2539" name="Line 36"/>
          <p:cNvSpPr>
            <a:spLocks noChangeShapeType="1"/>
          </p:cNvSpPr>
          <p:nvPr/>
        </p:nvSpPr>
        <p:spPr bwMode="auto">
          <a:xfrm>
            <a:off x="3213100" y="2393950"/>
            <a:ext cx="9017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2540" name="Line 37"/>
          <p:cNvSpPr>
            <a:spLocks noChangeShapeType="1"/>
          </p:cNvSpPr>
          <p:nvPr/>
        </p:nvSpPr>
        <p:spPr bwMode="auto">
          <a:xfrm>
            <a:off x="4092575" y="4111625"/>
            <a:ext cx="0" cy="12858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2541" name="Line 38"/>
          <p:cNvSpPr>
            <a:spLocks noChangeShapeType="1"/>
          </p:cNvSpPr>
          <p:nvPr/>
        </p:nvSpPr>
        <p:spPr bwMode="auto">
          <a:xfrm>
            <a:off x="3197225" y="5397500"/>
            <a:ext cx="9175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2542" name="Line 39"/>
          <p:cNvSpPr>
            <a:spLocks noChangeShapeType="1"/>
          </p:cNvSpPr>
          <p:nvPr/>
        </p:nvSpPr>
        <p:spPr bwMode="auto">
          <a:xfrm flipV="1">
            <a:off x="3206750" y="5359400"/>
            <a:ext cx="0" cy="3778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2543" name="Group 40"/>
          <p:cNvGrpSpPr>
            <a:grpSpLocks/>
          </p:cNvGrpSpPr>
          <p:nvPr/>
        </p:nvGrpSpPr>
        <p:grpSpPr bwMode="auto">
          <a:xfrm>
            <a:off x="6350" y="6350"/>
            <a:ext cx="4940300" cy="1905000"/>
            <a:chOff x="4" y="4"/>
            <a:chExt cx="3112" cy="1200"/>
          </a:xfrm>
        </p:grpSpPr>
        <p:sp>
          <p:nvSpPr>
            <p:cNvPr id="22602" name="AutoShape 41"/>
            <p:cNvSpPr>
              <a:spLocks noChangeArrowheads="1"/>
            </p:cNvSpPr>
            <p:nvPr/>
          </p:nvSpPr>
          <p:spPr bwMode="auto">
            <a:xfrm>
              <a:off x="4" y="4"/>
              <a:ext cx="3112" cy="1200"/>
            </a:xfrm>
            <a:prstGeom prst="cube">
              <a:avLst>
                <a:gd name="adj" fmla="val 24833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603" name="Group 42"/>
            <p:cNvGrpSpPr>
              <a:grpSpLocks/>
            </p:cNvGrpSpPr>
            <p:nvPr/>
          </p:nvGrpSpPr>
          <p:grpSpPr bwMode="auto">
            <a:xfrm>
              <a:off x="160" y="370"/>
              <a:ext cx="2674" cy="724"/>
              <a:chOff x="160" y="370"/>
              <a:chExt cx="2674" cy="724"/>
            </a:xfrm>
          </p:grpSpPr>
          <p:sp>
            <p:nvSpPr>
              <p:cNvPr id="22604" name="Rectangle 43"/>
              <p:cNvSpPr>
                <a:spLocks noChangeArrowheads="1"/>
              </p:cNvSpPr>
              <p:nvPr/>
            </p:nvSpPr>
            <p:spPr bwMode="auto">
              <a:xfrm>
                <a:off x="712" y="44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05" name="Rectangle 44"/>
              <p:cNvSpPr>
                <a:spLocks noChangeArrowheads="1"/>
              </p:cNvSpPr>
              <p:nvPr/>
            </p:nvSpPr>
            <p:spPr bwMode="auto">
              <a:xfrm>
                <a:off x="1034" y="43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06" name="Rectangle 45"/>
              <p:cNvSpPr>
                <a:spLocks noChangeArrowheads="1"/>
              </p:cNvSpPr>
              <p:nvPr/>
            </p:nvSpPr>
            <p:spPr bwMode="auto">
              <a:xfrm>
                <a:off x="1040" y="770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07" name="Rectangle 46"/>
              <p:cNvSpPr>
                <a:spLocks noChangeArrowheads="1"/>
              </p:cNvSpPr>
              <p:nvPr/>
            </p:nvSpPr>
            <p:spPr bwMode="auto">
              <a:xfrm>
                <a:off x="724" y="77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08" name="Rectangle 47"/>
              <p:cNvSpPr>
                <a:spLocks noChangeArrowheads="1"/>
              </p:cNvSpPr>
              <p:nvPr/>
            </p:nvSpPr>
            <p:spPr bwMode="auto">
              <a:xfrm>
                <a:off x="776" y="374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09" name="Rectangle 48"/>
              <p:cNvSpPr>
                <a:spLocks noChangeArrowheads="1"/>
              </p:cNvSpPr>
              <p:nvPr/>
            </p:nvSpPr>
            <p:spPr bwMode="auto">
              <a:xfrm>
                <a:off x="788" y="70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10" name="Rectangle 49"/>
              <p:cNvSpPr>
                <a:spLocks noChangeArrowheads="1"/>
              </p:cNvSpPr>
              <p:nvPr/>
            </p:nvSpPr>
            <p:spPr bwMode="auto">
              <a:xfrm>
                <a:off x="796" y="1036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11" name="Rectangle 50"/>
              <p:cNvSpPr>
                <a:spLocks noChangeArrowheads="1"/>
              </p:cNvSpPr>
              <p:nvPr/>
            </p:nvSpPr>
            <p:spPr bwMode="auto">
              <a:xfrm>
                <a:off x="160" y="442"/>
                <a:ext cx="52" cy="238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12" name="Rectangle 51"/>
              <p:cNvSpPr>
                <a:spLocks noChangeArrowheads="1"/>
              </p:cNvSpPr>
              <p:nvPr/>
            </p:nvSpPr>
            <p:spPr bwMode="auto">
              <a:xfrm>
                <a:off x="490" y="44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13" name="Rectangle 52"/>
              <p:cNvSpPr>
                <a:spLocks noChangeArrowheads="1"/>
              </p:cNvSpPr>
              <p:nvPr/>
            </p:nvSpPr>
            <p:spPr bwMode="auto">
              <a:xfrm>
                <a:off x="496" y="768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14" name="Rectangle 53"/>
              <p:cNvSpPr>
                <a:spLocks noChangeArrowheads="1"/>
              </p:cNvSpPr>
              <p:nvPr/>
            </p:nvSpPr>
            <p:spPr bwMode="auto">
              <a:xfrm>
                <a:off x="164" y="774"/>
                <a:ext cx="52" cy="238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15" name="Rectangle 54"/>
              <p:cNvSpPr>
                <a:spLocks noChangeArrowheads="1"/>
              </p:cNvSpPr>
              <p:nvPr/>
            </p:nvSpPr>
            <p:spPr bwMode="auto">
              <a:xfrm>
                <a:off x="224" y="37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16" name="Rectangle 55"/>
              <p:cNvSpPr>
                <a:spLocks noChangeArrowheads="1"/>
              </p:cNvSpPr>
              <p:nvPr/>
            </p:nvSpPr>
            <p:spPr bwMode="auto">
              <a:xfrm>
                <a:off x="236" y="698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17" name="Rectangle 56"/>
              <p:cNvSpPr>
                <a:spLocks noChangeArrowheads="1"/>
              </p:cNvSpPr>
              <p:nvPr/>
            </p:nvSpPr>
            <p:spPr bwMode="auto">
              <a:xfrm>
                <a:off x="244" y="1034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18" name="Rectangle 57"/>
              <p:cNvSpPr>
                <a:spLocks noChangeArrowheads="1"/>
              </p:cNvSpPr>
              <p:nvPr/>
            </p:nvSpPr>
            <p:spPr bwMode="auto">
              <a:xfrm>
                <a:off x="1248" y="44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19" name="Rectangle 58"/>
              <p:cNvSpPr>
                <a:spLocks noChangeArrowheads="1"/>
              </p:cNvSpPr>
              <p:nvPr/>
            </p:nvSpPr>
            <p:spPr bwMode="auto">
              <a:xfrm>
                <a:off x="1570" y="43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0" name="Rectangle 59"/>
              <p:cNvSpPr>
                <a:spLocks noChangeArrowheads="1"/>
              </p:cNvSpPr>
              <p:nvPr/>
            </p:nvSpPr>
            <p:spPr bwMode="auto">
              <a:xfrm>
                <a:off x="1584" y="76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1" name="Rectangle 60"/>
              <p:cNvSpPr>
                <a:spLocks noChangeArrowheads="1"/>
              </p:cNvSpPr>
              <p:nvPr/>
            </p:nvSpPr>
            <p:spPr bwMode="auto">
              <a:xfrm>
                <a:off x="1252" y="77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2" name="Rectangle 61"/>
              <p:cNvSpPr>
                <a:spLocks noChangeArrowheads="1"/>
              </p:cNvSpPr>
              <p:nvPr/>
            </p:nvSpPr>
            <p:spPr bwMode="auto">
              <a:xfrm>
                <a:off x="1312" y="37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3" name="Rectangle 62"/>
              <p:cNvSpPr>
                <a:spLocks noChangeArrowheads="1"/>
              </p:cNvSpPr>
              <p:nvPr/>
            </p:nvSpPr>
            <p:spPr bwMode="auto">
              <a:xfrm>
                <a:off x="1324" y="698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4" name="Rectangle 63"/>
              <p:cNvSpPr>
                <a:spLocks noChangeArrowheads="1"/>
              </p:cNvSpPr>
              <p:nvPr/>
            </p:nvSpPr>
            <p:spPr bwMode="auto">
              <a:xfrm>
                <a:off x="1332" y="1032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5" name="Rectangle 64"/>
              <p:cNvSpPr>
                <a:spLocks noChangeArrowheads="1"/>
              </p:cNvSpPr>
              <p:nvPr/>
            </p:nvSpPr>
            <p:spPr bwMode="auto">
              <a:xfrm>
                <a:off x="1790" y="44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6" name="Rectangle 65"/>
              <p:cNvSpPr>
                <a:spLocks noChangeArrowheads="1"/>
              </p:cNvSpPr>
              <p:nvPr/>
            </p:nvSpPr>
            <p:spPr bwMode="auto">
              <a:xfrm>
                <a:off x="2112" y="43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7" name="Rectangle 66"/>
              <p:cNvSpPr>
                <a:spLocks noChangeArrowheads="1"/>
              </p:cNvSpPr>
              <p:nvPr/>
            </p:nvSpPr>
            <p:spPr bwMode="auto">
              <a:xfrm>
                <a:off x="2126" y="766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8" name="Rectangle 67"/>
              <p:cNvSpPr>
                <a:spLocks noChangeArrowheads="1"/>
              </p:cNvSpPr>
              <p:nvPr/>
            </p:nvSpPr>
            <p:spPr bwMode="auto">
              <a:xfrm>
                <a:off x="1792" y="772"/>
                <a:ext cx="52" cy="238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9" name="Rectangle 68"/>
              <p:cNvSpPr>
                <a:spLocks noChangeArrowheads="1"/>
              </p:cNvSpPr>
              <p:nvPr/>
            </p:nvSpPr>
            <p:spPr bwMode="auto">
              <a:xfrm>
                <a:off x="1852" y="37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30" name="Rectangle 69"/>
              <p:cNvSpPr>
                <a:spLocks noChangeArrowheads="1"/>
              </p:cNvSpPr>
              <p:nvPr/>
            </p:nvSpPr>
            <p:spPr bwMode="auto">
              <a:xfrm>
                <a:off x="1866" y="698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31" name="Rectangle 70"/>
              <p:cNvSpPr>
                <a:spLocks noChangeArrowheads="1"/>
              </p:cNvSpPr>
              <p:nvPr/>
            </p:nvSpPr>
            <p:spPr bwMode="auto">
              <a:xfrm>
                <a:off x="1872" y="1032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32" name="Rectangle 71"/>
              <p:cNvSpPr>
                <a:spLocks noChangeArrowheads="1"/>
              </p:cNvSpPr>
              <p:nvPr/>
            </p:nvSpPr>
            <p:spPr bwMode="auto">
              <a:xfrm>
                <a:off x="600" y="1042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33" name="Rectangle 72"/>
              <p:cNvSpPr>
                <a:spLocks noChangeArrowheads="1"/>
              </p:cNvSpPr>
              <p:nvPr/>
            </p:nvSpPr>
            <p:spPr bwMode="auto">
              <a:xfrm>
                <a:off x="1144" y="1034"/>
                <a:ext cx="6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34" name="Rectangle 73"/>
              <p:cNvSpPr>
                <a:spLocks noChangeArrowheads="1"/>
              </p:cNvSpPr>
              <p:nvPr/>
            </p:nvSpPr>
            <p:spPr bwMode="auto">
              <a:xfrm>
                <a:off x="1688" y="1034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35" name="Oval 74"/>
              <p:cNvSpPr>
                <a:spLocks noChangeArrowheads="1"/>
              </p:cNvSpPr>
              <p:nvPr/>
            </p:nvSpPr>
            <p:spPr bwMode="auto">
              <a:xfrm>
                <a:off x="2266" y="476"/>
                <a:ext cx="156" cy="156"/>
              </a:xfrm>
              <a:prstGeom prst="ellipse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36" name="Rectangle 75"/>
              <p:cNvSpPr>
                <a:spLocks noChangeArrowheads="1"/>
              </p:cNvSpPr>
              <p:nvPr/>
            </p:nvSpPr>
            <p:spPr bwMode="auto">
              <a:xfrm>
                <a:off x="2394" y="412"/>
                <a:ext cx="494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800" b="1"/>
                  <a:t>V</a:t>
                </a:r>
                <a:r>
                  <a:rPr kumimoji="0" lang="en-US" sz="2800" b="1" baseline="-25000"/>
                  <a:t>CA</a:t>
                </a:r>
                <a:endParaRPr kumimoji="0" lang="en-US" sz="2800"/>
              </a:p>
            </p:txBody>
          </p:sp>
          <p:sp>
            <p:nvSpPr>
              <p:cNvPr id="22637" name="Rectangle 76"/>
              <p:cNvSpPr>
                <a:spLocks noChangeArrowheads="1"/>
              </p:cNvSpPr>
              <p:nvPr/>
            </p:nvSpPr>
            <p:spPr bwMode="auto">
              <a:xfrm>
                <a:off x="2404" y="738"/>
                <a:ext cx="494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800" b="1"/>
                  <a:t>V</a:t>
                </a:r>
                <a:r>
                  <a:rPr kumimoji="0" lang="en-US" sz="2800" b="1" baseline="-25000"/>
                  <a:t>CC</a:t>
                </a:r>
                <a:endParaRPr kumimoji="0" lang="en-US" sz="2800"/>
              </a:p>
            </p:txBody>
          </p:sp>
          <p:sp>
            <p:nvSpPr>
              <p:cNvPr id="22638" name="Oval 77"/>
              <p:cNvSpPr>
                <a:spLocks noChangeArrowheads="1"/>
              </p:cNvSpPr>
              <p:nvPr/>
            </p:nvSpPr>
            <p:spPr bwMode="auto">
              <a:xfrm>
                <a:off x="2274" y="794"/>
                <a:ext cx="156" cy="156"/>
              </a:xfrm>
              <a:prstGeom prst="ellips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2544" name="Line 78"/>
          <p:cNvSpPr>
            <a:spLocks noChangeShapeType="1"/>
          </p:cNvSpPr>
          <p:nvPr/>
        </p:nvSpPr>
        <p:spPr bwMode="auto">
          <a:xfrm flipH="1">
            <a:off x="774700" y="1927225"/>
            <a:ext cx="635000" cy="189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2545" name="Line 79"/>
          <p:cNvSpPr>
            <a:spLocks noChangeShapeType="1"/>
          </p:cNvSpPr>
          <p:nvPr/>
        </p:nvSpPr>
        <p:spPr bwMode="auto">
          <a:xfrm flipH="1">
            <a:off x="774700" y="1914525"/>
            <a:ext cx="625475" cy="441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2546" name="Rectangle 80"/>
          <p:cNvSpPr>
            <a:spLocks noChangeArrowheads="1"/>
          </p:cNvSpPr>
          <p:nvPr/>
        </p:nvSpPr>
        <p:spPr bwMode="auto">
          <a:xfrm>
            <a:off x="1228726" y="6083300"/>
            <a:ext cx="2724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rIns="92075">
            <a:spAutoFit/>
          </a:bodyPr>
          <a:lstStyle/>
          <a:p>
            <a:r>
              <a:rPr kumimoji="0" lang="en-US" sz="1600" dirty="0" err="1">
                <a:latin typeface="Calibri" pitchFamily="34" charset="0"/>
              </a:rPr>
              <a:t>Duplicador</a:t>
            </a:r>
            <a:r>
              <a:rPr kumimoji="0" lang="en-US" sz="1600" dirty="0">
                <a:latin typeface="Calibri" pitchFamily="34" charset="0"/>
              </a:rPr>
              <a:t> de </a:t>
            </a:r>
            <a:r>
              <a:rPr kumimoji="0" lang="en-US" sz="1600" dirty="0" err="1" smtClean="0">
                <a:latin typeface="Calibri" pitchFamily="34" charset="0"/>
              </a:rPr>
              <a:t>onda</a:t>
            </a:r>
            <a:r>
              <a:rPr kumimoji="0" lang="en-US" sz="1600" dirty="0" smtClean="0">
                <a:latin typeface="Calibri" pitchFamily="34" charset="0"/>
              </a:rPr>
              <a:t> </a:t>
            </a:r>
            <a:r>
              <a:rPr kumimoji="0" lang="en-US" sz="1600" dirty="0" err="1" smtClean="0">
                <a:latin typeface="Calibri" pitchFamily="34" charset="0"/>
              </a:rPr>
              <a:t>completa</a:t>
            </a:r>
            <a:endParaRPr kumimoji="0" lang="en-US" sz="1600" dirty="0">
              <a:latin typeface="Calibri" pitchFamily="34" charset="0"/>
            </a:endParaRPr>
          </a:p>
        </p:txBody>
      </p: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1273175" y="2416175"/>
            <a:ext cx="2206625" cy="2978150"/>
            <a:chOff x="802" y="1522"/>
            <a:chExt cx="1390" cy="1876"/>
          </a:xfrm>
        </p:grpSpPr>
        <p:grpSp>
          <p:nvGrpSpPr>
            <p:cNvPr id="22588" name="Group 82"/>
            <p:cNvGrpSpPr>
              <a:grpSpLocks/>
            </p:cNvGrpSpPr>
            <p:nvPr/>
          </p:nvGrpSpPr>
          <p:grpSpPr bwMode="auto">
            <a:xfrm>
              <a:off x="1848" y="2828"/>
              <a:ext cx="344" cy="152"/>
              <a:chOff x="1848" y="2828"/>
              <a:chExt cx="344" cy="152"/>
            </a:xfrm>
          </p:grpSpPr>
          <p:sp>
            <p:nvSpPr>
              <p:cNvPr id="22599" name="Arc 83"/>
              <p:cNvSpPr>
                <a:spLocks/>
              </p:cNvSpPr>
              <p:nvPr/>
            </p:nvSpPr>
            <p:spPr bwMode="auto">
              <a:xfrm>
                <a:off x="1990" y="2938"/>
                <a:ext cx="200" cy="42"/>
              </a:xfrm>
              <a:custGeom>
                <a:avLst/>
                <a:gdLst>
                  <a:gd name="T0" fmla="*/ 0 w 21708"/>
                  <a:gd name="T1" fmla="*/ 0 h 21600"/>
                  <a:gd name="T2" fmla="*/ 0 w 21708"/>
                  <a:gd name="T3" fmla="*/ 0 h 21600"/>
                  <a:gd name="T4" fmla="*/ 0 w 2170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08"/>
                  <a:gd name="T10" fmla="*/ 0 h 21600"/>
                  <a:gd name="T11" fmla="*/ 21708 w 2170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08" h="21600" fill="none" extrusionOk="0">
                    <a:moveTo>
                      <a:pt x="0" y="0"/>
                    </a:moveTo>
                    <a:cubicBezTo>
                      <a:pt x="36" y="0"/>
                      <a:pt x="72" y="-1"/>
                      <a:pt x="108" y="0"/>
                    </a:cubicBezTo>
                    <a:cubicBezTo>
                      <a:pt x="12037" y="0"/>
                      <a:pt x="21708" y="9670"/>
                      <a:pt x="21708" y="21600"/>
                    </a:cubicBezTo>
                  </a:path>
                  <a:path w="21708" h="21600" stroke="0" extrusionOk="0">
                    <a:moveTo>
                      <a:pt x="0" y="0"/>
                    </a:moveTo>
                    <a:cubicBezTo>
                      <a:pt x="36" y="0"/>
                      <a:pt x="72" y="-1"/>
                      <a:pt x="108" y="0"/>
                    </a:cubicBezTo>
                    <a:cubicBezTo>
                      <a:pt x="12037" y="0"/>
                      <a:pt x="21708" y="9670"/>
                      <a:pt x="21708" y="21600"/>
                    </a:cubicBezTo>
                    <a:lnTo>
                      <a:pt x="108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00" name="Arc 84"/>
              <p:cNvSpPr>
                <a:spLocks/>
              </p:cNvSpPr>
              <p:nvPr/>
            </p:nvSpPr>
            <p:spPr bwMode="auto">
              <a:xfrm>
                <a:off x="1850" y="2936"/>
                <a:ext cx="200" cy="4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12"/>
                      <a:pt x="9604" y="59"/>
                      <a:pt x="2149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12"/>
                      <a:pt x="9604" y="59"/>
                      <a:pt x="21492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01" name="Line 85"/>
              <p:cNvSpPr>
                <a:spLocks noChangeShapeType="1"/>
              </p:cNvSpPr>
              <p:nvPr/>
            </p:nvSpPr>
            <p:spPr bwMode="auto">
              <a:xfrm>
                <a:off x="1848" y="2828"/>
                <a:ext cx="336" cy="0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589" name="Line 86"/>
            <p:cNvSpPr>
              <a:spLocks noChangeShapeType="1"/>
            </p:cNvSpPr>
            <p:nvPr/>
          </p:nvSpPr>
          <p:spPr bwMode="auto">
            <a:xfrm>
              <a:off x="802" y="1836"/>
              <a:ext cx="322" cy="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22590" name="Group 87"/>
            <p:cNvGrpSpPr>
              <a:grpSpLocks/>
            </p:cNvGrpSpPr>
            <p:nvPr/>
          </p:nvGrpSpPr>
          <p:grpSpPr bwMode="auto">
            <a:xfrm>
              <a:off x="2076" y="2636"/>
              <a:ext cx="108" cy="104"/>
              <a:chOff x="2076" y="2636"/>
              <a:chExt cx="108" cy="104"/>
            </a:xfrm>
          </p:grpSpPr>
          <p:sp>
            <p:nvSpPr>
              <p:cNvPr id="22597" name="Line 88"/>
              <p:cNvSpPr>
                <a:spLocks noChangeShapeType="1"/>
              </p:cNvSpPr>
              <p:nvPr/>
            </p:nvSpPr>
            <p:spPr bwMode="auto">
              <a:xfrm flipV="1">
                <a:off x="2076" y="2694"/>
                <a:ext cx="106" cy="2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98" name="Line 89"/>
              <p:cNvSpPr>
                <a:spLocks noChangeShapeType="1"/>
              </p:cNvSpPr>
              <p:nvPr/>
            </p:nvSpPr>
            <p:spPr bwMode="auto">
              <a:xfrm flipV="1">
                <a:off x="2138" y="2636"/>
                <a:ext cx="0" cy="102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591" name="Line 90"/>
            <p:cNvSpPr>
              <a:spLocks noChangeShapeType="1"/>
            </p:cNvSpPr>
            <p:nvPr/>
          </p:nvSpPr>
          <p:spPr bwMode="auto">
            <a:xfrm flipV="1">
              <a:off x="2020" y="2428"/>
              <a:ext cx="0" cy="39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2" name="AutoShape 91"/>
            <p:cNvSpPr>
              <a:spLocks noChangeArrowheads="1"/>
            </p:cNvSpPr>
            <p:nvPr/>
          </p:nvSpPr>
          <p:spPr bwMode="auto">
            <a:xfrm>
              <a:off x="808" y="1856"/>
              <a:ext cx="306" cy="224"/>
            </a:xfrm>
            <a:prstGeom prst="triangle">
              <a:avLst>
                <a:gd name="adj" fmla="val 88889"/>
              </a:avLst>
            </a:prstGeom>
            <a:solidFill>
              <a:srgbClr val="FF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93" name="Line 92"/>
            <p:cNvSpPr>
              <a:spLocks noChangeShapeType="1"/>
            </p:cNvSpPr>
            <p:nvPr/>
          </p:nvSpPr>
          <p:spPr bwMode="auto">
            <a:xfrm>
              <a:off x="968" y="2086"/>
              <a:ext cx="0" cy="1294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4" name="Line 93"/>
            <p:cNvSpPr>
              <a:spLocks noChangeShapeType="1"/>
            </p:cNvSpPr>
            <p:nvPr/>
          </p:nvSpPr>
          <p:spPr bwMode="auto">
            <a:xfrm>
              <a:off x="960" y="3398"/>
              <a:ext cx="1050" cy="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5" name="Line 94"/>
            <p:cNvSpPr>
              <a:spLocks noChangeShapeType="1"/>
            </p:cNvSpPr>
            <p:nvPr/>
          </p:nvSpPr>
          <p:spPr bwMode="auto">
            <a:xfrm flipV="1">
              <a:off x="960" y="1522"/>
              <a:ext cx="0" cy="294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6" name="Line 95"/>
            <p:cNvSpPr>
              <a:spLocks noChangeShapeType="1"/>
            </p:cNvSpPr>
            <p:nvPr/>
          </p:nvSpPr>
          <p:spPr bwMode="auto">
            <a:xfrm>
              <a:off x="2018" y="2942"/>
              <a:ext cx="0" cy="43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" name="Group 96"/>
          <p:cNvGrpSpPr>
            <a:grpSpLocks/>
          </p:cNvGrpSpPr>
          <p:nvPr/>
        </p:nvGrpSpPr>
        <p:grpSpPr bwMode="auto">
          <a:xfrm>
            <a:off x="4229100" y="2959100"/>
            <a:ext cx="4362450" cy="3413125"/>
            <a:chOff x="2592" y="1852"/>
            <a:chExt cx="3162" cy="2462"/>
          </a:xfrm>
        </p:grpSpPr>
        <p:sp>
          <p:nvSpPr>
            <p:cNvPr id="22550" name="AutoShape 97"/>
            <p:cNvSpPr>
              <a:spLocks noChangeArrowheads="1"/>
            </p:cNvSpPr>
            <p:nvPr/>
          </p:nvSpPr>
          <p:spPr bwMode="auto">
            <a:xfrm>
              <a:off x="2642" y="3114"/>
              <a:ext cx="3112" cy="1200"/>
            </a:xfrm>
            <a:prstGeom prst="cube">
              <a:avLst>
                <a:gd name="adj" fmla="val 25000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1" name="Rectangle 98"/>
            <p:cNvSpPr>
              <a:spLocks noChangeArrowheads="1"/>
            </p:cNvSpPr>
            <p:nvPr/>
          </p:nvSpPr>
          <p:spPr bwMode="auto">
            <a:xfrm>
              <a:off x="3350" y="3556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2" name="Rectangle 99"/>
            <p:cNvSpPr>
              <a:spLocks noChangeArrowheads="1"/>
            </p:cNvSpPr>
            <p:nvPr/>
          </p:nvSpPr>
          <p:spPr bwMode="auto">
            <a:xfrm>
              <a:off x="3672" y="3548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3" name="Rectangle 100"/>
            <p:cNvSpPr>
              <a:spLocks noChangeArrowheads="1"/>
            </p:cNvSpPr>
            <p:nvPr/>
          </p:nvSpPr>
          <p:spPr bwMode="auto">
            <a:xfrm>
              <a:off x="3678" y="3884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4" name="Rectangle 101"/>
            <p:cNvSpPr>
              <a:spLocks noChangeArrowheads="1"/>
            </p:cNvSpPr>
            <p:nvPr/>
          </p:nvSpPr>
          <p:spPr bwMode="auto">
            <a:xfrm>
              <a:off x="3362" y="3890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5" name="Rectangle 102"/>
            <p:cNvSpPr>
              <a:spLocks noChangeArrowheads="1"/>
            </p:cNvSpPr>
            <p:nvPr/>
          </p:nvSpPr>
          <p:spPr bwMode="auto">
            <a:xfrm>
              <a:off x="3414" y="3486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6" name="Rectangle 103"/>
            <p:cNvSpPr>
              <a:spLocks noChangeArrowheads="1"/>
            </p:cNvSpPr>
            <p:nvPr/>
          </p:nvSpPr>
          <p:spPr bwMode="auto">
            <a:xfrm>
              <a:off x="3426" y="3814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7" name="Rectangle 104"/>
            <p:cNvSpPr>
              <a:spLocks noChangeArrowheads="1"/>
            </p:cNvSpPr>
            <p:nvPr/>
          </p:nvSpPr>
          <p:spPr bwMode="auto">
            <a:xfrm>
              <a:off x="3434" y="4150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8" name="Rectangle 105"/>
            <p:cNvSpPr>
              <a:spLocks noChangeArrowheads="1"/>
            </p:cNvSpPr>
            <p:nvPr/>
          </p:nvSpPr>
          <p:spPr bwMode="auto">
            <a:xfrm>
              <a:off x="2798" y="3554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9" name="Rectangle 106"/>
            <p:cNvSpPr>
              <a:spLocks noChangeArrowheads="1"/>
            </p:cNvSpPr>
            <p:nvPr/>
          </p:nvSpPr>
          <p:spPr bwMode="auto">
            <a:xfrm>
              <a:off x="3128" y="3552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0" name="Rectangle 107"/>
            <p:cNvSpPr>
              <a:spLocks noChangeArrowheads="1"/>
            </p:cNvSpPr>
            <p:nvPr/>
          </p:nvSpPr>
          <p:spPr bwMode="auto">
            <a:xfrm>
              <a:off x="3134" y="3880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1" name="Rectangle 108"/>
            <p:cNvSpPr>
              <a:spLocks noChangeArrowheads="1"/>
            </p:cNvSpPr>
            <p:nvPr/>
          </p:nvSpPr>
          <p:spPr bwMode="auto">
            <a:xfrm>
              <a:off x="2802" y="3886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2" name="Rectangle 109"/>
            <p:cNvSpPr>
              <a:spLocks noChangeArrowheads="1"/>
            </p:cNvSpPr>
            <p:nvPr/>
          </p:nvSpPr>
          <p:spPr bwMode="auto">
            <a:xfrm>
              <a:off x="2862" y="3482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3" name="Rectangle 110"/>
            <p:cNvSpPr>
              <a:spLocks noChangeArrowheads="1"/>
            </p:cNvSpPr>
            <p:nvPr/>
          </p:nvSpPr>
          <p:spPr bwMode="auto">
            <a:xfrm>
              <a:off x="2874" y="3812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4" name="Rectangle 111"/>
            <p:cNvSpPr>
              <a:spLocks noChangeArrowheads="1"/>
            </p:cNvSpPr>
            <p:nvPr/>
          </p:nvSpPr>
          <p:spPr bwMode="auto">
            <a:xfrm>
              <a:off x="2882" y="4146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5" name="Rectangle 112"/>
            <p:cNvSpPr>
              <a:spLocks noChangeArrowheads="1"/>
            </p:cNvSpPr>
            <p:nvPr/>
          </p:nvSpPr>
          <p:spPr bwMode="auto">
            <a:xfrm>
              <a:off x="3886" y="3552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6" name="Rectangle 113"/>
            <p:cNvSpPr>
              <a:spLocks noChangeArrowheads="1"/>
            </p:cNvSpPr>
            <p:nvPr/>
          </p:nvSpPr>
          <p:spPr bwMode="auto">
            <a:xfrm>
              <a:off x="4208" y="3544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7" name="Rectangle 114"/>
            <p:cNvSpPr>
              <a:spLocks noChangeArrowheads="1"/>
            </p:cNvSpPr>
            <p:nvPr/>
          </p:nvSpPr>
          <p:spPr bwMode="auto">
            <a:xfrm>
              <a:off x="4222" y="3880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8" name="Rectangle 115"/>
            <p:cNvSpPr>
              <a:spLocks noChangeArrowheads="1"/>
            </p:cNvSpPr>
            <p:nvPr/>
          </p:nvSpPr>
          <p:spPr bwMode="auto">
            <a:xfrm>
              <a:off x="3890" y="3886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9" name="Rectangle 116"/>
            <p:cNvSpPr>
              <a:spLocks noChangeArrowheads="1"/>
            </p:cNvSpPr>
            <p:nvPr/>
          </p:nvSpPr>
          <p:spPr bwMode="auto">
            <a:xfrm>
              <a:off x="3950" y="3482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70" name="Rectangle 117"/>
            <p:cNvSpPr>
              <a:spLocks noChangeArrowheads="1"/>
            </p:cNvSpPr>
            <p:nvPr/>
          </p:nvSpPr>
          <p:spPr bwMode="auto">
            <a:xfrm>
              <a:off x="3962" y="3810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71" name="Rectangle 118"/>
            <p:cNvSpPr>
              <a:spLocks noChangeArrowheads="1"/>
            </p:cNvSpPr>
            <p:nvPr/>
          </p:nvSpPr>
          <p:spPr bwMode="auto">
            <a:xfrm>
              <a:off x="3970" y="4146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72" name="Rectangle 119"/>
            <p:cNvSpPr>
              <a:spLocks noChangeArrowheads="1"/>
            </p:cNvSpPr>
            <p:nvPr/>
          </p:nvSpPr>
          <p:spPr bwMode="auto">
            <a:xfrm>
              <a:off x="4428" y="3552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73" name="Rectangle 120"/>
            <p:cNvSpPr>
              <a:spLocks noChangeArrowheads="1"/>
            </p:cNvSpPr>
            <p:nvPr/>
          </p:nvSpPr>
          <p:spPr bwMode="auto">
            <a:xfrm>
              <a:off x="4750" y="3544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74" name="Rectangle 121"/>
            <p:cNvSpPr>
              <a:spLocks noChangeArrowheads="1"/>
            </p:cNvSpPr>
            <p:nvPr/>
          </p:nvSpPr>
          <p:spPr bwMode="auto">
            <a:xfrm>
              <a:off x="4764" y="3880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75" name="Rectangle 122"/>
            <p:cNvSpPr>
              <a:spLocks noChangeArrowheads="1"/>
            </p:cNvSpPr>
            <p:nvPr/>
          </p:nvSpPr>
          <p:spPr bwMode="auto">
            <a:xfrm>
              <a:off x="4430" y="3886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76" name="Rectangle 123"/>
            <p:cNvSpPr>
              <a:spLocks noChangeArrowheads="1"/>
            </p:cNvSpPr>
            <p:nvPr/>
          </p:nvSpPr>
          <p:spPr bwMode="auto">
            <a:xfrm>
              <a:off x="4490" y="3482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77" name="Rectangle 124"/>
            <p:cNvSpPr>
              <a:spLocks noChangeArrowheads="1"/>
            </p:cNvSpPr>
            <p:nvPr/>
          </p:nvSpPr>
          <p:spPr bwMode="auto">
            <a:xfrm>
              <a:off x="4504" y="3810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78" name="Rectangle 125"/>
            <p:cNvSpPr>
              <a:spLocks noChangeArrowheads="1"/>
            </p:cNvSpPr>
            <p:nvPr/>
          </p:nvSpPr>
          <p:spPr bwMode="auto">
            <a:xfrm>
              <a:off x="4510" y="4146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79" name="Rectangle 126"/>
            <p:cNvSpPr>
              <a:spLocks noChangeArrowheads="1"/>
            </p:cNvSpPr>
            <p:nvPr/>
          </p:nvSpPr>
          <p:spPr bwMode="auto">
            <a:xfrm>
              <a:off x="3238" y="4154"/>
              <a:ext cx="6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0" name="Rectangle 127"/>
            <p:cNvSpPr>
              <a:spLocks noChangeArrowheads="1"/>
            </p:cNvSpPr>
            <p:nvPr/>
          </p:nvSpPr>
          <p:spPr bwMode="auto">
            <a:xfrm>
              <a:off x="3782" y="4146"/>
              <a:ext cx="6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1" name="Rectangle 128"/>
            <p:cNvSpPr>
              <a:spLocks noChangeArrowheads="1"/>
            </p:cNvSpPr>
            <p:nvPr/>
          </p:nvSpPr>
          <p:spPr bwMode="auto">
            <a:xfrm>
              <a:off x="4326" y="4146"/>
              <a:ext cx="6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2" name="Oval 129"/>
            <p:cNvSpPr>
              <a:spLocks noChangeArrowheads="1"/>
            </p:cNvSpPr>
            <p:nvPr/>
          </p:nvSpPr>
          <p:spPr bwMode="auto">
            <a:xfrm>
              <a:off x="4904" y="3586"/>
              <a:ext cx="156" cy="156"/>
            </a:xfrm>
            <a:prstGeom prst="ellips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3" name="Rectangle 130"/>
            <p:cNvSpPr>
              <a:spLocks noChangeArrowheads="1"/>
            </p:cNvSpPr>
            <p:nvPr/>
          </p:nvSpPr>
          <p:spPr bwMode="auto">
            <a:xfrm>
              <a:off x="5032" y="3522"/>
              <a:ext cx="416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1800" b="1" dirty="0"/>
                <a:t>V</a:t>
              </a:r>
              <a:r>
                <a:rPr kumimoji="0" lang="en-US" sz="1800" b="1" baseline="-25000" dirty="0"/>
                <a:t>CA</a:t>
              </a:r>
              <a:endParaRPr kumimoji="0" lang="en-US" sz="1800" dirty="0"/>
            </a:p>
          </p:txBody>
        </p:sp>
        <p:sp>
          <p:nvSpPr>
            <p:cNvPr id="22584" name="Rectangle 131"/>
            <p:cNvSpPr>
              <a:spLocks noChangeArrowheads="1"/>
            </p:cNvSpPr>
            <p:nvPr/>
          </p:nvSpPr>
          <p:spPr bwMode="auto">
            <a:xfrm>
              <a:off x="5042" y="3850"/>
              <a:ext cx="416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1800" b="1"/>
                <a:t>V</a:t>
              </a:r>
              <a:r>
                <a:rPr kumimoji="0" lang="en-US" sz="1800" b="1" baseline="-25000"/>
                <a:t>CC</a:t>
              </a:r>
              <a:endParaRPr kumimoji="0" lang="en-US" sz="1800"/>
            </a:p>
          </p:txBody>
        </p:sp>
        <p:sp>
          <p:nvSpPr>
            <p:cNvPr id="22585" name="Oval 132"/>
            <p:cNvSpPr>
              <a:spLocks noChangeArrowheads="1"/>
            </p:cNvSpPr>
            <p:nvPr/>
          </p:nvSpPr>
          <p:spPr bwMode="auto">
            <a:xfrm>
              <a:off x="4912" y="3908"/>
              <a:ext cx="156" cy="156"/>
            </a:xfrm>
            <a:prstGeom prst="ellipse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6" name="Line 133"/>
            <p:cNvSpPr>
              <a:spLocks noChangeShapeType="1"/>
            </p:cNvSpPr>
            <p:nvPr/>
          </p:nvSpPr>
          <p:spPr bwMode="auto">
            <a:xfrm flipH="1" flipV="1">
              <a:off x="2592" y="2818"/>
              <a:ext cx="1146" cy="28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7" name="Line 134"/>
            <p:cNvSpPr>
              <a:spLocks noChangeShapeType="1"/>
            </p:cNvSpPr>
            <p:nvPr/>
          </p:nvSpPr>
          <p:spPr bwMode="auto">
            <a:xfrm flipH="1" flipV="1">
              <a:off x="2592" y="1852"/>
              <a:ext cx="1146" cy="1254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927" name="Rectangle 135"/>
          <p:cNvSpPr>
            <a:spLocks noChangeArrowheads="1"/>
          </p:cNvSpPr>
          <p:nvPr/>
        </p:nvSpPr>
        <p:spPr bwMode="auto">
          <a:xfrm>
            <a:off x="5046663" y="1879600"/>
            <a:ext cx="387356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pPr algn="ctr"/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Ignorando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perda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diodo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e</a:t>
            </a:r>
          </a:p>
          <a:p>
            <a:pPr algn="ctr"/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pressupondo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filtros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grandes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</a:t>
            </a:r>
          </a:p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CC é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duas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vezes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pico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85988" y="1768475"/>
            <a:ext cx="2581275" cy="2673350"/>
            <a:chOff x="1438" y="1114"/>
            <a:chExt cx="1626" cy="1684"/>
          </a:xfrm>
        </p:grpSpPr>
        <p:grpSp>
          <p:nvGrpSpPr>
            <p:cNvPr id="23604" name="Group 3"/>
            <p:cNvGrpSpPr>
              <a:grpSpLocks/>
            </p:cNvGrpSpPr>
            <p:nvPr/>
          </p:nvGrpSpPr>
          <p:grpSpPr bwMode="auto">
            <a:xfrm>
              <a:off x="1760" y="1568"/>
              <a:ext cx="1060" cy="1230"/>
              <a:chOff x="1760" y="1568"/>
              <a:chExt cx="1060" cy="1230"/>
            </a:xfrm>
          </p:grpSpPr>
          <p:grpSp>
            <p:nvGrpSpPr>
              <p:cNvPr id="23607" name="Group 4"/>
              <p:cNvGrpSpPr>
                <a:grpSpLocks/>
              </p:cNvGrpSpPr>
              <p:nvPr/>
            </p:nvGrpSpPr>
            <p:grpSpPr bwMode="auto">
              <a:xfrm>
                <a:off x="2498" y="1730"/>
                <a:ext cx="320" cy="1068"/>
                <a:chOff x="2498" y="1730"/>
                <a:chExt cx="321" cy="1068"/>
              </a:xfrm>
            </p:grpSpPr>
            <p:sp>
              <p:nvSpPr>
                <p:cNvPr id="23618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498" y="2180"/>
                  <a:ext cx="319" cy="0"/>
                </a:xfrm>
                <a:prstGeom prst="line">
                  <a:avLst/>
                </a:prstGeom>
                <a:noFill/>
                <a:ln w="508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619" name="AutoShape 6"/>
                <p:cNvSpPr>
                  <a:spLocks noChangeArrowheads="1"/>
                </p:cNvSpPr>
                <p:nvPr/>
              </p:nvSpPr>
              <p:spPr bwMode="auto">
                <a:xfrm flipH="1">
                  <a:off x="2506" y="2198"/>
                  <a:ext cx="303" cy="224"/>
                </a:xfrm>
                <a:prstGeom prst="triangle">
                  <a:avLst>
                    <a:gd name="adj" fmla="val 90759"/>
                  </a:avLst>
                </a:prstGeom>
                <a:solidFill>
                  <a:srgbClr val="FF0033"/>
                </a:solidFill>
                <a:ln w="12700">
                  <a:solidFill>
                    <a:srgbClr val="FF0033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3620" name="Line 7"/>
                <p:cNvSpPr>
                  <a:spLocks noChangeShapeType="1"/>
                </p:cNvSpPr>
                <p:nvPr/>
              </p:nvSpPr>
              <p:spPr bwMode="auto">
                <a:xfrm>
                  <a:off x="2662" y="1730"/>
                  <a:ext cx="0" cy="436"/>
                </a:xfrm>
                <a:prstGeom prst="line">
                  <a:avLst/>
                </a:prstGeom>
                <a:noFill/>
                <a:ln w="508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621" name="Line 8"/>
                <p:cNvSpPr>
                  <a:spLocks noChangeShapeType="1"/>
                </p:cNvSpPr>
                <p:nvPr/>
              </p:nvSpPr>
              <p:spPr bwMode="auto">
                <a:xfrm>
                  <a:off x="2662" y="2432"/>
                  <a:ext cx="0" cy="366"/>
                </a:xfrm>
                <a:prstGeom prst="line">
                  <a:avLst/>
                </a:prstGeom>
                <a:noFill/>
                <a:ln w="508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3608" name="Group 9"/>
              <p:cNvGrpSpPr>
                <a:grpSpLocks/>
              </p:cNvGrpSpPr>
              <p:nvPr/>
            </p:nvGrpSpPr>
            <p:grpSpPr bwMode="auto">
              <a:xfrm>
                <a:off x="1760" y="1568"/>
                <a:ext cx="944" cy="342"/>
                <a:chOff x="1760" y="1568"/>
                <a:chExt cx="944" cy="342"/>
              </a:xfrm>
            </p:grpSpPr>
            <p:grpSp>
              <p:nvGrpSpPr>
                <p:cNvPr id="23609" name="Group 10"/>
                <p:cNvGrpSpPr>
                  <a:grpSpLocks/>
                </p:cNvGrpSpPr>
                <p:nvPr/>
              </p:nvGrpSpPr>
              <p:grpSpPr bwMode="auto">
                <a:xfrm>
                  <a:off x="2154" y="1568"/>
                  <a:ext cx="148" cy="340"/>
                  <a:chOff x="2154" y="1568"/>
                  <a:chExt cx="149" cy="340"/>
                </a:xfrm>
              </p:grpSpPr>
              <p:sp>
                <p:nvSpPr>
                  <p:cNvPr id="23615" name="Arc 11"/>
                  <p:cNvSpPr>
                    <a:spLocks/>
                  </p:cNvSpPr>
                  <p:nvPr/>
                </p:nvSpPr>
                <p:spPr bwMode="auto">
                  <a:xfrm>
                    <a:off x="2154" y="1710"/>
                    <a:ext cx="42" cy="19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50800" cap="rnd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23616" name="Arc 12"/>
                  <p:cNvSpPr>
                    <a:spLocks/>
                  </p:cNvSpPr>
                  <p:nvPr/>
                </p:nvSpPr>
                <p:spPr bwMode="auto">
                  <a:xfrm>
                    <a:off x="2156" y="1570"/>
                    <a:ext cx="44" cy="198"/>
                  </a:xfrm>
                  <a:custGeom>
                    <a:avLst/>
                    <a:gdLst>
                      <a:gd name="T0" fmla="*/ 0 w 22102"/>
                      <a:gd name="T1" fmla="*/ 0 h 21600"/>
                      <a:gd name="T2" fmla="*/ 0 w 22102"/>
                      <a:gd name="T3" fmla="*/ 0 h 21600"/>
                      <a:gd name="T4" fmla="*/ 0 w 22102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2102"/>
                      <a:gd name="T10" fmla="*/ 0 h 21600"/>
                      <a:gd name="T11" fmla="*/ 22102 w 2210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2102" h="21600" fill="none" extrusionOk="0">
                        <a:moveTo>
                          <a:pt x="-1" y="5"/>
                        </a:moveTo>
                        <a:cubicBezTo>
                          <a:pt x="167" y="1"/>
                          <a:pt x="334" y="-1"/>
                          <a:pt x="502" y="0"/>
                        </a:cubicBezTo>
                        <a:cubicBezTo>
                          <a:pt x="12431" y="0"/>
                          <a:pt x="22102" y="9670"/>
                          <a:pt x="22102" y="21600"/>
                        </a:cubicBezTo>
                      </a:path>
                      <a:path w="22102" h="21600" stroke="0" extrusionOk="0">
                        <a:moveTo>
                          <a:pt x="-1" y="5"/>
                        </a:moveTo>
                        <a:cubicBezTo>
                          <a:pt x="167" y="1"/>
                          <a:pt x="334" y="-1"/>
                          <a:pt x="502" y="0"/>
                        </a:cubicBezTo>
                        <a:cubicBezTo>
                          <a:pt x="12431" y="0"/>
                          <a:pt x="22102" y="9670"/>
                          <a:pt x="22102" y="21600"/>
                        </a:cubicBezTo>
                        <a:lnTo>
                          <a:pt x="502" y="21600"/>
                        </a:lnTo>
                        <a:close/>
                      </a:path>
                    </a:pathLst>
                  </a:custGeom>
                  <a:noFill/>
                  <a:ln w="50800" cap="rnd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2361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68"/>
                    <a:ext cx="0" cy="334"/>
                  </a:xfrm>
                  <a:prstGeom prst="line">
                    <a:avLst/>
                  </a:prstGeom>
                  <a:noFill/>
                  <a:ln w="508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23610" name="Group 14"/>
                <p:cNvGrpSpPr>
                  <a:grpSpLocks/>
                </p:cNvGrpSpPr>
                <p:nvPr/>
              </p:nvGrpSpPr>
              <p:grpSpPr bwMode="auto">
                <a:xfrm>
                  <a:off x="2392" y="1796"/>
                  <a:ext cx="104" cy="106"/>
                  <a:chOff x="2392" y="1796"/>
                  <a:chExt cx="104" cy="107"/>
                </a:xfrm>
              </p:grpSpPr>
              <p:sp>
                <p:nvSpPr>
                  <p:cNvPr id="2361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436" y="1796"/>
                    <a:ext cx="2" cy="105"/>
                  </a:xfrm>
                  <a:prstGeom prst="line">
                    <a:avLst/>
                  </a:prstGeom>
                  <a:noFill/>
                  <a:ln w="508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1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92" y="1856"/>
                    <a:ext cx="104" cy="0"/>
                  </a:xfrm>
                  <a:prstGeom prst="line">
                    <a:avLst/>
                  </a:prstGeom>
                  <a:noFill/>
                  <a:ln w="508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3611" name="Line 17"/>
                <p:cNvSpPr>
                  <a:spLocks noChangeShapeType="1"/>
                </p:cNvSpPr>
                <p:nvPr/>
              </p:nvSpPr>
              <p:spPr bwMode="auto">
                <a:xfrm>
                  <a:off x="2316" y="1740"/>
                  <a:ext cx="388" cy="0"/>
                </a:xfrm>
                <a:prstGeom prst="line">
                  <a:avLst/>
                </a:prstGeom>
                <a:noFill/>
                <a:ln w="508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61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760" y="1738"/>
                  <a:ext cx="430" cy="0"/>
                </a:xfrm>
                <a:prstGeom prst="line">
                  <a:avLst/>
                </a:prstGeom>
                <a:noFill/>
                <a:ln w="508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23605" name="Rectangle 19"/>
            <p:cNvSpPr>
              <a:spLocks noChangeArrowheads="1"/>
            </p:cNvSpPr>
            <p:nvPr/>
          </p:nvSpPr>
          <p:spPr bwMode="auto">
            <a:xfrm>
              <a:off x="1438" y="1114"/>
              <a:ext cx="16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b="1"/>
                <a:t>C</a:t>
              </a:r>
              <a:r>
                <a:rPr kumimoji="0" lang="en-US" b="1" baseline="-25000"/>
                <a:t>1</a:t>
              </a:r>
              <a:r>
                <a:rPr kumimoji="0" lang="en-US" b="1"/>
                <a:t> está carregado.</a:t>
              </a:r>
            </a:p>
          </p:txBody>
        </p:sp>
        <p:sp>
          <p:nvSpPr>
            <p:cNvPr id="23606" name="Rectangle 20"/>
            <p:cNvSpPr>
              <a:spLocks noChangeArrowheads="1"/>
            </p:cNvSpPr>
            <p:nvPr/>
          </p:nvSpPr>
          <p:spPr bwMode="auto">
            <a:xfrm>
              <a:off x="2068" y="1922"/>
              <a:ext cx="319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b="1"/>
                <a:t>C</a:t>
              </a:r>
              <a:r>
                <a:rPr kumimoji="0" lang="en-US" b="1" baseline="-25000"/>
                <a:t>1</a:t>
              </a:r>
              <a:endParaRPr kumimoji="0" lang="en-US" b="1"/>
            </a:p>
          </p:txBody>
        </p:sp>
      </p:grpSp>
      <p:grpSp>
        <p:nvGrpSpPr>
          <p:cNvPr id="23555" name="Group 21"/>
          <p:cNvGrpSpPr>
            <a:grpSpLocks/>
          </p:cNvGrpSpPr>
          <p:nvPr/>
        </p:nvGrpSpPr>
        <p:grpSpPr bwMode="auto">
          <a:xfrm>
            <a:off x="1450975" y="3140075"/>
            <a:ext cx="601663" cy="623888"/>
            <a:chOff x="914" y="1978"/>
            <a:chExt cx="379" cy="394"/>
          </a:xfrm>
        </p:grpSpPr>
        <p:sp>
          <p:nvSpPr>
            <p:cNvPr id="23602" name="Oval 22"/>
            <p:cNvSpPr>
              <a:spLocks noChangeArrowheads="1"/>
            </p:cNvSpPr>
            <p:nvPr/>
          </p:nvSpPr>
          <p:spPr bwMode="auto">
            <a:xfrm>
              <a:off x="914" y="1978"/>
              <a:ext cx="379" cy="39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603" name="Rectangle 23"/>
            <p:cNvSpPr>
              <a:spLocks noChangeArrowheads="1"/>
            </p:cNvSpPr>
            <p:nvPr/>
          </p:nvSpPr>
          <p:spPr bwMode="auto">
            <a:xfrm>
              <a:off x="938" y="1992"/>
              <a:ext cx="38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/>
                <a:t>CA</a:t>
              </a:r>
            </a:p>
          </p:txBody>
        </p:sp>
      </p:grpSp>
      <p:sp>
        <p:nvSpPr>
          <p:cNvPr id="23556" name="Line 24"/>
          <p:cNvSpPr>
            <a:spLocks noChangeShapeType="1"/>
          </p:cNvSpPr>
          <p:nvPr/>
        </p:nvSpPr>
        <p:spPr bwMode="auto">
          <a:xfrm>
            <a:off x="1724025" y="2774950"/>
            <a:ext cx="0" cy="444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3557" name="Line 25"/>
          <p:cNvSpPr>
            <a:spLocks noChangeShapeType="1"/>
          </p:cNvSpPr>
          <p:nvPr/>
        </p:nvSpPr>
        <p:spPr bwMode="auto">
          <a:xfrm flipH="1">
            <a:off x="1701800" y="2759075"/>
            <a:ext cx="109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3558" name="Group 26"/>
          <p:cNvGrpSpPr>
            <a:grpSpLocks/>
          </p:cNvGrpSpPr>
          <p:nvPr/>
        </p:nvGrpSpPr>
        <p:grpSpPr bwMode="auto">
          <a:xfrm>
            <a:off x="6305550" y="4425950"/>
            <a:ext cx="511175" cy="593725"/>
            <a:chOff x="3972" y="2788"/>
            <a:chExt cx="322" cy="374"/>
          </a:xfrm>
        </p:grpSpPr>
        <p:grpSp>
          <p:nvGrpSpPr>
            <p:cNvPr id="23597" name="Group 27"/>
            <p:cNvGrpSpPr>
              <a:grpSpLocks/>
            </p:cNvGrpSpPr>
            <p:nvPr/>
          </p:nvGrpSpPr>
          <p:grpSpPr bwMode="auto">
            <a:xfrm>
              <a:off x="3972" y="3008"/>
              <a:ext cx="322" cy="154"/>
              <a:chOff x="3972" y="3008"/>
              <a:chExt cx="322" cy="154"/>
            </a:xfrm>
          </p:grpSpPr>
          <p:sp>
            <p:nvSpPr>
              <p:cNvPr id="23599" name="Line 28"/>
              <p:cNvSpPr>
                <a:spLocks noChangeShapeType="1"/>
              </p:cNvSpPr>
              <p:nvPr/>
            </p:nvSpPr>
            <p:spPr bwMode="auto">
              <a:xfrm>
                <a:off x="3972" y="3008"/>
                <a:ext cx="32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600" name="Line 29"/>
              <p:cNvSpPr>
                <a:spLocks noChangeShapeType="1"/>
              </p:cNvSpPr>
              <p:nvPr/>
            </p:nvSpPr>
            <p:spPr bwMode="auto">
              <a:xfrm>
                <a:off x="4116" y="3162"/>
                <a:ext cx="58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601" name="Line 30"/>
              <p:cNvSpPr>
                <a:spLocks noChangeShapeType="1"/>
              </p:cNvSpPr>
              <p:nvPr/>
            </p:nvSpPr>
            <p:spPr bwMode="auto">
              <a:xfrm>
                <a:off x="4058" y="3088"/>
                <a:ext cx="15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3598" name="Line 31"/>
            <p:cNvSpPr>
              <a:spLocks noChangeShapeType="1"/>
            </p:cNvSpPr>
            <p:nvPr/>
          </p:nvSpPr>
          <p:spPr bwMode="auto">
            <a:xfrm flipV="1">
              <a:off x="4146" y="2788"/>
              <a:ext cx="0" cy="21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559" name="Group 32"/>
          <p:cNvGrpSpPr>
            <a:grpSpLocks/>
          </p:cNvGrpSpPr>
          <p:nvPr/>
        </p:nvGrpSpPr>
        <p:grpSpPr bwMode="auto">
          <a:xfrm>
            <a:off x="6883400" y="3371850"/>
            <a:ext cx="247650" cy="654050"/>
            <a:chOff x="4336" y="2124"/>
            <a:chExt cx="156" cy="412"/>
          </a:xfrm>
        </p:grpSpPr>
        <p:sp>
          <p:nvSpPr>
            <p:cNvPr id="23590" name="Line 33"/>
            <p:cNvSpPr>
              <a:spLocks noChangeShapeType="1"/>
            </p:cNvSpPr>
            <p:nvPr/>
          </p:nvSpPr>
          <p:spPr bwMode="auto">
            <a:xfrm flipH="1" flipV="1">
              <a:off x="4340" y="216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91" name="Line 34"/>
            <p:cNvSpPr>
              <a:spLocks noChangeShapeType="1"/>
            </p:cNvSpPr>
            <p:nvPr/>
          </p:nvSpPr>
          <p:spPr bwMode="auto">
            <a:xfrm flipH="1" flipV="1">
              <a:off x="4338" y="230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92" name="Line 35"/>
            <p:cNvSpPr>
              <a:spLocks noChangeShapeType="1"/>
            </p:cNvSpPr>
            <p:nvPr/>
          </p:nvSpPr>
          <p:spPr bwMode="auto">
            <a:xfrm flipH="1" flipV="1">
              <a:off x="4336" y="243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93" name="Line 36"/>
            <p:cNvSpPr>
              <a:spLocks noChangeShapeType="1"/>
            </p:cNvSpPr>
            <p:nvPr/>
          </p:nvSpPr>
          <p:spPr bwMode="auto">
            <a:xfrm flipV="1">
              <a:off x="4336" y="236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94" name="Line 37"/>
            <p:cNvSpPr>
              <a:spLocks noChangeShapeType="1"/>
            </p:cNvSpPr>
            <p:nvPr/>
          </p:nvSpPr>
          <p:spPr bwMode="auto">
            <a:xfrm flipV="1">
              <a:off x="4340" y="223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95" name="Line 38"/>
            <p:cNvSpPr>
              <a:spLocks noChangeShapeType="1"/>
            </p:cNvSpPr>
            <p:nvPr/>
          </p:nvSpPr>
          <p:spPr bwMode="auto">
            <a:xfrm flipV="1">
              <a:off x="4342" y="212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96" name="Line 39"/>
            <p:cNvSpPr>
              <a:spLocks noChangeShapeType="1"/>
            </p:cNvSpPr>
            <p:nvPr/>
          </p:nvSpPr>
          <p:spPr bwMode="auto">
            <a:xfrm flipV="1">
              <a:off x="4414" y="250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560" name="Line 40"/>
          <p:cNvSpPr>
            <a:spLocks noChangeShapeType="1"/>
          </p:cNvSpPr>
          <p:nvPr/>
        </p:nvSpPr>
        <p:spPr bwMode="auto">
          <a:xfrm flipH="1">
            <a:off x="1727200" y="4448175"/>
            <a:ext cx="2536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3561" name="Line 41"/>
          <p:cNvSpPr>
            <a:spLocks noChangeShapeType="1"/>
          </p:cNvSpPr>
          <p:nvPr/>
        </p:nvSpPr>
        <p:spPr bwMode="auto">
          <a:xfrm>
            <a:off x="1727200" y="3762375"/>
            <a:ext cx="0" cy="7080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3562" name="Line 42"/>
          <p:cNvSpPr>
            <a:spLocks noChangeShapeType="1"/>
          </p:cNvSpPr>
          <p:nvPr/>
        </p:nvSpPr>
        <p:spPr bwMode="auto">
          <a:xfrm>
            <a:off x="6134100" y="2781300"/>
            <a:ext cx="8794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3563" name="Line 43"/>
          <p:cNvSpPr>
            <a:spLocks noChangeShapeType="1"/>
          </p:cNvSpPr>
          <p:nvPr/>
        </p:nvSpPr>
        <p:spPr bwMode="auto">
          <a:xfrm>
            <a:off x="7023100" y="2759075"/>
            <a:ext cx="0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3564" name="Line 44"/>
          <p:cNvSpPr>
            <a:spLocks noChangeShapeType="1"/>
          </p:cNvSpPr>
          <p:nvPr/>
        </p:nvSpPr>
        <p:spPr bwMode="auto">
          <a:xfrm>
            <a:off x="7013575" y="4006850"/>
            <a:ext cx="0" cy="4476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3565" name="Line 45"/>
          <p:cNvSpPr>
            <a:spLocks noChangeShapeType="1"/>
          </p:cNvSpPr>
          <p:nvPr/>
        </p:nvSpPr>
        <p:spPr bwMode="auto">
          <a:xfrm>
            <a:off x="6121400" y="4448175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3566" name="Rectangle 46"/>
          <p:cNvSpPr>
            <a:spLocks noChangeArrowheads="1"/>
          </p:cNvSpPr>
          <p:nvPr/>
        </p:nvSpPr>
        <p:spPr bwMode="auto">
          <a:xfrm>
            <a:off x="2203450" y="5308600"/>
            <a:ext cx="47104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dirty="0" err="1">
                <a:latin typeface="Calibri" pitchFamily="34" charset="0"/>
              </a:rPr>
              <a:t>Duplicador</a:t>
            </a:r>
            <a:r>
              <a:rPr kumimoji="0" lang="en-US" dirty="0">
                <a:latin typeface="Calibri" pitchFamily="34" charset="0"/>
              </a:rPr>
              <a:t> de </a:t>
            </a:r>
            <a:r>
              <a:rPr kumimoji="0" lang="en-US" dirty="0" err="1">
                <a:latin typeface="Calibri" pitchFamily="34" charset="0"/>
              </a:rPr>
              <a:t>tensão</a:t>
            </a:r>
            <a:r>
              <a:rPr kumimoji="0" lang="en-US" dirty="0">
                <a:latin typeface="Calibri" pitchFamily="34" charset="0"/>
              </a:rPr>
              <a:t> de </a:t>
            </a:r>
            <a:r>
              <a:rPr kumimoji="0" lang="en-US" dirty="0" err="1">
                <a:latin typeface="Calibri" pitchFamily="34" charset="0"/>
              </a:rPr>
              <a:t>meia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onda</a:t>
            </a:r>
            <a:endParaRPr kumimoji="0" lang="en-US" dirty="0">
              <a:latin typeface="Calibri" pitchFamily="34" charset="0"/>
            </a:endParaRPr>
          </a:p>
        </p:txBody>
      </p: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693738" y="1425575"/>
            <a:ext cx="7310437" cy="3016250"/>
            <a:chOff x="434" y="902"/>
            <a:chExt cx="4605" cy="1900"/>
          </a:xfrm>
        </p:grpSpPr>
        <p:sp>
          <p:nvSpPr>
            <p:cNvPr id="23568" name="Rectangle 48"/>
            <p:cNvSpPr>
              <a:spLocks noChangeArrowheads="1"/>
            </p:cNvSpPr>
            <p:nvPr/>
          </p:nvSpPr>
          <p:spPr bwMode="auto">
            <a:xfrm>
              <a:off x="3292" y="2222"/>
              <a:ext cx="2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>
                  <a:latin typeface="Calibri" pitchFamily="34" charset="0"/>
                </a:rPr>
                <a:t>C</a:t>
              </a:r>
              <a:r>
                <a:rPr kumimoji="0" lang="en-US" baseline="-25000">
                  <a:latin typeface="Calibri" pitchFamily="34" charset="0"/>
                </a:rPr>
                <a:t>2</a:t>
              </a:r>
              <a:endParaRPr kumimoji="0" lang="en-US">
                <a:latin typeface="Calibri" pitchFamily="34" charset="0"/>
              </a:endParaRPr>
            </a:p>
          </p:txBody>
        </p:sp>
        <p:grpSp>
          <p:nvGrpSpPr>
            <p:cNvPr id="23569" name="Group 49"/>
            <p:cNvGrpSpPr>
              <a:grpSpLocks/>
            </p:cNvGrpSpPr>
            <p:nvPr/>
          </p:nvGrpSpPr>
          <p:grpSpPr bwMode="auto">
            <a:xfrm>
              <a:off x="434" y="902"/>
              <a:ext cx="4605" cy="1900"/>
              <a:chOff x="434" y="902"/>
              <a:chExt cx="4605" cy="1900"/>
            </a:xfrm>
          </p:grpSpPr>
          <p:grpSp>
            <p:nvGrpSpPr>
              <p:cNvPr id="23570" name="Group 50"/>
              <p:cNvGrpSpPr>
                <a:grpSpLocks/>
              </p:cNvGrpSpPr>
              <p:nvPr/>
            </p:nvGrpSpPr>
            <p:grpSpPr bwMode="auto">
              <a:xfrm>
                <a:off x="2672" y="1586"/>
                <a:ext cx="1410" cy="1216"/>
                <a:chOff x="2672" y="1586"/>
                <a:chExt cx="1410" cy="1216"/>
              </a:xfrm>
            </p:grpSpPr>
            <p:sp>
              <p:nvSpPr>
                <p:cNvPr id="23574" name="Line 51"/>
                <p:cNvSpPr>
                  <a:spLocks noChangeShapeType="1"/>
                </p:cNvSpPr>
                <p:nvPr/>
              </p:nvSpPr>
              <p:spPr bwMode="auto">
                <a:xfrm>
                  <a:off x="3484" y="1586"/>
                  <a:ext cx="0" cy="322"/>
                </a:xfrm>
                <a:prstGeom prst="line">
                  <a:avLst/>
                </a:prstGeom>
                <a:noFill/>
                <a:ln w="50800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23575" name="AutoShape 52"/>
                <p:cNvSpPr>
                  <a:spLocks noChangeArrowheads="1"/>
                </p:cNvSpPr>
                <p:nvPr/>
              </p:nvSpPr>
              <p:spPr bwMode="auto">
                <a:xfrm rot="5400000">
                  <a:off x="3198" y="1631"/>
                  <a:ext cx="306" cy="224"/>
                </a:xfrm>
                <a:prstGeom prst="triangle">
                  <a:avLst>
                    <a:gd name="adj" fmla="val 50329"/>
                  </a:avLst>
                </a:prstGeom>
                <a:solidFill>
                  <a:srgbClr val="3333CC"/>
                </a:solidFill>
                <a:ln w="1270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23576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2672" y="1742"/>
                  <a:ext cx="576" cy="0"/>
                </a:xfrm>
                <a:prstGeom prst="line">
                  <a:avLst/>
                </a:prstGeom>
                <a:noFill/>
                <a:ln w="50800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23577" name="Line 54"/>
                <p:cNvSpPr>
                  <a:spLocks noChangeShapeType="1"/>
                </p:cNvSpPr>
                <p:nvPr/>
              </p:nvSpPr>
              <p:spPr bwMode="auto">
                <a:xfrm>
                  <a:off x="3502" y="1752"/>
                  <a:ext cx="370" cy="0"/>
                </a:xfrm>
                <a:prstGeom prst="line">
                  <a:avLst/>
                </a:prstGeom>
                <a:noFill/>
                <a:ln w="50800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grpSp>
              <p:nvGrpSpPr>
                <p:cNvPr id="23578" name="Group 55"/>
                <p:cNvGrpSpPr>
                  <a:grpSpLocks/>
                </p:cNvGrpSpPr>
                <p:nvPr/>
              </p:nvGrpSpPr>
              <p:grpSpPr bwMode="auto">
                <a:xfrm>
                  <a:off x="3700" y="1752"/>
                  <a:ext cx="382" cy="694"/>
                  <a:chOff x="3700" y="1752"/>
                  <a:chExt cx="382" cy="694"/>
                </a:xfrm>
              </p:grpSpPr>
              <p:grpSp>
                <p:nvGrpSpPr>
                  <p:cNvPr id="23581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3700" y="2092"/>
                    <a:ext cx="382" cy="354"/>
                    <a:chOff x="3700" y="2092"/>
                    <a:chExt cx="382" cy="354"/>
                  </a:xfrm>
                </p:grpSpPr>
                <p:grpSp>
                  <p:nvGrpSpPr>
                    <p:cNvPr id="23583" name="Group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00" y="2294"/>
                      <a:ext cx="344" cy="152"/>
                      <a:chOff x="3700" y="2294"/>
                      <a:chExt cx="344" cy="152"/>
                    </a:xfrm>
                  </p:grpSpPr>
                  <p:sp>
                    <p:nvSpPr>
                      <p:cNvPr id="23587" name="Arc 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42" y="2404"/>
                        <a:ext cx="200" cy="42"/>
                      </a:xfrm>
                      <a:custGeom>
                        <a:avLst/>
                        <a:gdLst>
                          <a:gd name="T0" fmla="*/ 0 w 21708"/>
                          <a:gd name="T1" fmla="*/ 0 h 21600"/>
                          <a:gd name="T2" fmla="*/ 0 w 21708"/>
                          <a:gd name="T3" fmla="*/ 0 h 21600"/>
                          <a:gd name="T4" fmla="*/ 0 w 21708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708"/>
                          <a:gd name="T10" fmla="*/ 0 h 21600"/>
                          <a:gd name="T11" fmla="*/ 21708 w 21708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708" h="21600" fill="none" extrusionOk="0">
                            <a:moveTo>
                              <a:pt x="0" y="0"/>
                            </a:moveTo>
                            <a:cubicBezTo>
                              <a:pt x="36" y="0"/>
                              <a:pt x="72" y="-1"/>
                              <a:pt x="108" y="0"/>
                            </a:cubicBezTo>
                            <a:cubicBezTo>
                              <a:pt x="12037" y="0"/>
                              <a:pt x="21708" y="9670"/>
                              <a:pt x="21708" y="21600"/>
                            </a:cubicBezTo>
                          </a:path>
                          <a:path w="21708" h="21600" stroke="0" extrusionOk="0">
                            <a:moveTo>
                              <a:pt x="0" y="0"/>
                            </a:moveTo>
                            <a:cubicBezTo>
                              <a:pt x="36" y="0"/>
                              <a:pt x="72" y="-1"/>
                              <a:pt x="108" y="0"/>
                            </a:cubicBezTo>
                            <a:cubicBezTo>
                              <a:pt x="12037" y="0"/>
                              <a:pt x="21708" y="9670"/>
                              <a:pt x="21708" y="21600"/>
                            </a:cubicBezTo>
                            <a:lnTo>
                              <a:pt x="108" y="21600"/>
                            </a:lnTo>
                            <a:close/>
                          </a:path>
                        </a:pathLst>
                      </a:custGeom>
                      <a:noFill/>
                      <a:ln w="50800" cap="rnd">
                        <a:solidFill>
                          <a:srgbClr val="3333CC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endParaRPr lang="pt-BR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3588" name="Arc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02" y="2402"/>
                        <a:ext cx="200" cy="42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0" y="21600"/>
                            </a:moveTo>
                            <a:cubicBezTo>
                              <a:pt x="0" y="9712"/>
                              <a:pt x="9604" y="59"/>
                              <a:pt x="21492" y="0"/>
                            </a:cubicBezTo>
                          </a:path>
                          <a:path w="21600" h="21600" stroke="0" extrusionOk="0">
                            <a:moveTo>
                              <a:pt x="0" y="21600"/>
                            </a:moveTo>
                            <a:cubicBezTo>
                              <a:pt x="0" y="9712"/>
                              <a:pt x="9604" y="59"/>
                              <a:pt x="21492" y="0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noFill/>
                      <a:ln w="50800" cap="rnd">
                        <a:solidFill>
                          <a:srgbClr val="3333CC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endParaRPr lang="pt-BR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3589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00" y="2294"/>
                        <a:ext cx="336" cy="0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3333CC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pt-BR">
                          <a:latin typeface="Calibri" pitchFamily="34" charset="0"/>
                        </a:endParaRPr>
                      </a:p>
                    </p:txBody>
                  </p:sp>
                </p:grpSp>
                <p:grpSp>
                  <p:nvGrpSpPr>
                    <p:cNvPr id="23584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2" y="2092"/>
                      <a:ext cx="108" cy="104"/>
                      <a:chOff x="3972" y="2092"/>
                      <a:chExt cx="108" cy="104"/>
                    </a:xfrm>
                  </p:grpSpPr>
                  <p:sp>
                    <p:nvSpPr>
                      <p:cNvPr id="23585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72" y="2148"/>
                        <a:ext cx="106" cy="2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3333CC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pt-BR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3586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32" y="2092"/>
                        <a:ext cx="0" cy="102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3333CC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pt-BR">
                          <a:latin typeface="Calibri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2358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866" y="1752"/>
                    <a:ext cx="0" cy="518"/>
                  </a:xfrm>
                  <a:prstGeom prst="line">
                    <a:avLst/>
                  </a:prstGeom>
                  <a:noFill/>
                  <a:ln w="50800">
                    <a:solidFill>
                      <a:srgbClr val="3333CC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pt-BR"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23579" name="Line 65"/>
                <p:cNvSpPr>
                  <a:spLocks noChangeShapeType="1"/>
                </p:cNvSpPr>
                <p:nvPr/>
              </p:nvSpPr>
              <p:spPr bwMode="auto">
                <a:xfrm>
                  <a:off x="2686" y="2802"/>
                  <a:ext cx="1172" cy="0"/>
                </a:xfrm>
                <a:prstGeom prst="line">
                  <a:avLst/>
                </a:prstGeom>
                <a:noFill/>
                <a:ln w="50800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23580" name="Line 66"/>
                <p:cNvSpPr>
                  <a:spLocks noChangeShapeType="1"/>
                </p:cNvSpPr>
                <p:nvPr/>
              </p:nvSpPr>
              <p:spPr bwMode="auto">
                <a:xfrm>
                  <a:off x="3862" y="2404"/>
                  <a:ext cx="0" cy="398"/>
                </a:xfrm>
                <a:prstGeom prst="line">
                  <a:avLst/>
                </a:prstGeom>
                <a:noFill/>
                <a:ln w="50800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571" name="Group 67"/>
              <p:cNvGrpSpPr>
                <a:grpSpLocks/>
              </p:cNvGrpSpPr>
              <p:nvPr/>
            </p:nvGrpSpPr>
            <p:grpSpPr bwMode="auto">
              <a:xfrm>
                <a:off x="434" y="902"/>
                <a:ext cx="4605" cy="534"/>
                <a:chOff x="434" y="902"/>
                <a:chExt cx="4605" cy="534"/>
              </a:xfrm>
            </p:grpSpPr>
            <p:sp>
              <p:nvSpPr>
                <p:cNvPr id="23572" name="Rectangle 68"/>
                <p:cNvSpPr>
                  <a:spLocks noChangeArrowheads="1"/>
                </p:cNvSpPr>
                <p:nvPr/>
              </p:nvSpPr>
              <p:spPr bwMode="auto">
                <a:xfrm>
                  <a:off x="1244" y="1104"/>
                  <a:ext cx="1664" cy="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23573" name="Rectangle 69"/>
                <p:cNvSpPr>
                  <a:spLocks noChangeArrowheads="1"/>
                </p:cNvSpPr>
                <p:nvPr/>
              </p:nvSpPr>
              <p:spPr bwMode="auto">
                <a:xfrm>
                  <a:off x="434" y="902"/>
                  <a:ext cx="4605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rIns="92075">
                  <a:spAutoFit/>
                </a:bodyPr>
                <a:lstStyle/>
                <a:p>
                  <a:pPr algn="ctr"/>
                  <a:r>
                    <a:rPr kumimoji="0" lang="en-US">
                      <a:latin typeface="Calibri" pitchFamily="34" charset="0"/>
                    </a:rPr>
                    <a:t>A carga em C</a:t>
                  </a:r>
                  <a:r>
                    <a:rPr kumimoji="0" lang="en-US" baseline="-25000">
                      <a:latin typeface="Calibri" pitchFamily="34" charset="0"/>
                    </a:rPr>
                    <a:t>1</a:t>
                  </a:r>
                  <a:r>
                    <a:rPr kumimoji="0" lang="en-US">
                      <a:latin typeface="Calibri" pitchFamily="34" charset="0"/>
                    </a:rPr>
                    <a:t> adiciona tensão à linha de CA</a:t>
                  </a:r>
                </a:p>
                <a:p>
                  <a:pPr algn="ctr"/>
                  <a:r>
                    <a:rPr kumimoji="0" lang="en-US">
                      <a:latin typeface="Calibri" pitchFamily="34" charset="0"/>
                    </a:rPr>
                    <a:t>e C</a:t>
                  </a:r>
                  <a:r>
                    <a:rPr kumimoji="0" lang="en-US" baseline="-25000">
                      <a:latin typeface="Calibri" pitchFamily="34" charset="0"/>
                    </a:rPr>
                    <a:t>2</a:t>
                  </a:r>
                  <a:r>
                    <a:rPr kumimoji="0" lang="en-US">
                      <a:latin typeface="Calibri" pitchFamily="34" charset="0"/>
                    </a:rPr>
                    <a:t> recebe carga com o dobro do valor da linha de pico.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281113" y="200025"/>
            <a:ext cx="674325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Quiz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sobre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saídas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de CC de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filtros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capacitores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kumimoji="0"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(Ignore </a:t>
            </a:r>
            <a:r>
              <a:rPr kumimoji="0"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perda</a:t>
            </a:r>
            <a:r>
              <a:rPr kumimoji="0"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diodo</a:t>
            </a:r>
            <a:r>
              <a:rPr kumimoji="0"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e </a:t>
            </a:r>
            <a:r>
              <a:rPr kumimoji="0"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pressuponha</a:t>
            </a:r>
            <a:r>
              <a:rPr kumimoji="0"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carga</a:t>
            </a:r>
            <a:r>
              <a:rPr kumimoji="0"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luz</a:t>
            </a:r>
            <a:r>
              <a:rPr kumimoji="0"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esse</a:t>
            </a:r>
            <a:r>
              <a:rPr kumimoji="0"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quiz.)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36501" y="1654654"/>
            <a:ext cx="85183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CC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fonte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meia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filtrada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 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da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CA.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299887" y="1509144"/>
            <a:ext cx="9941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141%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11399" y="2600325"/>
            <a:ext cx="84289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CC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fonte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completa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filtrada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 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da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CA.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679264" y="2449412"/>
            <a:ext cx="9941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141%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5773" y="3636113"/>
            <a:ext cx="8394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CC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um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duplicador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meia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filtrada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 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da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CA.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572260" y="3499725"/>
            <a:ext cx="9941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282%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99043" y="4717983"/>
            <a:ext cx="91560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CC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um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duplicador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completa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filtrada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 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da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CA.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5976024" y="4576189"/>
            <a:ext cx="9941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282%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ChangeArrowheads="1"/>
          </p:cNvSpPr>
          <p:nvPr/>
        </p:nvSpPr>
        <p:spPr bwMode="auto">
          <a:xfrm>
            <a:off x="4194175" y="6350"/>
            <a:ext cx="4940300" cy="1905000"/>
          </a:xfrm>
          <a:prstGeom prst="cube">
            <a:avLst>
              <a:gd name="adj" fmla="val 24833"/>
            </a:avLst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318125" y="7080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829300" y="69215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838825" y="122555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337175" y="12350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419725" y="59372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438775" y="111760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451475" y="164782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441825" y="7016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965700" y="7016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4975225" y="12223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448175" y="12319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543425" y="590550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4562475" y="111125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4575175" y="1644650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169025" y="7016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6680200" y="6858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702425" y="12192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6175375" y="12287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6270625" y="58737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6289675" y="111125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6302375" y="164147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7029450" y="7016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7540625" y="6858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7562850" y="12192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7032625" y="12287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7127875" y="58737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7150100" y="111125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7159625" y="164147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5140325" y="1657350"/>
            <a:ext cx="9525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6003925" y="1644650"/>
            <a:ext cx="9525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6867525" y="1644650"/>
            <a:ext cx="9525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34" name="Oval 34"/>
          <p:cNvSpPr>
            <a:spLocks noChangeArrowheads="1"/>
          </p:cNvSpPr>
          <p:nvPr/>
        </p:nvSpPr>
        <p:spPr bwMode="auto">
          <a:xfrm>
            <a:off x="7785100" y="755650"/>
            <a:ext cx="247650" cy="247650"/>
          </a:xfrm>
          <a:prstGeom prst="ellipse">
            <a:avLst/>
          </a:prstGeom>
          <a:solidFill>
            <a:srgbClr val="3333CC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7988300" y="654050"/>
            <a:ext cx="784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CA</a:t>
            </a:r>
            <a:endParaRPr kumimoji="0" lang="en-US" sz="2800"/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8004175" y="1174750"/>
            <a:ext cx="784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CC</a:t>
            </a:r>
            <a:endParaRPr kumimoji="0" lang="en-US" sz="2800"/>
          </a:p>
        </p:txBody>
      </p:sp>
      <p:sp>
        <p:nvSpPr>
          <p:cNvPr id="25637" name="Oval 37"/>
          <p:cNvSpPr>
            <a:spLocks noChangeArrowheads="1"/>
          </p:cNvSpPr>
          <p:nvPr/>
        </p:nvSpPr>
        <p:spPr bwMode="auto">
          <a:xfrm>
            <a:off x="7797800" y="1263650"/>
            <a:ext cx="247650" cy="247650"/>
          </a:xfrm>
          <a:prstGeom prst="ellips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38" name="AutoShape 38"/>
          <p:cNvSpPr>
            <a:spLocks noChangeArrowheads="1"/>
          </p:cNvSpPr>
          <p:nvPr/>
        </p:nvSpPr>
        <p:spPr bwMode="auto">
          <a:xfrm>
            <a:off x="3927475" y="4400550"/>
            <a:ext cx="4940300" cy="1905000"/>
          </a:xfrm>
          <a:prstGeom prst="cube">
            <a:avLst>
              <a:gd name="adj" fmla="val 25000"/>
            </a:avLst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5041900" y="5092700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5553075" y="50800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5562600" y="5613400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5060950" y="56229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5143500" y="498157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5162550" y="550227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5175250" y="603567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4165600" y="5089525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4689475" y="508635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4699000" y="560705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4171950" y="5616575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4267200" y="4975225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51" name="Rectangle 51"/>
          <p:cNvSpPr>
            <a:spLocks noChangeArrowheads="1"/>
          </p:cNvSpPr>
          <p:nvPr/>
        </p:nvSpPr>
        <p:spPr bwMode="auto">
          <a:xfrm>
            <a:off x="4286250" y="549910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4298950" y="6029325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5892800" y="508635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6403975" y="507365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6426200" y="560705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5899150" y="56165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5994400" y="497522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6013450" y="5495925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59" name="Rectangle 59"/>
          <p:cNvSpPr>
            <a:spLocks noChangeArrowheads="1"/>
          </p:cNvSpPr>
          <p:nvPr/>
        </p:nvSpPr>
        <p:spPr bwMode="auto">
          <a:xfrm>
            <a:off x="6026150" y="602932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60" name="Rectangle 60"/>
          <p:cNvSpPr>
            <a:spLocks noChangeArrowheads="1"/>
          </p:cNvSpPr>
          <p:nvPr/>
        </p:nvSpPr>
        <p:spPr bwMode="auto">
          <a:xfrm>
            <a:off x="6753225" y="508635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61" name="Rectangle 61"/>
          <p:cNvSpPr>
            <a:spLocks noChangeArrowheads="1"/>
          </p:cNvSpPr>
          <p:nvPr/>
        </p:nvSpPr>
        <p:spPr bwMode="auto">
          <a:xfrm>
            <a:off x="7264400" y="507365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62" name="Rectangle 62"/>
          <p:cNvSpPr>
            <a:spLocks noChangeArrowheads="1"/>
          </p:cNvSpPr>
          <p:nvPr/>
        </p:nvSpPr>
        <p:spPr bwMode="auto">
          <a:xfrm>
            <a:off x="7286625" y="560705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63" name="Rectangle 63"/>
          <p:cNvSpPr>
            <a:spLocks noChangeArrowheads="1"/>
          </p:cNvSpPr>
          <p:nvPr/>
        </p:nvSpPr>
        <p:spPr bwMode="auto">
          <a:xfrm>
            <a:off x="6756400" y="56165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64" name="Rectangle 64"/>
          <p:cNvSpPr>
            <a:spLocks noChangeArrowheads="1"/>
          </p:cNvSpPr>
          <p:nvPr/>
        </p:nvSpPr>
        <p:spPr bwMode="auto">
          <a:xfrm>
            <a:off x="6851650" y="497522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65" name="Rectangle 65"/>
          <p:cNvSpPr>
            <a:spLocks noChangeArrowheads="1"/>
          </p:cNvSpPr>
          <p:nvPr/>
        </p:nvSpPr>
        <p:spPr bwMode="auto">
          <a:xfrm>
            <a:off x="6873875" y="5495925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66" name="Rectangle 66"/>
          <p:cNvSpPr>
            <a:spLocks noChangeArrowheads="1"/>
          </p:cNvSpPr>
          <p:nvPr/>
        </p:nvSpPr>
        <p:spPr bwMode="auto">
          <a:xfrm>
            <a:off x="6883400" y="602932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67" name="Rectangle 67"/>
          <p:cNvSpPr>
            <a:spLocks noChangeArrowheads="1"/>
          </p:cNvSpPr>
          <p:nvPr/>
        </p:nvSpPr>
        <p:spPr bwMode="auto">
          <a:xfrm>
            <a:off x="4864100" y="6042025"/>
            <a:ext cx="9525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68" name="Rectangle 68"/>
          <p:cNvSpPr>
            <a:spLocks noChangeArrowheads="1"/>
          </p:cNvSpPr>
          <p:nvPr/>
        </p:nvSpPr>
        <p:spPr bwMode="auto">
          <a:xfrm>
            <a:off x="5727700" y="6029325"/>
            <a:ext cx="9525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69" name="Rectangle 69"/>
          <p:cNvSpPr>
            <a:spLocks noChangeArrowheads="1"/>
          </p:cNvSpPr>
          <p:nvPr/>
        </p:nvSpPr>
        <p:spPr bwMode="auto">
          <a:xfrm>
            <a:off x="6591300" y="6029325"/>
            <a:ext cx="9525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70" name="Oval 70"/>
          <p:cNvSpPr>
            <a:spLocks noChangeArrowheads="1"/>
          </p:cNvSpPr>
          <p:nvPr/>
        </p:nvSpPr>
        <p:spPr bwMode="auto">
          <a:xfrm>
            <a:off x="7508875" y="5140325"/>
            <a:ext cx="247650" cy="247650"/>
          </a:xfrm>
          <a:prstGeom prst="ellips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71" name="Rectangle 71"/>
          <p:cNvSpPr>
            <a:spLocks noChangeArrowheads="1"/>
          </p:cNvSpPr>
          <p:nvPr/>
        </p:nvSpPr>
        <p:spPr bwMode="auto">
          <a:xfrm>
            <a:off x="7712075" y="5038725"/>
            <a:ext cx="784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sz="2800" b="1" dirty="0"/>
              <a:t>V</a:t>
            </a:r>
            <a:r>
              <a:rPr kumimoji="0" lang="en-US" sz="2800" b="1" baseline="-25000" dirty="0"/>
              <a:t>CA</a:t>
            </a:r>
            <a:endParaRPr kumimoji="0" lang="en-US" sz="2800" dirty="0"/>
          </a:p>
        </p:txBody>
      </p:sp>
      <p:sp>
        <p:nvSpPr>
          <p:cNvPr id="25672" name="Rectangle 72"/>
          <p:cNvSpPr>
            <a:spLocks noChangeArrowheads="1"/>
          </p:cNvSpPr>
          <p:nvPr/>
        </p:nvSpPr>
        <p:spPr bwMode="auto">
          <a:xfrm>
            <a:off x="7727950" y="5559425"/>
            <a:ext cx="784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CC</a:t>
            </a:r>
            <a:endParaRPr kumimoji="0" lang="en-US" sz="2800"/>
          </a:p>
        </p:txBody>
      </p:sp>
      <p:sp>
        <p:nvSpPr>
          <p:cNvPr id="25673" name="Oval 73"/>
          <p:cNvSpPr>
            <a:spLocks noChangeArrowheads="1"/>
          </p:cNvSpPr>
          <p:nvPr/>
        </p:nvSpPr>
        <p:spPr bwMode="auto">
          <a:xfrm>
            <a:off x="7521575" y="5651500"/>
            <a:ext cx="247650" cy="247650"/>
          </a:xfrm>
          <a:prstGeom prst="ellipse">
            <a:avLst/>
          </a:prstGeom>
          <a:solidFill>
            <a:srgbClr val="3333CC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5674" name="Group 74"/>
          <p:cNvGrpSpPr>
            <a:grpSpLocks/>
          </p:cNvGrpSpPr>
          <p:nvPr/>
        </p:nvGrpSpPr>
        <p:grpSpPr bwMode="auto">
          <a:xfrm>
            <a:off x="1459149" y="1973094"/>
            <a:ext cx="609600" cy="1676400"/>
            <a:chOff x="1440" y="1488"/>
            <a:chExt cx="384" cy="1056"/>
          </a:xfrm>
        </p:grpSpPr>
        <p:sp>
          <p:nvSpPr>
            <p:cNvPr id="25682" name="Line 75"/>
            <p:cNvSpPr>
              <a:spLocks noChangeShapeType="1"/>
            </p:cNvSpPr>
            <p:nvPr/>
          </p:nvSpPr>
          <p:spPr bwMode="auto">
            <a:xfrm>
              <a:off x="1440" y="1872"/>
              <a:ext cx="38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83" name="Line 76"/>
            <p:cNvSpPr>
              <a:spLocks noChangeShapeType="1"/>
            </p:cNvSpPr>
            <p:nvPr/>
          </p:nvSpPr>
          <p:spPr bwMode="auto">
            <a:xfrm>
              <a:off x="1536" y="1968"/>
              <a:ext cx="1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84" name="Line 77"/>
            <p:cNvSpPr>
              <a:spLocks noChangeShapeType="1"/>
            </p:cNvSpPr>
            <p:nvPr/>
          </p:nvSpPr>
          <p:spPr bwMode="auto">
            <a:xfrm>
              <a:off x="1440" y="2064"/>
              <a:ext cx="38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85" name="Line 78"/>
            <p:cNvSpPr>
              <a:spLocks noChangeShapeType="1"/>
            </p:cNvSpPr>
            <p:nvPr/>
          </p:nvSpPr>
          <p:spPr bwMode="auto">
            <a:xfrm>
              <a:off x="1536" y="2160"/>
              <a:ext cx="1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86" name="Line 79"/>
            <p:cNvSpPr>
              <a:spLocks noChangeShapeType="1"/>
            </p:cNvSpPr>
            <p:nvPr/>
          </p:nvSpPr>
          <p:spPr bwMode="auto">
            <a:xfrm flipV="1">
              <a:off x="1632" y="1488"/>
              <a:ext cx="0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87" name="Line 80"/>
            <p:cNvSpPr>
              <a:spLocks noChangeShapeType="1"/>
            </p:cNvSpPr>
            <p:nvPr/>
          </p:nvSpPr>
          <p:spPr bwMode="auto">
            <a:xfrm>
              <a:off x="1632" y="2160"/>
              <a:ext cx="0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675" name="Line 81"/>
          <p:cNvSpPr>
            <a:spLocks noChangeShapeType="1"/>
          </p:cNvSpPr>
          <p:nvPr/>
        </p:nvSpPr>
        <p:spPr bwMode="auto">
          <a:xfrm flipH="1">
            <a:off x="1770434" y="1905000"/>
            <a:ext cx="3258766" cy="273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5676" name="Line 82"/>
          <p:cNvSpPr>
            <a:spLocks noChangeShapeType="1"/>
          </p:cNvSpPr>
          <p:nvPr/>
        </p:nvSpPr>
        <p:spPr bwMode="auto">
          <a:xfrm flipH="1">
            <a:off x="1770434" y="1905000"/>
            <a:ext cx="3258766" cy="13537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5677" name="Line 83"/>
          <p:cNvSpPr>
            <a:spLocks noChangeShapeType="1"/>
          </p:cNvSpPr>
          <p:nvPr/>
        </p:nvSpPr>
        <p:spPr bwMode="auto">
          <a:xfrm flipH="1" flipV="1">
            <a:off x="1770433" y="3463045"/>
            <a:ext cx="2887291" cy="91845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5678" name="Line 84"/>
          <p:cNvSpPr>
            <a:spLocks noChangeShapeType="1"/>
          </p:cNvSpPr>
          <p:nvPr/>
        </p:nvSpPr>
        <p:spPr bwMode="auto">
          <a:xfrm flipH="1" flipV="1">
            <a:off x="1799616" y="2198450"/>
            <a:ext cx="3381983" cy="2230674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5679" name="Rectangle 85"/>
          <p:cNvSpPr>
            <a:spLocks noChangeArrowheads="1"/>
          </p:cNvSpPr>
          <p:nvPr/>
        </p:nvSpPr>
        <p:spPr bwMode="auto">
          <a:xfrm>
            <a:off x="4708525" y="2498725"/>
            <a:ext cx="18415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endParaRPr kumimoji="0" lang="en-US"/>
          </a:p>
          <a:p>
            <a:endParaRPr kumimoji="0" lang="en-US"/>
          </a:p>
        </p:txBody>
      </p:sp>
      <p:sp>
        <p:nvSpPr>
          <p:cNvPr id="25680" name="Rectangle 86"/>
          <p:cNvSpPr>
            <a:spLocks noChangeArrowheads="1"/>
          </p:cNvSpPr>
          <p:nvPr/>
        </p:nvSpPr>
        <p:spPr bwMode="auto">
          <a:xfrm>
            <a:off x="4210050" y="2635250"/>
            <a:ext cx="45719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pPr algn="ctr"/>
            <a:r>
              <a:rPr kumimoji="0" lang="en-US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 fonte de alimentação CC ideal </a:t>
            </a:r>
          </a:p>
          <a:p>
            <a:pPr algn="ctr"/>
            <a:r>
              <a:rPr kumimoji="0" lang="en-US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não tem ondulação de CA. </a:t>
            </a:r>
          </a:p>
        </p:txBody>
      </p:sp>
      <p:sp>
        <p:nvSpPr>
          <p:cNvPr id="25681" name="Rectangle 87"/>
          <p:cNvSpPr>
            <a:spLocks noChangeArrowheads="1"/>
          </p:cNvSpPr>
          <p:nvPr/>
        </p:nvSpPr>
        <p:spPr bwMode="auto">
          <a:xfrm>
            <a:off x="295275" y="4552950"/>
            <a:ext cx="30407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Ondulação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 = 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4194175" y="6350"/>
            <a:ext cx="4940300" cy="1905000"/>
          </a:xfrm>
          <a:prstGeom prst="cube">
            <a:avLst>
              <a:gd name="adj" fmla="val 24833"/>
            </a:avLst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318125" y="708025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337175" y="1235075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419725" y="593725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438775" y="111760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451475" y="1647825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41825" y="701675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965700" y="701675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75225" y="1222375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448175" y="1231900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543425" y="59055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562475" y="111125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4575175" y="164465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169025" y="701675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175375" y="1228725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7029450" y="701675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7562850" y="1219200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5140325" y="1657350"/>
            <a:ext cx="9525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6867525" y="1644650"/>
            <a:ext cx="9525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7988300" y="654050"/>
            <a:ext cx="784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CA</a:t>
            </a:r>
            <a:endParaRPr kumimoji="0" lang="en-US" sz="2800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8004175" y="1174750"/>
            <a:ext cx="784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CC</a:t>
            </a:r>
            <a:endParaRPr kumimoji="0" lang="en-US" sz="2800"/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4203700" y="4524375"/>
            <a:ext cx="4940300" cy="1905000"/>
          </a:xfrm>
          <a:prstGeom prst="cube">
            <a:avLst>
              <a:gd name="adj" fmla="val 25000"/>
            </a:avLst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5327650" y="5226050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5848350" y="5746750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4451350" y="5222875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4457700" y="5749925"/>
            <a:ext cx="82550" cy="3810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552950" y="5108575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572000" y="563245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4584700" y="6162675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6178550" y="52197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6689725" y="52070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6711950" y="57404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6184900" y="57499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6280150" y="510857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6299200" y="5629275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6311900" y="616267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7038975" y="52197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7550150" y="52070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7572375" y="57404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7042150" y="57499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7137400" y="510857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7159625" y="5629275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7169150" y="616267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5149850" y="6175375"/>
            <a:ext cx="9525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6013450" y="6162675"/>
            <a:ext cx="9525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71" name="Rectangle 47"/>
          <p:cNvSpPr>
            <a:spLocks noChangeArrowheads="1"/>
          </p:cNvSpPr>
          <p:nvPr/>
        </p:nvSpPr>
        <p:spPr bwMode="auto">
          <a:xfrm>
            <a:off x="6877050" y="6162675"/>
            <a:ext cx="9525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72" name="Rectangle 48"/>
          <p:cNvSpPr>
            <a:spLocks noChangeArrowheads="1"/>
          </p:cNvSpPr>
          <p:nvPr/>
        </p:nvSpPr>
        <p:spPr bwMode="auto">
          <a:xfrm>
            <a:off x="8035925" y="5181600"/>
            <a:ext cx="597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 dirty="0">
                <a:latin typeface="Calibri" pitchFamily="34" charset="0"/>
              </a:rPr>
              <a:t>V</a:t>
            </a:r>
            <a:r>
              <a:rPr kumimoji="0" lang="en-US" b="1" baseline="-25000" dirty="0">
                <a:latin typeface="Calibri" pitchFamily="34" charset="0"/>
              </a:rPr>
              <a:t>CA</a:t>
            </a:r>
            <a:endParaRPr kumimoji="0" lang="en-US" dirty="0">
              <a:latin typeface="Calibri" pitchFamily="34" charset="0"/>
            </a:endParaRPr>
          </a:p>
        </p:txBody>
      </p:sp>
      <p:sp>
        <p:nvSpPr>
          <p:cNvPr id="26673" name="Rectangle 49"/>
          <p:cNvSpPr>
            <a:spLocks noChangeArrowheads="1"/>
          </p:cNvSpPr>
          <p:nvPr/>
        </p:nvSpPr>
        <p:spPr bwMode="auto">
          <a:xfrm>
            <a:off x="8051800" y="5702300"/>
            <a:ext cx="581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 dirty="0">
                <a:latin typeface="Calibri" pitchFamily="34" charset="0"/>
              </a:rPr>
              <a:t>V</a:t>
            </a:r>
            <a:r>
              <a:rPr kumimoji="0" lang="en-US" b="1" baseline="-25000" dirty="0">
                <a:latin typeface="Calibri" pitchFamily="34" charset="0"/>
              </a:rPr>
              <a:t>CC</a:t>
            </a:r>
            <a:endParaRPr kumimoji="0" lang="en-US" dirty="0">
              <a:latin typeface="Calibri" pitchFamily="34" charset="0"/>
            </a:endParaRPr>
          </a:p>
        </p:txBody>
      </p:sp>
      <p:sp>
        <p:nvSpPr>
          <p:cNvPr id="26674" name="Rectangle 50"/>
          <p:cNvSpPr>
            <a:spLocks noChangeArrowheads="1"/>
          </p:cNvSpPr>
          <p:nvPr/>
        </p:nvSpPr>
        <p:spPr bwMode="auto">
          <a:xfrm>
            <a:off x="4714875" y="2492375"/>
            <a:ext cx="18415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endParaRPr kumimoji="0" lang="en-US"/>
          </a:p>
          <a:p>
            <a:endParaRPr kumimoji="0" lang="en-US"/>
          </a:p>
        </p:txBody>
      </p:sp>
      <p:grpSp>
        <p:nvGrpSpPr>
          <p:cNvPr id="26675" name="Group 51"/>
          <p:cNvGrpSpPr>
            <a:grpSpLocks/>
          </p:cNvGrpSpPr>
          <p:nvPr/>
        </p:nvGrpSpPr>
        <p:grpSpPr bwMode="auto">
          <a:xfrm>
            <a:off x="1184275" y="1654175"/>
            <a:ext cx="384175" cy="511175"/>
            <a:chOff x="758" y="1258"/>
            <a:chExt cx="242" cy="322"/>
          </a:xfrm>
        </p:grpSpPr>
        <p:sp>
          <p:nvSpPr>
            <p:cNvPr id="26745" name="AutoShape 52"/>
            <p:cNvSpPr>
              <a:spLocks noChangeArrowheads="1"/>
            </p:cNvSpPr>
            <p:nvPr/>
          </p:nvSpPr>
          <p:spPr bwMode="auto">
            <a:xfrm rot="5400000">
              <a:off x="715" y="1302"/>
              <a:ext cx="306" cy="22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46" name="Line 53"/>
            <p:cNvSpPr>
              <a:spLocks noChangeShapeType="1"/>
            </p:cNvSpPr>
            <p:nvPr/>
          </p:nvSpPr>
          <p:spPr bwMode="auto">
            <a:xfrm>
              <a:off x="1000" y="1258"/>
              <a:ext cx="0" cy="3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6676" name="Group 54"/>
          <p:cNvGrpSpPr>
            <a:grpSpLocks/>
          </p:cNvGrpSpPr>
          <p:nvPr/>
        </p:nvGrpSpPr>
        <p:grpSpPr bwMode="auto">
          <a:xfrm>
            <a:off x="2825750" y="2266950"/>
            <a:ext cx="247650" cy="654050"/>
            <a:chOff x="1792" y="1644"/>
            <a:chExt cx="156" cy="412"/>
          </a:xfrm>
        </p:grpSpPr>
        <p:sp>
          <p:nvSpPr>
            <p:cNvPr id="26738" name="Line 55"/>
            <p:cNvSpPr>
              <a:spLocks noChangeShapeType="1"/>
            </p:cNvSpPr>
            <p:nvPr/>
          </p:nvSpPr>
          <p:spPr bwMode="auto">
            <a:xfrm flipH="1" flipV="1">
              <a:off x="1798" y="1686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739" name="Line 56"/>
            <p:cNvSpPr>
              <a:spLocks noChangeShapeType="1"/>
            </p:cNvSpPr>
            <p:nvPr/>
          </p:nvSpPr>
          <p:spPr bwMode="auto">
            <a:xfrm flipH="1" flipV="1">
              <a:off x="1796" y="1820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740" name="Line 57"/>
            <p:cNvSpPr>
              <a:spLocks noChangeShapeType="1"/>
            </p:cNvSpPr>
            <p:nvPr/>
          </p:nvSpPr>
          <p:spPr bwMode="auto">
            <a:xfrm flipH="1" flipV="1">
              <a:off x="1794" y="1954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741" name="Line 58"/>
            <p:cNvSpPr>
              <a:spLocks noChangeShapeType="1"/>
            </p:cNvSpPr>
            <p:nvPr/>
          </p:nvSpPr>
          <p:spPr bwMode="auto">
            <a:xfrm flipV="1">
              <a:off x="1792" y="1884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742" name="Line 59"/>
            <p:cNvSpPr>
              <a:spLocks noChangeShapeType="1"/>
            </p:cNvSpPr>
            <p:nvPr/>
          </p:nvSpPr>
          <p:spPr bwMode="auto">
            <a:xfrm flipV="1">
              <a:off x="1798" y="1750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743" name="Line 60"/>
            <p:cNvSpPr>
              <a:spLocks noChangeShapeType="1"/>
            </p:cNvSpPr>
            <p:nvPr/>
          </p:nvSpPr>
          <p:spPr bwMode="auto">
            <a:xfrm flipV="1">
              <a:off x="1800" y="1644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744" name="Line 61"/>
            <p:cNvSpPr>
              <a:spLocks noChangeShapeType="1"/>
            </p:cNvSpPr>
            <p:nvPr/>
          </p:nvSpPr>
          <p:spPr bwMode="auto">
            <a:xfrm flipV="1">
              <a:off x="1870" y="2026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6677" name="Group 62"/>
          <p:cNvGrpSpPr>
            <a:grpSpLocks/>
          </p:cNvGrpSpPr>
          <p:nvPr/>
        </p:nvGrpSpPr>
        <p:grpSpPr bwMode="auto">
          <a:xfrm>
            <a:off x="1657350" y="3654425"/>
            <a:ext cx="511175" cy="244475"/>
            <a:chOff x="1056" y="2518"/>
            <a:chExt cx="322" cy="154"/>
          </a:xfrm>
        </p:grpSpPr>
        <p:sp>
          <p:nvSpPr>
            <p:cNvPr id="26735" name="Line 63"/>
            <p:cNvSpPr>
              <a:spLocks noChangeShapeType="1"/>
            </p:cNvSpPr>
            <p:nvPr/>
          </p:nvSpPr>
          <p:spPr bwMode="auto">
            <a:xfrm>
              <a:off x="1056" y="2518"/>
              <a:ext cx="3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736" name="Line 64"/>
            <p:cNvSpPr>
              <a:spLocks noChangeShapeType="1"/>
            </p:cNvSpPr>
            <p:nvPr/>
          </p:nvSpPr>
          <p:spPr bwMode="auto">
            <a:xfrm>
              <a:off x="1200" y="2672"/>
              <a:ext cx="5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737" name="Line 65"/>
            <p:cNvSpPr>
              <a:spLocks noChangeShapeType="1"/>
            </p:cNvSpPr>
            <p:nvPr/>
          </p:nvSpPr>
          <p:spPr bwMode="auto">
            <a:xfrm>
              <a:off x="1142" y="2596"/>
              <a:ext cx="15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6678" name="Group 66"/>
          <p:cNvGrpSpPr>
            <a:grpSpLocks/>
          </p:cNvGrpSpPr>
          <p:nvPr/>
        </p:nvGrpSpPr>
        <p:grpSpPr bwMode="auto">
          <a:xfrm>
            <a:off x="355600" y="2222500"/>
            <a:ext cx="669925" cy="631825"/>
            <a:chOff x="236" y="1616"/>
            <a:chExt cx="422" cy="398"/>
          </a:xfrm>
        </p:grpSpPr>
        <p:sp>
          <p:nvSpPr>
            <p:cNvPr id="26733" name="Oval 67"/>
            <p:cNvSpPr>
              <a:spLocks noChangeArrowheads="1"/>
            </p:cNvSpPr>
            <p:nvPr/>
          </p:nvSpPr>
          <p:spPr bwMode="auto">
            <a:xfrm>
              <a:off x="236" y="1616"/>
              <a:ext cx="422" cy="39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34" name="Rectangle 68"/>
            <p:cNvSpPr>
              <a:spLocks noChangeArrowheads="1"/>
            </p:cNvSpPr>
            <p:nvPr/>
          </p:nvSpPr>
          <p:spPr bwMode="auto">
            <a:xfrm>
              <a:off x="274" y="1632"/>
              <a:ext cx="38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/>
                <a:t>CA</a:t>
              </a:r>
            </a:p>
          </p:txBody>
        </p:sp>
      </p:grpSp>
      <p:sp>
        <p:nvSpPr>
          <p:cNvPr id="26679" name="Line 69"/>
          <p:cNvSpPr>
            <a:spLocks noChangeShapeType="1"/>
          </p:cNvSpPr>
          <p:nvPr/>
        </p:nvSpPr>
        <p:spPr bwMode="auto">
          <a:xfrm flipH="1" flipV="1">
            <a:off x="635000" y="1905000"/>
            <a:ext cx="5492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6680" name="Line 70"/>
          <p:cNvSpPr>
            <a:spLocks noChangeShapeType="1"/>
          </p:cNvSpPr>
          <p:nvPr/>
        </p:nvSpPr>
        <p:spPr bwMode="auto">
          <a:xfrm>
            <a:off x="625475" y="1882775"/>
            <a:ext cx="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6681" name="Line 71"/>
          <p:cNvSpPr>
            <a:spLocks noChangeShapeType="1"/>
          </p:cNvSpPr>
          <p:nvPr/>
        </p:nvSpPr>
        <p:spPr bwMode="auto">
          <a:xfrm>
            <a:off x="622300" y="2876550"/>
            <a:ext cx="0" cy="444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6682" name="Line 72"/>
          <p:cNvSpPr>
            <a:spLocks noChangeShapeType="1"/>
          </p:cNvSpPr>
          <p:nvPr/>
        </p:nvSpPr>
        <p:spPr bwMode="auto">
          <a:xfrm>
            <a:off x="612775" y="3295650"/>
            <a:ext cx="2387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6683" name="Line 73"/>
          <p:cNvSpPr>
            <a:spLocks noChangeShapeType="1"/>
          </p:cNvSpPr>
          <p:nvPr/>
        </p:nvSpPr>
        <p:spPr bwMode="auto">
          <a:xfrm flipV="1">
            <a:off x="1936750" y="3308350"/>
            <a:ext cx="0" cy="3333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6684" name="Line 74"/>
          <p:cNvSpPr>
            <a:spLocks noChangeShapeType="1"/>
          </p:cNvSpPr>
          <p:nvPr/>
        </p:nvSpPr>
        <p:spPr bwMode="auto">
          <a:xfrm flipV="1">
            <a:off x="2971800" y="2936875"/>
            <a:ext cx="0" cy="3587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6685" name="Line 75"/>
          <p:cNvSpPr>
            <a:spLocks noChangeShapeType="1"/>
          </p:cNvSpPr>
          <p:nvPr/>
        </p:nvSpPr>
        <p:spPr bwMode="auto">
          <a:xfrm flipV="1">
            <a:off x="1587500" y="1901825"/>
            <a:ext cx="13493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6686" name="Line 76"/>
          <p:cNvSpPr>
            <a:spLocks noChangeShapeType="1"/>
          </p:cNvSpPr>
          <p:nvPr/>
        </p:nvSpPr>
        <p:spPr bwMode="auto">
          <a:xfrm>
            <a:off x="2962275" y="1879600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6687" name="Group 77"/>
          <p:cNvGrpSpPr>
            <a:grpSpLocks/>
          </p:cNvGrpSpPr>
          <p:nvPr/>
        </p:nvGrpSpPr>
        <p:grpSpPr bwMode="auto">
          <a:xfrm>
            <a:off x="1911350" y="2368550"/>
            <a:ext cx="546100" cy="241300"/>
            <a:chOff x="1216" y="1708"/>
            <a:chExt cx="344" cy="152"/>
          </a:xfrm>
        </p:grpSpPr>
        <p:sp>
          <p:nvSpPr>
            <p:cNvPr id="26730" name="Arc 78"/>
            <p:cNvSpPr>
              <a:spLocks/>
            </p:cNvSpPr>
            <p:nvPr/>
          </p:nvSpPr>
          <p:spPr bwMode="auto">
            <a:xfrm>
              <a:off x="1360" y="1816"/>
              <a:ext cx="200" cy="42"/>
            </a:xfrm>
            <a:custGeom>
              <a:avLst/>
              <a:gdLst>
                <a:gd name="T0" fmla="*/ 0 w 21708"/>
                <a:gd name="T1" fmla="*/ 0 h 21600"/>
                <a:gd name="T2" fmla="*/ 0 w 21708"/>
                <a:gd name="T3" fmla="*/ 0 h 21600"/>
                <a:gd name="T4" fmla="*/ 0 w 2170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8"/>
                <a:gd name="T10" fmla="*/ 0 h 21600"/>
                <a:gd name="T11" fmla="*/ 21708 w 217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8" h="21600" fill="none" extrusionOk="0">
                  <a:moveTo>
                    <a:pt x="0" y="0"/>
                  </a:moveTo>
                  <a:cubicBezTo>
                    <a:pt x="36" y="0"/>
                    <a:pt x="72" y="-1"/>
                    <a:pt x="108" y="0"/>
                  </a:cubicBezTo>
                  <a:cubicBezTo>
                    <a:pt x="12037" y="0"/>
                    <a:pt x="21708" y="9670"/>
                    <a:pt x="21708" y="21600"/>
                  </a:cubicBezTo>
                </a:path>
                <a:path w="21708" h="21600" stroke="0" extrusionOk="0">
                  <a:moveTo>
                    <a:pt x="0" y="0"/>
                  </a:moveTo>
                  <a:cubicBezTo>
                    <a:pt x="36" y="0"/>
                    <a:pt x="72" y="-1"/>
                    <a:pt x="108" y="0"/>
                  </a:cubicBezTo>
                  <a:cubicBezTo>
                    <a:pt x="12037" y="0"/>
                    <a:pt x="21708" y="9670"/>
                    <a:pt x="21708" y="21600"/>
                  </a:cubicBezTo>
                  <a:lnTo>
                    <a:pt x="108" y="21600"/>
                  </a:lnTo>
                  <a:close/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31" name="Arc 79"/>
            <p:cNvSpPr>
              <a:spLocks/>
            </p:cNvSpPr>
            <p:nvPr/>
          </p:nvSpPr>
          <p:spPr bwMode="auto">
            <a:xfrm>
              <a:off x="1218" y="1814"/>
              <a:ext cx="200" cy="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12"/>
                    <a:pt x="9604" y="59"/>
                    <a:pt x="2149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12"/>
                    <a:pt x="9604" y="59"/>
                    <a:pt x="21492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32" name="Line 80"/>
            <p:cNvSpPr>
              <a:spLocks noChangeShapeType="1"/>
            </p:cNvSpPr>
            <p:nvPr/>
          </p:nvSpPr>
          <p:spPr bwMode="auto">
            <a:xfrm>
              <a:off x="1216" y="1708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6688" name="Line 81"/>
          <p:cNvSpPr>
            <a:spLocks noChangeShapeType="1"/>
          </p:cNvSpPr>
          <p:nvPr/>
        </p:nvSpPr>
        <p:spPr bwMode="auto">
          <a:xfrm>
            <a:off x="2178050" y="2574925"/>
            <a:ext cx="0" cy="692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6689" name="Group 82"/>
          <p:cNvGrpSpPr>
            <a:grpSpLocks/>
          </p:cNvGrpSpPr>
          <p:nvPr/>
        </p:nvGrpSpPr>
        <p:grpSpPr bwMode="auto">
          <a:xfrm>
            <a:off x="2343150" y="2041525"/>
            <a:ext cx="171450" cy="165100"/>
            <a:chOff x="1488" y="1502"/>
            <a:chExt cx="108" cy="104"/>
          </a:xfrm>
        </p:grpSpPr>
        <p:sp>
          <p:nvSpPr>
            <p:cNvPr id="26728" name="Line 83"/>
            <p:cNvSpPr>
              <a:spLocks noChangeShapeType="1"/>
            </p:cNvSpPr>
            <p:nvPr/>
          </p:nvSpPr>
          <p:spPr bwMode="auto">
            <a:xfrm flipV="1">
              <a:off x="1488" y="1558"/>
              <a:ext cx="108" cy="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729" name="Line 84"/>
            <p:cNvSpPr>
              <a:spLocks noChangeShapeType="1"/>
            </p:cNvSpPr>
            <p:nvPr/>
          </p:nvSpPr>
          <p:spPr bwMode="auto">
            <a:xfrm flipV="1">
              <a:off x="1548" y="1502"/>
              <a:ext cx="0" cy="1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3927475" y="2838450"/>
            <a:ext cx="2489200" cy="584200"/>
            <a:chOff x="2288" y="1764"/>
            <a:chExt cx="1568" cy="368"/>
          </a:xfrm>
        </p:grpSpPr>
        <p:sp>
          <p:nvSpPr>
            <p:cNvPr id="26726" name="Rectangle 86"/>
            <p:cNvSpPr>
              <a:spLocks noChangeArrowheads="1"/>
            </p:cNvSpPr>
            <p:nvPr/>
          </p:nvSpPr>
          <p:spPr bwMode="auto">
            <a:xfrm>
              <a:off x="2288" y="1764"/>
              <a:ext cx="71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ondulação</a:t>
              </a:r>
              <a:r>
                <a:rPr kumimoji="0"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</a:p>
            <a:p>
              <a:r>
                <a:rPr kumimoji="0"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de CA    = </a:t>
              </a:r>
            </a:p>
          </p:txBody>
        </p:sp>
        <p:sp>
          <p:nvSpPr>
            <p:cNvPr id="26727" name="Line 87"/>
            <p:cNvSpPr>
              <a:spLocks noChangeShapeType="1"/>
            </p:cNvSpPr>
            <p:nvPr/>
          </p:nvSpPr>
          <p:spPr bwMode="auto">
            <a:xfrm>
              <a:off x="3158" y="2036"/>
              <a:ext cx="698" cy="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3009900" y="2057400"/>
            <a:ext cx="5045075" cy="4146550"/>
            <a:chOff x="1890" y="1590"/>
            <a:chExt cx="3178" cy="2612"/>
          </a:xfrm>
        </p:grpSpPr>
        <p:sp>
          <p:nvSpPr>
            <p:cNvPr id="26714" name="Oval 89"/>
            <p:cNvSpPr>
              <a:spLocks noChangeArrowheads="1"/>
            </p:cNvSpPr>
            <p:nvPr/>
          </p:nvSpPr>
          <p:spPr bwMode="auto">
            <a:xfrm>
              <a:off x="4912" y="3908"/>
              <a:ext cx="156" cy="156"/>
            </a:xfrm>
            <a:prstGeom prst="ellipse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6715" name="Group 90"/>
            <p:cNvGrpSpPr>
              <a:grpSpLocks/>
            </p:cNvGrpSpPr>
            <p:nvPr/>
          </p:nvGrpSpPr>
          <p:grpSpPr bwMode="auto">
            <a:xfrm>
              <a:off x="1890" y="1590"/>
              <a:ext cx="2156" cy="2612"/>
              <a:chOff x="1890" y="1590"/>
              <a:chExt cx="2156" cy="2612"/>
            </a:xfrm>
          </p:grpSpPr>
          <p:sp>
            <p:nvSpPr>
              <p:cNvPr id="26716" name="Rectangle 91"/>
              <p:cNvSpPr>
                <a:spLocks noChangeArrowheads="1"/>
              </p:cNvSpPr>
              <p:nvPr/>
            </p:nvSpPr>
            <p:spPr bwMode="auto">
              <a:xfrm>
                <a:off x="3672" y="3548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717" name="Rectangle 92"/>
              <p:cNvSpPr>
                <a:spLocks noChangeArrowheads="1"/>
              </p:cNvSpPr>
              <p:nvPr/>
            </p:nvSpPr>
            <p:spPr bwMode="auto">
              <a:xfrm>
                <a:off x="3362" y="3890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718" name="Rectangle 93"/>
              <p:cNvSpPr>
                <a:spLocks noChangeArrowheads="1"/>
              </p:cNvSpPr>
              <p:nvPr/>
            </p:nvSpPr>
            <p:spPr bwMode="auto">
              <a:xfrm>
                <a:off x="3414" y="3486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719" name="Rectangle 94"/>
              <p:cNvSpPr>
                <a:spLocks noChangeArrowheads="1"/>
              </p:cNvSpPr>
              <p:nvPr/>
            </p:nvSpPr>
            <p:spPr bwMode="auto">
              <a:xfrm>
                <a:off x="3426" y="3814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720" name="Rectangle 95"/>
              <p:cNvSpPr>
                <a:spLocks noChangeArrowheads="1"/>
              </p:cNvSpPr>
              <p:nvPr/>
            </p:nvSpPr>
            <p:spPr bwMode="auto">
              <a:xfrm>
                <a:off x="3434" y="415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721" name="Rectangle 96"/>
              <p:cNvSpPr>
                <a:spLocks noChangeArrowheads="1"/>
              </p:cNvSpPr>
              <p:nvPr/>
            </p:nvSpPr>
            <p:spPr bwMode="auto">
              <a:xfrm>
                <a:off x="3128" y="3552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722" name="Rectangle 97"/>
              <p:cNvSpPr>
                <a:spLocks noChangeArrowheads="1"/>
              </p:cNvSpPr>
              <p:nvPr/>
            </p:nvSpPr>
            <p:spPr bwMode="auto">
              <a:xfrm>
                <a:off x="3134" y="3880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723" name="Rectangle 98"/>
              <p:cNvSpPr>
                <a:spLocks noChangeArrowheads="1"/>
              </p:cNvSpPr>
              <p:nvPr/>
            </p:nvSpPr>
            <p:spPr bwMode="auto">
              <a:xfrm>
                <a:off x="3342" y="2328"/>
                <a:ext cx="7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2075" rIns="92075">
                <a:spAutoFit/>
              </a:bodyPr>
              <a:lstStyle/>
              <a:p>
                <a:r>
                  <a:rPr kumimoji="0"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rPr>
                  <a:t>12 V</a:t>
                </a:r>
                <a:r>
                  <a:rPr kumimoji="0" lang="en-US" sz="2800" b="1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rPr>
                  <a:t>CC</a:t>
                </a:r>
                <a:endParaRPr kumimoji="0"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26724" name="Line 99"/>
              <p:cNvSpPr>
                <a:spLocks noChangeShapeType="1"/>
              </p:cNvSpPr>
              <p:nvPr/>
            </p:nvSpPr>
            <p:spPr bwMode="auto">
              <a:xfrm>
                <a:off x="1896" y="1590"/>
                <a:ext cx="904" cy="167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725" name="Line 100"/>
              <p:cNvSpPr>
                <a:spLocks noChangeShapeType="1"/>
              </p:cNvSpPr>
              <p:nvPr/>
            </p:nvSpPr>
            <p:spPr bwMode="auto">
              <a:xfrm flipH="1" flipV="1">
                <a:off x="1890" y="2182"/>
                <a:ext cx="894" cy="108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none" w="sm" len="sm"/>
                <a:tailEnd type="stealth" w="med" len="lg"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1" name="Group 101"/>
          <p:cNvGrpSpPr>
            <a:grpSpLocks/>
          </p:cNvGrpSpPr>
          <p:nvPr/>
        </p:nvGrpSpPr>
        <p:grpSpPr bwMode="auto">
          <a:xfrm>
            <a:off x="2924175" y="539750"/>
            <a:ext cx="5019675" cy="2724150"/>
            <a:chOff x="1896" y="370"/>
            <a:chExt cx="3162" cy="1716"/>
          </a:xfrm>
        </p:grpSpPr>
        <p:sp>
          <p:nvSpPr>
            <p:cNvPr id="26697" name="Rectangle 102"/>
            <p:cNvSpPr>
              <a:spLocks noChangeArrowheads="1"/>
            </p:cNvSpPr>
            <p:nvPr/>
          </p:nvSpPr>
          <p:spPr bwMode="auto">
            <a:xfrm>
              <a:off x="4206" y="432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98" name="Rectangle 103"/>
            <p:cNvSpPr>
              <a:spLocks noChangeArrowheads="1"/>
            </p:cNvSpPr>
            <p:nvPr/>
          </p:nvSpPr>
          <p:spPr bwMode="auto">
            <a:xfrm>
              <a:off x="4220" y="768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99" name="Rectangle 104"/>
            <p:cNvSpPr>
              <a:spLocks noChangeArrowheads="1"/>
            </p:cNvSpPr>
            <p:nvPr/>
          </p:nvSpPr>
          <p:spPr bwMode="auto">
            <a:xfrm>
              <a:off x="3948" y="370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00" name="Rectangle 105"/>
            <p:cNvSpPr>
              <a:spLocks noChangeArrowheads="1"/>
            </p:cNvSpPr>
            <p:nvPr/>
          </p:nvSpPr>
          <p:spPr bwMode="auto">
            <a:xfrm>
              <a:off x="3960" y="700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01" name="Rectangle 106"/>
            <p:cNvSpPr>
              <a:spLocks noChangeArrowheads="1"/>
            </p:cNvSpPr>
            <p:nvPr/>
          </p:nvSpPr>
          <p:spPr bwMode="auto">
            <a:xfrm>
              <a:off x="3968" y="1034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02" name="Rectangle 107"/>
            <p:cNvSpPr>
              <a:spLocks noChangeArrowheads="1"/>
            </p:cNvSpPr>
            <p:nvPr/>
          </p:nvSpPr>
          <p:spPr bwMode="auto">
            <a:xfrm>
              <a:off x="4748" y="432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03" name="Rectangle 108"/>
            <p:cNvSpPr>
              <a:spLocks noChangeArrowheads="1"/>
            </p:cNvSpPr>
            <p:nvPr/>
          </p:nvSpPr>
          <p:spPr bwMode="auto">
            <a:xfrm>
              <a:off x="4428" y="774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04" name="Rectangle 109"/>
            <p:cNvSpPr>
              <a:spLocks noChangeArrowheads="1"/>
            </p:cNvSpPr>
            <p:nvPr/>
          </p:nvSpPr>
          <p:spPr bwMode="auto">
            <a:xfrm>
              <a:off x="4488" y="370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05" name="Rectangle 110"/>
            <p:cNvSpPr>
              <a:spLocks noChangeArrowheads="1"/>
            </p:cNvSpPr>
            <p:nvPr/>
          </p:nvSpPr>
          <p:spPr bwMode="auto">
            <a:xfrm>
              <a:off x="4502" y="700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06" name="Rectangle 111"/>
            <p:cNvSpPr>
              <a:spLocks noChangeArrowheads="1"/>
            </p:cNvSpPr>
            <p:nvPr/>
          </p:nvSpPr>
          <p:spPr bwMode="auto">
            <a:xfrm>
              <a:off x="4508" y="1034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07" name="Rectangle 112"/>
            <p:cNvSpPr>
              <a:spLocks noChangeArrowheads="1"/>
            </p:cNvSpPr>
            <p:nvPr/>
          </p:nvSpPr>
          <p:spPr bwMode="auto">
            <a:xfrm>
              <a:off x="3780" y="1036"/>
              <a:ext cx="6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08" name="Oval 113"/>
            <p:cNvSpPr>
              <a:spLocks noChangeArrowheads="1"/>
            </p:cNvSpPr>
            <p:nvPr/>
          </p:nvSpPr>
          <p:spPr bwMode="auto">
            <a:xfrm>
              <a:off x="4902" y="476"/>
              <a:ext cx="156" cy="156"/>
            </a:xfrm>
            <a:prstGeom prst="ellipse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09" name="Rectangle 114"/>
            <p:cNvSpPr>
              <a:spLocks noChangeArrowheads="1"/>
            </p:cNvSpPr>
            <p:nvPr/>
          </p:nvSpPr>
          <p:spPr bwMode="auto">
            <a:xfrm>
              <a:off x="3670" y="436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10" name="Rectangle 115"/>
            <p:cNvSpPr>
              <a:spLocks noChangeArrowheads="1"/>
            </p:cNvSpPr>
            <p:nvPr/>
          </p:nvSpPr>
          <p:spPr bwMode="auto">
            <a:xfrm>
              <a:off x="3676" y="772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11" name="Rectangle 116"/>
            <p:cNvSpPr>
              <a:spLocks noChangeArrowheads="1"/>
            </p:cNvSpPr>
            <p:nvPr/>
          </p:nvSpPr>
          <p:spPr bwMode="auto">
            <a:xfrm>
              <a:off x="3312" y="1756"/>
              <a:ext cx="87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1,32 V</a:t>
              </a:r>
              <a:r>
                <a:rPr kumimoji="0" lang="en-US" sz="2800" b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CA</a:t>
              </a:r>
              <a:endParaRPr kumimoji="0"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6712" name="Line 117"/>
            <p:cNvSpPr>
              <a:spLocks noChangeShapeType="1"/>
            </p:cNvSpPr>
            <p:nvPr/>
          </p:nvSpPr>
          <p:spPr bwMode="auto">
            <a:xfrm flipH="1">
              <a:off x="1896" y="1242"/>
              <a:ext cx="1134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713" name="Line 118"/>
            <p:cNvSpPr>
              <a:spLocks noChangeShapeType="1"/>
            </p:cNvSpPr>
            <p:nvPr/>
          </p:nvSpPr>
          <p:spPr bwMode="auto">
            <a:xfrm flipH="1">
              <a:off x="1968" y="1230"/>
              <a:ext cx="1062" cy="1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8007" name="Rectangle 119"/>
          <p:cNvSpPr>
            <a:spLocks noChangeArrowheads="1"/>
          </p:cNvSpPr>
          <p:nvPr/>
        </p:nvSpPr>
        <p:spPr bwMode="auto">
          <a:xfrm>
            <a:off x="6794500" y="2816225"/>
            <a:ext cx="8351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x 100% </a:t>
            </a:r>
          </a:p>
        </p:txBody>
      </p:sp>
      <p:sp>
        <p:nvSpPr>
          <p:cNvPr id="38008" name="Rectangle 120"/>
          <p:cNvSpPr>
            <a:spLocks noChangeArrowheads="1"/>
          </p:cNvSpPr>
          <p:nvPr/>
        </p:nvSpPr>
        <p:spPr bwMode="auto">
          <a:xfrm>
            <a:off x="7962900" y="2832100"/>
            <a:ext cx="7854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=  11 %</a:t>
            </a:r>
          </a:p>
        </p:txBody>
      </p:sp>
      <p:sp>
        <p:nvSpPr>
          <p:cNvPr id="26695" name="Rectangle 121"/>
          <p:cNvSpPr>
            <a:spLocks noChangeArrowheads="1"/>
          </p:cNvSpPr>
          <p:nvPr/>
        </p:nvSpPr>
        <p:spPr bwMode="auto">
          <a:xfrm>
            <a:off x="487363" y="4546600"/>
            <a:ext cx="24874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pPr algn="ctr"/>
            <a:r>
              <a:rPr kumimoji="0" lang="en-US" sz="1600" dirty="0" err="1">
                <a:latin typeface="Calibri" pitchFamily="34" charset="0"/>
              </a:rPr>
              <a:t>Fontes</a:t>
            </a:r>
            <a:r>
              <a:rPr kumimoji="0" lang="en-US" sz="1600" dirty="0">
                <a:latin typeface="Calibri" pitchFamily="34" charset="0"/>
              </a:rPr>
              <a:t> de </a:t>
            </a:r>
            <a:r>
              <a:rPr kumimoji="0" lang="en-US" sz="1600" dirty="0" err="1">
                <a:latin typeface="Calibri" pitchFamily="34" charset="0"/>
              </a:rPr>
              <a:t>alimentação</a:t>
            </a:r>
            <a:r>
              <a:rPr kumimoji="0" lang="en-US" sz="1600" dirty="0">
                <a:latin typeface="Calibri" pitchFamily="34" charset="0"/>
              </a:rPr>
              <a:t> real</a:t>
            </a:r>
          </a:p>
          <a:p>
            <a:pPr algn="ctr"/>
            <a:r>
              <a:rPr kumimoji="0" lang="en-US" sz="1600" dirty="0">
                <a:latin typeface="Calibri" pitchFamily="34" charset="0"/>
              </a:rPr>
              <a:t>tem </a:t>
            </a:r>
            <a:r>
              <a:rPr kumimoji="0" lang="en-US" sz="1600" dirty="0" err="1">
                <a:latin typeface="Calibri" pitchFamily="34" charset="0"/>
              </a:rPr>
              <a:t>certa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ondulação</a:t>
            </a:r>
            <a:r>
              <a:rPr kumimoji="0" lang="en-US" sz="1600" dirty="0">
                <a:latin typeface="Calibri" pitchFamily="34" charset="0"/>
              </a:rPr>
              <a:t> de CA.</a:t>
            </a:r>
          </a:p>
        </p:txBody>
      </p:sp>
      <p:sp>
        <p:nvSpPr>
          <p:cNvPr id="26696" name="Line 122"/>
          <p:cNvSpPr>
            <a:spLocks noChangeShapeType="1"/>
          </p:cNvSpPr>
          <p:nvPr/>
        </p:nvSpPr>
        <p:spPr bwMode="auto">
          <a:xfrm flipH="1" flipV="1">
            <a:off x="2174875" y="1920875"/>
            <a:ext cx="0" cy="444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3956050" y="4381500"/>
            <a:ext cx="4940300" cy="1905000"/>
            <a:chOff x="2642" y="3114"/>
            <a:chExt cx="3112" cy="1200"/>
          </a:xfrm>
        </p:grpSpPr>
        <p:sp>
          <p:nvSpPr>
            <p:cNvPr id="27675" name="AutoShape 3"/>
            <p:cNvSpPr>
              <a:spLocks noChangeArrowheads="1"/>
            </p:cNvSpPr>
            <p:nvPr/>
          </p:nvSpPr>
          <p:spPr bwMode="auto">
            <a:xfrm>
              <a:off x="2642" y="3114"/>
              <a:ext cx="3112" cy="1200"/>
            </a:xfrm>
            <a:prstGeom prst="cube">
              <a:avLst>
                <a:gd name="adj" fmla="val 25000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76" name="Rectangle 4"/>
            <p:cNvSpPr>
              <a:spLocks noChangeArrowheads="1"/>
            </p:cNvSpPr>
            <p:nvPr/>
          </p:nvSpPr>
          <p:spPr bwMode="auto">
            <a:xfrm>
              <a:off x="3350" y="3556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77" name="Rectangle 5"/>
            <p:cNvSpPr>
              <a:spLocks noChangeArrowheads="1"/>
            </p:cNvSpPr>
            <p:nvPr/>
          </p:nvSpPr>
          <p:spPr bwMode="auto">
            <a:xfrm>
              <a:off x="3672" y="3548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78" name="Rectangle 6"/>
            <p:cNvSpPr>
              <a:spLocks noChangeArrowheads="1"/>
            </p:cNvSpPr>
            <p:nvPr/>
          </p:nvSpPr>
          <p:spPr bwMode="auto">
            <a:xfrm>
              <a:off x="3678" y="3884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79" name="Rectangle 7"/>
            <p:cNvSpPr>
              <a:spLocks noChangeArrowheads="1"/>
            </p:cNvSpPr>
            <p:nvPr/>
          </p:nvSpPr>
          <p:spPr bwMode="auto">
            <a:xfrm>
              <a:off x="3362" y="3890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80" name="Rectangle 8"/>
            <p:cNvSpPr>
              <a:spLocks noChangeArrowheads="1"/>
            </p:cNvSpPr>
            <p:nvPr/>
          </p:nvSpPr>
          <p:spPr bwMode="auto">
            <a:xfrm>
              <a:off x="3414" y="3486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81" name="Rectangle 9"/>
            <p:cNvSpPr>
              <a:spLocks noChangeArrowheads="1"/>
            </p:cNvSpPr>
            <p:nvPr/>
          </p:nvSpPr>
          <p:spPr bwMode="auto">
            <a:xfrm>
              <a:off x="3426" y="3814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82" name="Rectangle 10"/>
            <p:cNvSpPr>
              <a:spLocks noChangeArrowheads="1"/>
            </p:cNvSpPr>
            <p:nvPr/>
          </p:nvSpPr>
          <p:spPr bwMode="auto">
            <a:xfrm>
              <a:off x="3434" y="4150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83" name="Rectangle 11"/>
            <p:cNvSpPr>
              <a:spLocks noChangeArrowheads="1"/>
            </p:cNvSpPr>
            <p:nvPr/>
          </p:nvSpPr>
          <p:spPr bwMode="auto">
            <a:xfrm>
              <a:off x="2798" y="3554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84" name="Rectangle 12"/>
            <p:cNvSpPr>
              <a:spLocks noChangeArrowheads="1"/>
            </p:cNvSpPr>
            <p:nvPr/>
          </p:nvSpPr>
          <p:spPr bwMode="auto">
            <a:xfrm>
              <a:off x="3128" y="3552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85" name="Rectangle 13"/>
            <p:cNvSpPr>
              <a:spLocks noChangeArrowheads="1"/>
            </p:cNvSpPr>
            <p:nvPr/>
          </p:nvSpPr>
          <p:spPr bwMode="auto">
            <a:xfrm>
              <a:off x="3134" y="3880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86" name="Rectangle 14"/>
            <p:cNvSpPr>
              <a:spLocks noChangeArrowheads="1"/>
            </p:cNvSpPr>
            <p:nvPr/>
          </p:nvSpPr>
          <p:spPr bwMode="auto">
            <a:xfrm>
              <a:off x="2802" y="3886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87" name="Rectangle 15"/>
            <p:cNvSpPr>
              <a:spLocks noChangeArrowheads="1"/>
            </p:cNvSpPr>
            <p:nvPr/>
          </p:nvSpPr>
          <p:spPr bwMode="auto">
            <a:xfrm>
              <a:off x="2862" y="3482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88" name="Rectangle 16"/>
            <p:cNvSpPr>
              <a:spLocks noChangeArrowheads="1"/>
            </p:cNvSpPr>
            <p:nvPr/>
          </p:nvSpPr>
          <p:spPr bwMode="auto">
            <a:xfrm>
              <a:off x="2874" y="3812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89" name="Rectangle 17"/>
            <p:cNvSpPr>
              <a:spLocks noChangeArrowheads="1"/>
            </p:cNvSpPr>
            <p:nvPr/>
          </p:nvSpPr>
          <p:spPr bwMode="auto">
            <a:xfrm>
              <a:off x="2882" y="4146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90" name="Rectangle 18"/>
            <p:cNvSpPr>
              <a:spLocks noChangeArrowheads="1"/>
            </p:cNvSpPr>
            <p:nvPr/>
          </p:nvSpPr>
          <p:spPr bwMode="auto">
            <a:xfrm>
              <a:off x="3886" y="3552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91" name="Rectangle 19"/>
            <p:cNvSpPr>
              <a:spLocks noChangeArrowheads="1"/>
            </p:cNvSpPr>
            <p:nvPr/>
          </p:nvSpPr>
          <p:spPr bwMode="auto">
            <a:xfrm>
              <a:off x="4208" y="3544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92" name="Rectangle 20"/>
            <p:cNvSpPr>
              <a:spLocks noChangeArrowheads="1"/>
            </p:cNvSpPr>
            <p:nvPr/>
          </p:nvSpPr>
          <p:spPr bwMode="auto">
            <a:xfrm>
              <a:off x="4222" y="3880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93" name="Rectangle 21"/>
            <p:cNvSpPr>
              <a:spLocks noChangeArrowheads="1"/>
            </p:cNvSpPr>
            <p:nvPr/>
          </p:nvSpPr>
          <p:spPr bwMode="auto">
            <a:xfrm>
              <a:off x="3890" y="3886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94" name="Rectangle 22"/>
            <p:cNvSpPr>
              <a:spLocks noChangeArrowheads="1"/>
            </p:cNvSpPr>
            <p:nvPr/>
          </p:nvSpPr>
          <p:spPr bwMode="auto">
            <a:xfrm>
              <a:off x="3950" y="3482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95" name="Rectangle 23"/>
            <p:cNvSpPr>
              <a:spLocks noChangeArrowheads="1"/>
            </p:cNvSpPr>
            <p:nvPr/>
          </p:nvSpPr>
          <p:spPr bwMode="auto">
            <a:xfrm>
              <a:off x="3962" y="3810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96" name="Rectangle 24"/>
            <p:cNvSpPr>
              <a:spLocks noChangeArrowheads="1"/>
            </p:cNvSpPr>
            <p:nvPr/>
          </p:nvSpPr>
          <p:spPr bwMode="auto">
            <a:xfrm>
              <a:off x="3970" y="4146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97" name="Rectangle 25"/>
            <p:cNvSpPr>
              <a:spLocks noChangeArrowheads="1"/>
            </p:cNvSpPr>
            <p:nvPr/>
          </p:nvSpPr>
          <p:spPr bwMode="auto">
            <a:xfrm>
              <a:off x="4428" y="3552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98" name="Rectangle 26"/>
            <p:cNvSpPr>
              <a:spLocks noChangeArrowheads="1"/>
            </p:cNvSpPr>
            <p:nvPr/>
          </p:nvSpPr>
          <p:spPr bwMode="auto">
            <a:xfrm>
              <a:off x="4750" y="3544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99" name="Rectangle 27"/>
            <p:cNvSpPr>
              <a:spLocks noChangeArrowheads="1"/>
            </p:cNvSpPr>
            <p:nvPr/>
          </p:nvSpPr>
          <p:spPr bwMode="auto">
            <a:xfrm>
              <a:off x="4764" y="3880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700" name="Rectangle 28"/>
            <p:cNvSpPr>
              <a:spLocks noChangeArrowheads="1"/>
            </p:cNvSpPr>
            <p:nvPr/>
          </p:nvSpPr>
          <p:spPr bwMode="auto">
            <a:xfrm>
              <a:off x="4430" y="3886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701" name="Rectangle 29"/>
            <p:cNvSpPr>
              <a:spLocks noChangeArrowheads="1"/>
            </p:cNvSpPr>
            <p:nvPr/>
          </p:nvSpPr>
          <p:spPr bwMode="auto">
            <a:xfrm>
              <a:off x="4490" y="3482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702" name="Rectangle 30"/>
            <p:cNvSpPr>
              <a:spLocks noChangeArrowheads="1"/>
            </p:cNvSpPr>
            <p:nvPr/>
          </p:nvSpPr>
          <p:spPr bwMode="auto">
            <a:xfrm>
              <a:off x="4504" y="3810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703" name="Rectangle 31"/>
            <p:cNvSpPr>
              <a:spLocks noChangeArrowheads="1"/>
            </p:cNvSpPr>
            <p:nvPr/>
          </p:nvSpPr>
          <p:spPr bwMode="auto">
            <a:xfrm>
              <a:off x="4510" y="4146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704" name="Rectangle 32"/>
            <p:cNvSpPr>
              <a:spLocks noChangeArrowheads="1"/>
            </p:cNvSpPr>
            <p:nvPr/>
          </p:nvSpPr>
          <p:spPr bwMode="auto">
            <a:xfrm>
              <a:off x="3238" y="4154"/>
              <a:ext cx="6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705" name="Rectangle 33"/>
            <p:cNvSpPr>
              <a:spLocks noChangeArrowheads="1"/>
            </p:cNvSpPr>
            <p:nvPr/>
          </p:nvSpPr>
          <p:spPr bwMode="auto">
            <a:xfrm>
              <a:off x="3782" y="4146"/>
              <a:ext cx="6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706" name="Rectangle 34"/>
            <p:cNvSpPr>
              <a:spLocks noChangeArrowheads="1"/>
            </p:cNvSpPr>
            <p:nvPr/>
          </p:nvSpPr>
          <p:spPr bwMode="auto">
            <a:xfrm>
              <a:off x="4326" y="4146"/>
              <a:ext cx="6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707" name="Oval 35"/>
            <p:cNvSpPr>
              <a:spLocks noChangeArrowheads="1"/>
            </p:cNvSpPr>
            <p:nvPr/>
          </p:nvSpPr>
          <p:spPr bwMode="auto">
            <a:xfrm>
              <a:off x="4904" y="3586"/>
              <a:ext cx="156" cy="156"/>
            </a:xfrm>
            <a:prstGeom prst="ellips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708" name="Rectangle 36"/>
            <p:cNvSpPr>
              <a:spLocks noChangeArrowheads="1"/>
            </p:cNvSpPr>
            <p:nvPr/>
          </p:nvSpPr>
          <p:spPr bwMode="auto">
            <a:xfrm>
              <a:off x="5032" y="3522"/>
              <a:ext cx="49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CA</a:t>
              </a:r>
              <a:endParaRPr kumimoji="0" lang="en-US" sz="2800"/>
            </a:p>
          </p:txBody>
        </p:sp>
        <p:sp>
          <p:nvSpPr>
            <p:cNvPr id="27709" name="Rectangle 37"/>
            <p:cNvSpPr>
              <a:spLocks noChangeArrowheads="1"/>
            </p:cNvSpPr>
            <p:nvPr/>
          </p:nvSpPr>
          <p:spPr bwMode="auto">
            <a:xfrm>
              <a:off x="5042" y="3850"/>
              <a:ext cx="49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CC</a:t>
              </a:r>
              <a:endParaRPr kumimoji="0" lang="en-US" sz="2800"/>
            </a:p>
          </p:txBody>
        </p:sp>
        <p:sp>
          <p:nvSpPr>
            <p:cNvPr id="27710" name="Oval 38"/>
            <p:cNvSpPr>
              <a:spLocks noChangeArrowheads="1"/>
            </p:cNvSpPr>
            <p:nvPr/>
          </p:nvSpPr>
          <p:spPr bwMode="auto">
            <a:xfrm>
              <a:off x="4912" y="3908"/>
              <a:ext cx="156" cy="156"/>
            </a:xfrm>
            <a:prstGeom prst="ellipse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7651" name="Group 39"/>
          <p:cNvGrpSpPr>
            <a:grpSpLocks/>
          </p:cNvGrpSpPr>
          <p:nvPr/>
        </p:nvGrpSpPr>
        <p:grpSpPr bwMode="auto">
          <a:xfrm>
            <a:off x="2047875" y="1800225"/>
            <a:ext cx="609600" cy="1676400"/>
            <a:chOff x="1440" y="1488"/>
            <a:chExt cx="384" cy="1056"/>
          </a:xfrm>
        </p:grpSpPr>
        <p:sp>
          <p:nvSpPr>
            <p:cNvPr id="27669" name="Line 40"/>
            <p:cNvSpPr>
              <a:spLocks noChangeShapeType="1"/>
            </p:cNvSpPr>
            <p:nvPr/>
          </p:nvSpPr>
          <p:spPr bwMode="auto">
            <a:xfrm>
              <a:off x="1440" y="1872"/>
              <a:ext cx="38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0" name="Line 41"/>
            <p:cNvSpPr>
              <a:spLocks noChangeShapeType="1"/>
            </p:cNvSpPr>
            <p:nvPr/>
          </p:nvSpPr>
          <p:spPr bwMode="auto">
            <a:xfrm>
              <a:off x="1536" y="1968"/>
              <a:ext cx="1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1" name="Line 42"/>
            <p:cNvSpPr>
              <a:spLocks noChangeShapeType="1"/>
            </p:cNvSpPr>
            <p:nvPr/>
          </p:nvSpPr>
          <p:spPr bwMode="auto">
            <a:xfrm>
              <a:off x="1440" y="2064"/>
              <a:ext cx="38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2" name="Line 43"/>
            <p:cNvSpPr>
              <a:spLocks noChangeShapeType="1"/>
            </p:cNvSpPr>
            <p:nvPr/>
          </p:nvSpPr>
          <p:spPr bwMode="auto">
            <a:xfrm>
              <a:off x="1536" y="2160"/>
              <a:ext cx="1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3" name="Line 44"/>
            <p:cNvSpPr>
              <a:spLocks noChangeShapeType="1"/>
            </p:cNvSpPr>
            <p:nvPr/>
          </p:nvSpPr>
          <p:spPr bwMode="auto">
            <a:xfrm flipV="1">
              <a:off x="1632" y="1488"/>
              <a:ext cx="0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4" name="Line 45"/>
            <p:cNvSpPr>
              <a:spLocks noChangeShapeType="1"/>
            </p:cNvSpPr>
            <p:nvPr/>
          </p:nvSpPr>
          <p:spPr bwMode="auto">
            <a:xfrm>
              <a:off x="1632" y="2160"/>
              <a:ext cx="0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7652" name="Line 46"/>
          <p:cNvSpPr>
            <a:spLocks noChangeShapeType="1"/>
          </p:cNvSpPr>
          <p:nvPr/>
        </p:nvSpPr>
        <p:spPr bwMode="auto">
          <a:xfrm flipH="1" flipV="1">
            <a:off x="2359025" y="3362325"/>
            <a:ext cx="1790700" cy="13017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7653" name="Line 47"/>
          <p:cNvSpPr>
            <a:spLocks noChangeShapeType="1"/>
          </p:cNvSpPr>
          <p:nvPr/>
        </p:nvSpPr>
        <p:spPr bwMode="auto">
          <a:xfrm flipH="1" flipV="1">
            <a:off x="2371725" y="2082800"/>
            <a:ext cx="1778000" cy="2562225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7654" name="Rectangle 48"/>
          <p:cNvSpPr>
            <a:spLocks noChangeArrowheads="1"/>
          </p:cNvSpPr>
          <p:nvPr/>
        </p:nvSpPr>
        <p:spPr bwMode="auto">
          <a:xfrm>
            <a:off x="984249" y="266700"/>
            <a:ext cx="69881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rIns="92075">
            <a:spAutoFit/>
          </a:bodyPr>
          <a:lstStyle/>
          <a:p>
            <a:pPr algn="ctr"/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fonte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alimentação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ideal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possui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regulação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perfeita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206375" y="2098675"/>
            <a:ext cx="3375025" cy="2738438"/>
            <a:chOff x="280" y="1586"/>
            <a:chExt cx="2126" cy="1725"/>
          </a:xfrm>
        </p:grpSpPr>
        <p:grpSp>
          <p:nvGrpSpPr>
            <p:cNvPr id="27656" name="Group 50"/>
            <p:cNvGrpSpPr>
              <a:grpSpLocks/>
            </p:cNvGrpSpPr>
            <p:nvPr/>
          </p:nvGrpSpPr>
          <p:grpSpPr bwMode="auto">
            <a:xfrm>
              <a:off x="2250" y="1782"/>
              <a:ext cx="156" cy="412"/>
              <a:chOff x="2250" y="1782"/>
              <a:chExt cx="156" cy="412"/>
            </a:xfrm>
          </p:grpSpPr>
          <p:sp>
            <p:nvSpPr>
              <p:cNvPr id="27662" name="Line 51"/>
              <p:cNvSpPr>
                <a:spLocks noChangeShapeType="1"/>
              </p:cNvSpPr>
              <p:nvPr/>
            </p:nvSpPr>
            <p:spPr bwMode="auto">
              <a:xfrm flipH="1" flipV="1">
                <a:off x="2256" y="1824"/>
                <a:ext cx="150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27663" name="Line 52"/>
              <p:cNvSpPr>
                <a:spLocks noChangeShapeType="1"/>
              </p:cNvSpPr>
              <p:nvPr/>
            </p:nvSpPr>
            <p:spPr bwMode="auto">
              <a:xfrm flipH="1" flipV="1">
                <a:off x="2254" y="1958"/>
                <a:ext cx="150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27664" name="Line 53"/>
              <p:cNvSpPr>
                <a:spLocks noChangeShapeType="1"/>
              </p:cNvSpPr>
              <p:nvPr/>
            </p:nvSpPr>
            <p:spPr bwMode="auto">
              <a:xfrm flipH="1" flipV="1">
                <a:off x="2252" y="2092"/>
                <a:ext cx="150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27665" name="Line 54"/>
              <p:cNvSpPr>
                <a:spLocks noChangeShapeType="1"/>
              </p:cNvSpPr>
              <p:nvPr/>
            </p:nvSpPr>
            <p:spPr bwMode="auto">
              <a:xfrm flipV="1">
                <a:off x="2250" y="2022"/>
                <a:ext cx="150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27666" name="Line 55"/>
              <p:cNvSpPr>
                <a:spLocks noChangeShapeType="1"/>
              </p:cNvSpPr>
              <p:nvPr/>
            </p:nvSpPr>
            <p:spPr bwMode="auto">
              <a:xfrm flipV="1">
                <a:off x="2256" y="1888"/>
                <a:ext cx="150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27667" name="Line 56"/>
              <p:cNvSpPr>
                <a:spLocks noChangeShapeType="1"/>
              </p:cNvSpPr>
              <p:nvPr/>
            </p:nvSpPr>
            <p:spPr bwMode="auto">
              <a:xfrm flipV="1">
                <a:off x="2258" y="1782"/>
                <a:ext cx="74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27668" name="Line 57"/>
              <p:cNvSpPr>
                <a:spLocks noChangeShapeType="1"/>
              </p:cNvSpPr>
              <p:nvPr/>
            </p:nvSpPr>
            <p:spPr bwMode="auto">
              <a:xfrm flipV="1">
                <a:off x="2328" y="2164"/>
                <a:ext cx="74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7657" name="Line 58"/>
            <p:cNvSpPr>
              <a:spLocks noChangeShapeType="1"/>
            </p:cNvSpPr>
            <p:nvPr/>
          </p:nvSpPr>
          <p:spPr bwMode="auto">
            <a:xfrm>
              <a:off x="1622" y="1602"/>
              <a:ext cx="7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7658" name="Line 59"/>
            <p:cNvSpPr>
              <a:spLocks noChangeShapeType="1"/>
            </p:cNvSpPr>
            <p:nvPr/>
          </p:nvSpPr>
          <p:spPr bwMode="auto">
            <a:xfrm flipH="1">
              <a:off x="1638" y="2374"/>
              <a:ext cx="7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7659" name="Line 60"/>
            <p:cNvSpPr>
              <a:spLocks noChangeShapeType="1"/>
            </p:cNvSpPr>
            <p:nvPr/>
          </p:nvSpPr>
          <p:spPr bwMode="auto">
            <a:xfrm flipV="1">
              <a:off x="2344" y="2196"/>
              <a:ext cx="0" cy="19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7660" name="Rectangle 61"/>
            <p:cNvSpPr>
              <a:spLocks noChangeArrowheads="1"/>
            </p:cNvSpPr>
            <p:nvPr/>
          </p:nvSpPr>
          <p:spPr bwMode="auto">
            <a:xfrm>
              <a:off x="280" y="3020"/>
              <a:ext cx="16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pPr algn="ctr"/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A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tensão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não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muda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.</a:t>
              </a:r>
            </a:p>
          </p:txBody>
        </p:sp>
        <p:sp>
          <p:nvSpPr>
            <p:cNvPr id="27661" name="Line 62"/>
            <p:cNvSpPr>
              <a:spLocks noChangeShapeType="1"/>
            </p:cNvSpPr>
            <p:nvPr/>
          </p:nvSpPr>
          <p:spPr bwMode="auto">
            <a:xfrm>
              <a:off x="2322" y="1586"/>
              <a:ext cx="0" cy="21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4194175" y="4391025"/>
            <a:ext cx="4940300" cy="1905000"/>
            <a:chOff x="2642" y="3114"/>
            <a:chExt cx="3112" cy="1200"/>
          </a:xfrm>
        </p:grpSpPr>
        <p:sp>
          <p:nvSpPr>
            <p:cNvPr id="28768" name="AutoShape 3"/>
            <p:cNvSpPr>
              <a:spLocks noChangeArrowheads="1"/>
            </p:cNvSpPr>
            <p:nvPr/>
          </p:nvSpPr>
          <p:spPr bwMode="auto">
            <a:xfrm>
              <a:off x="2642" y="3114"/>
              <a:ext cx="3112" cy="1200"/>
            </a:xfrm>
            <a:prstGeom prst="cube">
              <a:avLst>
                <a:gd name="adj" fmla="val 25000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69" name="Rectangle 4"/>
            <p:cNvSpPr>
              <a:spLocks noChangeArrowheads="1"/>
            </p:cNvSpPr>
            <p:nvPr/>
          </p:nvSpPr>
          <p:spPr bwMode="auto">
            <a:xfrm>
              <a:off x="3350" y="3556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70" name="Rectangle 5"/>
            <p:cNvSpPr>
              <a:spLocks noChangeArrowheads="1"/>
            </p:cNvSpPr>
            <p:nvPr/>
          </p:nvSpPr>
          <p:spPr bwMode="auto">
            <a:xfrm>
              <a:off x="3672" y="3548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71" name="Rectangle 6"/>
            <p:cNvSpPr>
              <a:spLocks noChangeArrowheads="1"/>
            </p:cNvSpPr>
            <p:nvPr/>
          </p:nvSpPr>
          <p:spPr bwMode="auto">
            <a:xfrm>
              <a:off x="3678" y="3884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72" name="Rectangle 7"/>
            <p:cNvSpPr>
              <a:spLocks noChangeArrowheads="1"/>
            </p:cNvSpPr>
            <p:nvPr/>
          </p:nvSpPr>
          <p:spPr bwMode="auto">
            <a:xfrm>
              <a:off x="3362" y="3890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73" name="Rectangle 8"/>
            <p:cNvSpPr>
              <a:spLocks noChangeArrowheads="1"/>
            </p:cNvSpPr>
            <p:nvPr/>
          </p:nvSpPr>
          <p:spPr bwMode="auto">
            <a:xfrm>
              <a:off x="3414" y="3486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74" name="Rectangle 9"/>
            <p:cNvSpPr>
              <a:spLocks noChangeArrowheads="1"/>
            </p:cNvSpPr>
            <p:nvPr/>
          </p:nvSpPr>
          <p:spPr bwMode="auto">
            <a:xfrm>
              <a:off x="3426" y="3814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75" name="Rectangle 10"/>
            <p:cNvSpPr>
              <a:spLocks noChangeArrowheads="1"/>
            </p:cNvSpPr>
            <p:nvPr/>
          </p:nvSpPr>
          <p:spPr bwMode="auto">
            <a:xfrm>
              <a:off x="3434" y="4150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76" name="Rectangle 11"/>
            <p:cNvSpPr>
              <a:spLocks noChangeArrowheads="1"/>
            </p:cNvSpPr>
            <p:nvPr/>
          </p:nvSpPr>
          <p:spPr bwMode="auto">
            <a:xfrm>
              <a:off x="2798" y="3554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77" name="Rectangle 12"/>
            <p:cNvSpPr>
              <a:spLocks noChangeArrowheads="1"/>
            </p:cNvSpPr>
            <p:nvPr/>
          </p:nvSpPr>
          <p:spPr bwMode="auto">
            <a:xfrm>
              <a:off x="3128" y="3552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78" name="Rectangle 13"/>
            <p:cNvSpPr>
              <a:spLocks noChangeArrowheads="1"/>
            </p:cNvSpPr>
            <p:nvPr/>
          </p:nvSpPr>
          <p:spPr bwMode="auto">
            <a:xfrm>
              <a:off x="3134" y="3880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79" name="Rectangle 14"/>
            <p:cNvSpPr>
              <a:spLocks noChangeArrowheads="1"/>
            </p:cNvSpPr>
            <p:nvPr/>
          </p:nvSpPr>
          <p:spPr bwMode="auto">
            <a:xfrm>
              <a:off x="2802" y="3886"/>
              <a:ext cx="52" cy="24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80" name="Rectangle 15"/>
            <p:cNvSpPr>
              <a:spLocks noChangeArrowheads="1"/>
            </p:cNvSpPr>
            <p:nvPr/>
          </p:nvSpPr>
          <p:spPr bwMode="auto">
            <a:xfrm>
              <a:off x="2862" y="3482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81" name="Rectangle 16"/>
            <p:cNvSpPr>
              <a:spLocks noChangeArrowheads="1"/>
            </p:cNvSpPr>
            <p:nvPr/>
          </p:nvSpPr>
          <p:spPr bwMode="auto">
            <a:xfrm>
              <a:off x="2874" y="3812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82" name="Rectangle 17"/>
            <p:cNvSpPr>
              <a:spLocks noChangeArrowheads="1"/>
            </p:cNvSpPr>
            <p:nvPr/>
          </p:nvSpPr>
          <p:spPr bwMode="auto">
            <a:xfrm>
              <a:off x="2882" y="4146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83" name="Rectangle 18"/>
            <p:cNvSpPr>
              <a:spLocks noChangeArrowheads="1"/>
            </p:cNvSpPr>
            <p:nvPr/>
          </p:nvSpPr>
          <p:spPr bwMode="auto">
            <a:xfrm>
              <a:off x="3886" y="3552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84" name="Rectangle 19"/>
            <p:cNvSpPr>
              <a:spLocks noChangeArrowheads="1"/>
            </p:cNvSpPr>
            <p:nvPr/>
          </p:nvSpPr>
          <p:spPr bwMode="auto">
            <a:xfrm>
              <a:off x="4208" y="3544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85" name="Rectangle 20"/>
            <p:cNvSpPr>
              <a:spLocks noChangeArrowheads="1"/>
            </p:cNvSpPr>
            <p:nvPr/>
          </p:nvSpPr>
          <p:spPr bwMode="auto">
            <a:xfrm>
              <a:off x="4222" y="3880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86" name="Rectangle 21"/>
            <p:cNvSpPr>
              <a:spLocks noChangeArrowheads="1"/>
            </p:cNvSpPr>
            <p:nvPr/>
          </p:nvSpPr>
          <p:spPr bwMode="auto">
            <a:xfrm>
              <a:off x="3890" y="3886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87" name="Rectangle 22"/>
            <p:cNvSpPr>
              <a:spLocks noChangeArrowheads="1"/>
            </p:cNvSpPr>
            <p:nvPr/>
          </p:nvSpPr>
          <p:spPr bwMode="auto">
            <a:xfrm>
              <a:off x="3950" y="3482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88" name="Rectangle 23"/>
            <p:cNvSpPr>
              <a:spLocks noChangeArrowheads="1"/>
            </p:cNvSpPr>
            <p:nvPr/>
          </p:nvSpPr>
          <p:spPr bwMode="auto">
            <a:xfrm>
              <a:off x="3962" y="3810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89" name="Rectangle 24"/>
            <p:cNvSpPr>
              <a:spLocks noChangeArrowheads="1"/>
            </p:cNvSpPr>
            <p:nvPr/>
          </p:nvSpPr>
          <p:spPr bwMode="auto">
            <a:xfrm>
              <a:off x="3970" y="4146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90" name="Rectangle 25"/>
            <p:cNvSpPr>
              <a:spLocks noChangeArrowheads="1"/>
            </p:cNvSpPr>
            <p:nvPr/>
          </p:nvSpPr>
          <p:spPr bwMode="auto">
            <a:xfrm>
              <a:off x="4428" y="3552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91" name="Rectangle 26"/>
            <p:cNvSpPr>
              <a:spLocks noChangeArrowheads="1"/>
            </p:cNvSpPr>
            <p:nvPr/>
          </p:nvSpPr>
          <p:spPr bwMode="auto">
            <a:xfrm>
              <a:off x="4750" y="3544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92" name="Rectangle 27"/>
            <p:cNvSpPr>
              <a:spLocks noChangeArrowheads="1"/>
            </p:cNvSpPr>
            <p:nvPr/>
          </p:nvSpPr>
          <p:spPr bwMode="auto">
            <a:xfrm>
              <a:off x="4764" y="3880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93" name="Rectangle 28"/>
            <p:cNvSpPr>
              <a:spLocks noChangeArrowheads="1"/>
            </p:cNvSpPr>
            <p:nvPr/>
          </p:nvSpPr>
          <p:spPr bwMode="auto">
            <a:xfrm>
              <a:off x="4430" y="3886"/>
              <a:ext cx="52" cy="24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94" name="Rectangle 29"/>
            <p:cNvSpPr>
              <a:spLocks noChangeArrowheads="1"/>
            </p:cNvSpPr>
            <p:nvPr/>
          </p:nvSpPr>
          <p:spPr bwMode="auto">
            <a:xfrm>
              <a:off x="4490" y="3482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95" name="Rectangle 30"/>
            <p:cNvSpPr>
              <a:spLocks noChangeArrowheads="1"/>
            </p:cNvSpPr>
            <p:nvPr/>
          </p:nvSpPr>
          <p:spPr bwMode="auto">
            <a:xfrm>
              <a:off x="4504" y="3810"/>
              <a:ext cx="24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96" name="Rectangle 31"/>
            <p:cNvSpPr>
              <a:spLocks noChangeArrowheads="1"/>
            </p:cNvSpPr>
            <p:nvPr/>
          </p:nvSpPr>
          <p:spPr bwMode="auto">
            <a:xfrm>
              <a:off x="4510" y="4146"/>
              <a:ext cx="24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97" name="Rectangle 32"/>
            <p:cNvSpPr>
              <a:spLocks noChangeArrowheads="1"/>
            </p:cNvSpPr>
            <p:nvPr/>
          </p:nvSpPr>
          <p:spPr bwMode="auto">
            <a:xfrm>
              <a:off x="3238" y="4154"/>
              <a:ext cx="6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98" name="Rectangle 33"/>
            <p:cNvSpPr>
              <a:spLocks noChangeArrowheads="1"/>
            </p:cNvSpPr>
            <p:nvPr/>
          </p:nvSpPr>
          <p:spPr bwMode="auto">
            <a:xfrm>
              <a:off x="3782" y="4146"/>
              <a:ext cx="60" cy="5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99" name="Rectangle 34"/>
            <p:cNvSpPr>
              <a:spLocks noChangeArrowheads="1"/>
            </p:cNvSpPr>
            <p:nvPr/>
          </p:nvSpPr>
          <p:spPr bwMode="auto">
            <a:xfrm>
              <a:off x="4326" y="4146"/>
              <a:ext cx="60" cy="52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800" name="Oval 35"/>
            <p:cNvSpPr>
              <a:spLocks noChangeArrowheads="1"/>
            </p:cNvSpPr>
            <p:nvPr/>
          </p:nvSpPr>
          <p:spPr bwMode="auto">
            <a:xfrm>
              <a:off x="4904" y="3586"/>
              <a:ext cx="156" cy="156"/>
            </a:xfrm>
            <a:prstGeom prst="ellips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801" name="Rectangle 36"/>
            <p:cNvSpPr>
              <a:spLocks noChangeArrowheads="1"/>
            </p:cNvSpPr>
            <p:nvPr/>
          </p:nvSpPr>
          <p:spPr bwMode="auto">
            <a:xfrm>
              <a:off x="5032" y="3522"/>
              <a:ext cx="41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ac</a:t>
              </a:r>
              <a:endParaRPr kumimoji="0" lang="en-US" sz="2800"/>
            </a:p>
          </p:txBody>
        </p:sp>
        <p:sp>
          <p:nvSpPr>
            <p:cNvPr id="28802" name="Rectangle 37"/>
            <p:cNvSpPr>
              <a:spLocks noChangeArrowheads="1"/>
            </p:cNvSpPr>
            <p:nvPr/>
          </p:nvSpPr>
          <p:spPr bwMode="auto">
            <a:xfrm>
              <a:off x="5042" y="3850"/>
              <a:ext cx="42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dc</a:t>
              </a:r>
              <a:endParaRPr kumimoji="0" lang="en-US" sz="2800"/>
            </a:p>
          </p:txBody>
        </p:sp>
        <p:sp>
          <p:nvSpPr>
            <p:cNvPr id="28803" name="Oval 38"/>
            <p:cNvSpPr>
              <a:spLocks noChangeArrowheads="1"/>
            </p:cNvSpPr>
            <p:nvPr/>
          </p:nvSpPr>
          <p:spPr bwMode="auto">
            <a:xfrm>
              <a:off x="4912" y="3908"/>
              <a:ext cx="156" cy="156"/>
            </a:xfrm>
            <a:prstGeom prst="ellipse">
              <a:avLst/>
            </a:prstGeom>
            <a:solidFill>
              <a:srgbClr val="3333CC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193925" y="1685925"/>
            <a:ext cx="6940550" cy="4610100"/>
            <a:chOff x="1382" y="1410"/>
            <a:chExt cx="4372" cy="2904"/>
          </a:xfrm>
        </p:grpSpPr>
        <p:grpSp>
          <p:nvGrpSpPr>
            <p:cNvPr id="28719" name="Group 40"/>
            <p:cNvGrpSpPr>
              <a:grpSpLocks/>
            </p:cNvGrpSpPr>
            <p:nvPr/>
          </p:nvGrpSpPr>
          <p:grpSpPr bwMode="auto">
            <a:xfrm>
              <a:off x="2642" y="3114"/>
              <a:ext cx="3112" cy="1200"/>
              <a:chOff x="2642" y="3114"/>
              <a:chExt cx="3112" cy="1200"/>
            </a:xfrm>
          </p:grpSpPr>
          <p:sp>
            <p:nvSpPr>
              <p:cNvPr id="28732" name="AutoShape 41"/>
              <p:cNvSpPr>
                <a:spLocks noChangeArrowheads="1"/>
              </p:cNvSpPr>
              <p:nvPr/>
            </p:nvSpPr>
            <p:spPr bwMode="auto">
              <a:xfrm>
                <a:off x="2642" y="3114"/>
                <a:ext cx="3112" cy="1200"/>
              </a:xfrm>
              <a:prstGeom prst="cube">
                <a:avLst>
                  <a:gd name="adj" fmla="val 25000"/>
                </a:avLst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33" name="Rectangle 42"/>
              <p:cNvSpPr>
                <a:spLocks noChangeArrowheads="1"/>
              </p:cNvSpPr>
              <p:nvPr/>
            </p:nvSpPr>
            <p:spPr bwMode="auto">
              <a:xfrm>
                <a:off x="3350" y="3556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34" name="Rectangle 43"/>
              <p:cNvSpPr>
                <a:spLocks noChangeArrowheads="1"/>
              </p:cNvSpPr>
              <p:nvPr/>
            </p:nvSpPr>
            <p:spPr bwMode="auto">
              <a:xfrm>
                <a:off x="3672" y="3548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35" name="Rectangle 44"/>
              <p:cNvSpPr>
                <a:spLocks noChangeArrowheads="1"/>
              </p:cNvSpPr>
              <p:nvPr/>
            </p:nvSpPr>
            <p:spPr bwMode="auto">
              <a:xfrm>
                <a:off x="3678" y="3884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36" name="Rectangle 45"/>
              <p:cNvSpPr>
                <a:spLocks noChangeArrowheads="1"/>
              </p:cNvSpPr>
              <p:nvPr/>
            </p:nvSpPr>
            <p:spPr bwMode="auto">
              <a:xfrm>
                <a:off x="3362" y="3890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37" name="Rectangle 46"/>
              <p:cNvSpPr>
                <a:spLocks noChangeArrowheads="1"/>
              </p:cNvSpPr>
              <p:nvPr/>
            </p:nvSpPr>
            <p:spPr bwMode="auto">
              <a:xfrm>
                <a:off x="3414" y="3486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38" name="Rectangle 47"/>
              <p:cNvSpPr>
                <a:spLocks noChangeArrowheads="1"/>
              </p:cNvSpPr>
              <p:nvPr/>
            </p:nvSpPr>
            <p:spPr bwMode="auto">
              <a:xfrm>
                <a:off x="3426" y="3814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39" name="Rectangle 48"/>
              <p:cNvSpPr>
                <a:spLocks noChangeArrowheads="1"/>
              </p:cNvSpPr>
              <p:nvPr/>
            </p:nvSpPr>
            <p:spPr bwMode="auto">
              <a:xfrm>
                <a:off x="3434" y="415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40" name="Rectangle 49"/>
              <p:cNvSpPr>
                <a:spLocks noChangeArrowheads="1"/>
              </p:cNvSpPr>
              <p:nvPr/>
            </p:nvSpPr>
            <p:spPr bwMode="auto">
              <a:xfrm>
                <a:off x="2798" y="3554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41" name="Rectangle 50"/>
              <p:cNvSpPr>
                <a:spLocks noChangeArrowheads="1"/>
              </p:cNvSpPr>
              <p:nvPr/>
            </p:nvSpPr>
            <p:spPr bwMode="auto">
              <a:xfrm>
                <a:off x="3128" y="3552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42" name="Rectangle 51"/>
              <p:cNvSpPr>
                <a:spLocks noChangeArrowheads="1"/>
              </p:cNvSpPr>
              <p:nvPr/>
            </p:nvSpPr>
            <p:spPr bwMode="auto">
              <a:xfrm>
                <a:off x="3134" y="3880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43" name="Rectangle 52"/>
              <p:cNvSpPr>
                <a:spLocks noChangeArrowheads="1"/>
              </p:cNvSpPr>
              <p:nvPr/>
            </p:nvSpPr>
            <p:spPr bwMode="auto">
              <a:xfrm>
                <a:off x="2802" y="3886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44" name="Rectangle 53"/>
              <p:cNvSpPr>
                <a:spLocks noChangeArrowheads="1"/>
              </p:cNvSpPr>
              <p:nvPr/>
            </p:nvSpPr>
            <p:spPr bwMode="auto">
              <a:xfrm>
                <a:off x="2862" y="348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45" name="Rectangle 54"/>
              <p:cNvSpPr>
                <a:spLocks noChangeArrowheads="1"/>
              </p:cNvSpPr>
              <p:nvPr/>
            </p:nvSpPr>
            <p:spPr bwMode="auto">
              <a:xfrm>
                <a:off x="2874" y="381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46" name="Rectangle 55"/>
              <p:cNvSpPr>
                <a:spLocks noChangeArrowheads="1"/>
              </p:cNvSpPr>
              <p:nvPr/>
            </p:nvSpPr>
            <p:spPr bwMode="auto">
              <a:xfrm>
                <a:off x="2882" y="4146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47" name="Rectangle 56"/>
              <p:cNvSpPr>
                <a:spLocks noChangeArrowheads="1"/>
              </p:cNvSpPr>
              <p:nvPr/>
            </p:nvSpPr>
            <p:spPr bwMode="auto">
              <a:xfrm>
                <a:off x="3886" y="3552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48" name="Rectangle 57"/>
              <p:cNvSpPr>
                <a:spLocks noChangeArrowheads="1"/>
              </p:cNvSpPr>
              <p:nvPr/>
            </p:nvSpPr>
            <p:spPr bwMode="auto">
              <a:xfrm>
                <a:off x="4208" y="3544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49" name="Rectangle 58"/>
              <p:cNvSpPr>
                <a:spLocks noChangeArrowheads="1"/>
              </p:cNvSpPr>
              <p:nvPr/>
            </p:nvSpPr>
            <p:spPr bwMode="auto">
              <a:xfrm>
                <a:off x="4222" y="3880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50" name="Rectangle 59"/>
              <p:cNvSpPr>
                <a:spLocks noChangeArrowheads="1"/>
              </p:cNvSpPr>
              <p:nvPr/>
            </p:nvSpPr>
            <p:spPr bwMode="auto">
              <a:xfrm>
                <a:off x="3890" y="3886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51" name="Rectangle 60"/>
              <p:cNvSpPr>
                <a:spLocks noChangeArrowheads="1"/>
              </p:cNvSpPr>
              <p:nvPr/>
            </p:nvSpPr>
            <p:spPr bwMode="auto">
              <a:xfrm>
                <a:off x="3950" y="3482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52" name="Rectangle 61"/>
              <p:cNvSpPr>
                <a:spLocks noChangeArrowheads="1"/>
              </p:cNvSpPr>
              <p:nvPr/>
            </p:nvSpPr>
            <p:spPr bwMode="auto">
              <a:xfrm>
                <a:off x="3962" y="3810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53" name="Rectangle 62"/>
              <p:cNvSpPr>
                <a:spLocks noChangeArrowheads="1"/>
              </p:cNvSpPr>
              <p:nvPr/>
            </p:nvSpPr>
            <p:spPr bwMode="auto">
              <a:xfrm>
                <a:off x="3970" y="4146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54" name="Rectangle 63"/>
              <p:cNvSpPr>
                <a:spLocks noChangeArrowheads="1"/>
              </p:cNvSpPr>
              <p:nvPr/>
            </p:nvSpPr>
            <p:spPr bwMode="auto">
              <a:xfrm>
                <a:off x="4428" y="3552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55" name="Rectangle 64"/>
              <p:cNvSpPr>
                <a:spLocks noChangeArrowheads="1"/>
              </p:cNvSpPr>
              <p:nvPr/>
            </p:nvSpPr>
            <p:spPr bwMode="auto">
              <a:xfrm>
                <a:off x="4750" y="3544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56" name="Rectangle 65"/>
              <p:cNvSpPr>
                <a:spLocks noChangeArrowheads="1"/>
              </p:cNvSpPr>
              <p:nvPr/>
            </p:nvSpPr>
            <p:spPr bwMode="auto">
              <a:xfrm>
                <a:off x="4764" y="3880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57" name="Rectangle 66"/>
              <p:cNvSpPr>
                <a:spLocks noChangeArrowheads="1"/>
              </p:cNvSpPr>
              <p:nvPr/>
            </p:nvSpPr>
            <p:spPr bwMode="auto">
              <a:xfrm>
                <a:off x="4430" y="3886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58" name="Rectangle 67"/>
              <p:cNvSpPr>
                <a:spLocks noChangeArrowheads="1"/>
              </p:cNvSpPr>
              <p:nvPr/>
            </p:nvSpPr>
            <p:spPr bwMode="auto">
              <a:xfrm>
                <a:off x="4490" y="3482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59" name="Rectangle 68"/>
              <p:cNvSpPr>
                <a:spLocks noChangeArrowheads="1"/>
              </p:cNvSpPr>
              <p:nvPr/>
            </p:nvSpPr>
            <p:spPr bwMode="auto">
              <a:xfrm>
                <a:off x="4504" y="3810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60" name="Rectangle 69"/>
              <p:cNvSpPr>
                <a:spLocks noChangeArrowheads="1"/>
              </p:cNvSpPr>
              <p:nvPr/>
            </p:nvSpPr>
            <p:spPr bwMode="auto">
              <a:xfrm>
                <a:off x="4510" y="4146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61" name="Rectangle 70"/>
              <p:cNvSpPr>
                <a:spLocks noChangeArrowheads="1"/>
              </p:cNvSpPr>
              <p:nvPr/>
            </p:nvSpPr>
            <p:spPr bwMode="auto">
              <a:xfrm>
                <a:off x="3238" y="4154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62" name="Rectangle 71"/>
              <p:cNvSpPr>
                <a:spLocks noChangeArrowheads="1"/>
              </p:cNvSpPr>
              <p:nvPr/>
            </p:nvSpPr>
            <p:spPr bwMode="auto">
              <a:xfrm>
                <a:off x="3782" y="4146"/>
                <a:ext cx="6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63" name="Rectangle 72"/>
              <p:cNvSpPr>
                <a:spLocks noChangeArrowheads="1"/>
              </p:cNvSpPr>
              <p:nvPr/>
            </p:nvSpPr>
            <p:spPr bwMode="auto">
              <a:xfrm>
                <a:off x="4326" y="4146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64" name="Oval 73"/>
              <p:cNvSpPr>
                <a:spLocks noChangeArrowheads="1"/>
              </p:cNvSpPr>
              <p:nvPr/>
            </p:nvSpPr>
            <p:spPr bwMode="auto">
              <a:xfrm>
                <a:off x="4904" y="3586"/>
                <a:ext cx="156" cy="156"/>
              </a:xfrm>
              <a:prstGeom prst="ellips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765" name="Rectangle 74"/>
              <p:cNvSpPr>
                <a:spLocks noChangeArrowheads="1"/>
              </p:cNvSpPr>
              <p:nvPr/>
            </p:nvSpPr>
            <p:spPr bwMode="auto">
              <a:xfrm>
                <a:off x="5032" y="3522"/>
                <a:ext cx="39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000" b="1" dirty="0"/>
                  <a:t>V</a:t>
                </a:r>
                <a:r>
                  <a:rPr kumimoji="0" lang="en-US" sz="2000" b="1" baseline="-25000" dirty="0"/>
                  <a:t>CA</a:t>
                </a:r>
                <a:endParaRPr kumimoji="0" lang="en-US" sz="2000" dirty="0"/>
              </a:p>
            </p:txBody>
          </p:sp>
          <p:sp>
            <p:nvSpPr>
              <p:cNvPr id="28766" name="Rectangle 75"/>
              <p:cNvSpPr>
                <a:spLocks noChangeArrowheads="1"/>
              </p:cNvSpPr>
              <p:nvPr/>
            </p:nvSpPr>
            <p:spPr bwMode="auto">
              <a:xfrm>
                <a:off x="5042" y="3850"/>
                <a:ext cx="39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000" b="1"/>
                  <a:t>V</a:t>
                </a:r>
                <a:r>
                  <a:rPr kumimoji="0" lang="en-US" sz="2000" b="1" baseline="-25000"/>
                  <a:t>CC</a:t>
                </a:r>
                <a:endParaRPr kumimoji="0" lang="en-US" sz="2000"/>
              </a:p>
            </p:txBody>
          </p:sp>
          <p:sp>
            <p:nvSpPr>
              <p:cNvPr id="28767" name="Oval 76"/>
              <p:cNvSpPr>
                <a:spLocks noChangeArrowheads="1"/>
              </p:cNvSpPr>
              <p:nvPr/>
            </p:nvSpPr>
            <p:spPr bwMode="auto">
              <a:xfrm>
                <a:off x="4912" y="3908"/>
                <a:ext cx="156" cy="156"/>
              </a:xfrm>
              <a:prstGeom prst="ellipse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8720" name="Group 77"/>
            <p:cNvGrpSpPr>
              <a:grpSpLocks/>
            </p:cNvGrpSpPr>
            <p:nvPr/>
          </p:nvGrpSpPr>
          <p:grpSpPr bwMode="auto">
            <a:xfrm>
              <a:off x="1792" y="1664"/>
              <a:ext cx="156" cy="412"/>
              <a:chOff x="1792" y="1664"/>
              <a:chExt cx="156" cy="412"/>
            </a:xfrm>
          </p:grpSpPr>
          <p:sp>
            <p:nvSpPr>
              <p:cNvPr id="28725" name="Line 78"/>
              <p:cNvSpPr>
                <a:spLocks noChangeShapeType="1"/>
              </p:cNvSpPr>
              <p:nvPr/>
            </p:nvSpPr>
            <p:spPr bwMode="auto">
              <a:xfrm flipH="1" flipV="1">
                <a:off x="1798" y="1706"/>
                <a:ext cx="150" cy="62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26" name="Line 79"/>
              <p:cNvSpPr>
                <a:spLocks noChangeShapeType="1"/>
              </p:cNvSpPr>
              <p:nvPr/>
            </p:nvSpPr>
            <p:spPr bwMode="auto">
              <a:xfrm flipH="1" flipV="1">
                <a:off x="1796" y="1840"/>
                <a:ext cx="150" cy="62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27" name="Line 80"/>
              <p:cNvSpPr>
                <a:spLocks noChangeShapeType="1"/>
              </p:cNvSpPr>
              <p:nvPr/>
            </p:nvSpPr>
            <p:spPr bwMode="auto">
              <a:xfrm flipH="1" flipV="1">
                <a:off x="1794" y="1974"/>
                <a:ext cx="150" cy="62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28" name="Line 81"/>
              <p:cNvSpPr>
                <a:spLocks noChangeShapeType="1"/>
              </p:cNvSpPr>
              <p:nvPr/>
            </p:nvSpPr>
            <p:spPr bwMode="auto">
              <a:xfrm flipV="1">
                <a:off x="1792" y="1904"/>
                <a:ext cx="150" cy="62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29" name="Line 82"/>
              <p:cNvSpPr>
                <a:spLocks noChangeShapeType="1"/>
              </p:cNvSpPr>
              <p:nvPr/>
            </p:nvSpPr>
            <p:spPr bwMode="auto">
              <a:xfrm flipV="1">
                <a:off x="1798" y="1770"/>
                <a:ext cx="150" cy="62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30" name="Line 83"/>
              <p:cNvSpPr>
                <a:spLocks noChangeShapeType="1"/>
              </p:cNvSpPr>
              <p:nvPr/>
            </p:nvSpPr>
            <p:spPr bwMode="auto">
              <a:xfrm flipV="1">
                <a:off x="1800" y="1664"/>
                <a:ext cx="74" cy="30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31" name="Line 84"/>
              <p:cNvSpPr>
                <a:spLocks noChangeShapeType="1"/>
              </p:cNvSpPr>
              <p:nvPr/>
            </p:nvSpPr>
            <p:spPr bwMode="auto">
              <a:xfrm flipV="1">
                <a:off x="1870" y="2046"/>
                <a:ext cx="74" cy="30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8721" name="Line 85"/>
            <p:cNvSpPr>
              <a:spLocks noChangeShapeType="1"/>
            </p:cNvSpPr>
            <p:nvPr/>
          </p:nvSpPr>
          <p:spPr bwMode="auto">
            <a:xfrm flipV="1">
              <a:off x="1884" y="2086"/>
              <a:ext cx="0" cy="226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22" name="Line 86"/>
            <p:cNvSpPr>
              <a:spLocks noChangeShapeType="1"/>
            </p:cNvSpPr>
            <p:nvPr/>
          </p:nvSpPr>
          <p:spPr bwMode="auto">
            <a:xfrm>
              <a:off x="1878" y="1410"/>
              <a:ext cx="0" cy="264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23" name="Line 87"/>
            <p:cNvSpPr>
              <a:spLocks noChangeShapeType="1"/>
            </p:cNvSpPr>
            <p:nvPr/>
          </p:nvSpPr>
          <p:spPr bwMode="auto">
            <a:xfrm>
              <a:off x="1396" y="1418"/>
              <a:ext cx="478" cy="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24" name="Line 88"/>
            <p:cNvSpPr>
              <a:spLocks noChangeShapeType="1"/>
            </p:cNvSpPr>
            <p:nvPr/>
          </p:nvSpPr>
          <p:spPr bwMode="auto">
            <a:xfrm>
              <a:off x="1382" y="2298"/>
              <a:ext cx="502" cy="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676" name="Group 89"/>
          <p:cNvGrpSpPr>
            <a:grpSpLocks/>
          </p:cNvGrpSpPr>
          <p:nvPr/>
        </p:nvGrpSpPr>
        <p:grpSpPr bwMode="auto">
          <a:xfrm>
            <a:off x="1203325" y="1444625"/>
            <a:ext cx="384175" cy="511175"/>
            <a:chOff x="758" y="1258"/>
            <a:chExt cx="242" cy="322"/>
          </a:xfrm>
        </p:grpSpPr>
        <p:sp>
          <p:nvSpPr>
            <p:cNvPr id="28717" name="AutoShape 90"/>
            <p:cNvSpPr>
              <a:spLocks noChangeArrowheads="1"/>
            </p:cNvSpPr>
            <p:nvPr/>
          </p:nvSpPr>
          <p:spPr bwMode="auto">
            <a:xfrm rot="5400000">
              <a:off x="715" y="1302"/>
              <a:ext cx="306" cy="22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18" name="Line 91"/>
            <p:cNvSpPr>
              <a:spLocks noChangeShapeType="1"/>
            </p:cNvSpPr>
            <p:nvPr/>
          </p:nvSpPr>
          <p:spPr bwMode="auto">
            <a:xfrm>
              <a:off x="1000" y="1258"/>
              <a:ext cx="0" cy="3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677" name="Group 92"/>
          <p:cNvGrpSpPr>
            <a:grpSpLocks/>
          </p:cNvGrpSpPr>
          <p:nvPr/>
        </p:nvGrpSpPr>
        <p:grpSpPr bwMode="auto">
          <a:xfrm>
            <a:off x="1371600" y="3444875"/>
            <a:ext cx="511175" cy="244475"/>
            <a:chOff x="864" y="2518"/>
            <a:chExt cx="322" cy="154"/>
          </a:xfrm>
        </p:grpSpPr>
        <p:sp>
          <p:nvSpPr>
            <p:cNvPr id="28714" name="Line 93"/>
            <p:cNvSpPr>
              <a:spLocks noChangeShapeType="1"/>
            </p:cNvSpPr>
            <p:nvPr/>
          </p:nvSpPr>
          <p:spPr bwMode="auto">
            <a:xfrm>
              <a:off x="864" y="2518"/>
              <a:ext cx="3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15" name="Line 94"/>
            <p:cNvSpPr>
              <a:spLocks noChangeShapeType="1"/>
            </p:cNvSpPr>
            <p:nvPr/>
          </p:nvSpPr>
          <p:spPr bwMode="auto">
            <a:xfrm>
              <a:off x="1008" y="2672"/>
              <a:ext cx="5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16" name="Line 95"/>
            <p:cNvSpPr>
              <a:spLocks noChangeShapeType="1"/>
            </p:cNvSpPr>
            <p:nvPr/>
          </p:nvSpPr>
          <p:spPr bwMode="auto">
            <a:xfrm>
              <a:off x="950" y="2596"/>
              <a:ext cx="15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678" name="Group 96"/>
          <p:cNvGrpSpPr>
            <a:grpSpLocks/>
          </p:cNvGrpSpPr>
          <p:nvPr/>
        </p:nvGrpSpPr>
        <p:grpSpPr bwMode="auto">
          <a:xfrm>
            <a:off x="374650" y="2012950"/>
            <a:ext cx="741363" cy="631825"/>
            <a:chOff x="236" y="1616"/>
            <a:chExt cx="467" cy="398"/>
          </a:xfrm>
        </p:grpSpPr>
        <p:sp>
          <p:nvSpPr>
            <p:cNvPr id="28712" name="Oval 97"/>
            <p:cNvSpPr>
              <a:spLocks noChangeArrowheads="1"/>
            </p:cNvSpPr>
            <p:nvPr/>
          </p:nvSpPr>
          <p:spPr bwMode="auto">
            <a:xfrm>
              <a:off x="236" y="1616"/>
              <a:ext cx="467" cy="39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13" name="Rectangle 98"/>
            <p:cNvSpPr>
              <a:spLocks noChangeArrowheads="1"/>
            </p:cNvSpPr>
            <p:nvPr/>
          </p:nvSpPr>
          <p:spPr bwMode="auto">
            <a:xfrm>
              <a:off x="278" y="1632"/>
              <a:ext cx="38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/>
                <a:t>CA</a:t>
              </a:r>
            </a:p>
          </p:txBody>
        </p:sp>
      </p:grpSp>
      <p:sp>
        <p:nvSpPr>
          <p:cNvPr id="28679" name="Line 99"/>
          <p:cNvSpPr>
            <a:spLocks noChangeShapeType="1"/>
          </p:cNvSpPr>
          <p:nvPr/>
        </p:nvSpPr>
        <p:spPr bwMode="auto">
          <a:xfrm flipH="1" flipV="1">
            <a:off x="647700" y="1692275"/>
            <a:ext cx="555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8680" name="Line 100"/>
          <p:cNvSpPr>
            <a:spLocks noChangeShapeType="1"/>
          </p:cNvSpPr>
          <p:nvPr/>
        </p:nvSpPr>
        <p:spPr bwMode="auto">
          <a:xfrm>
            <a:off x="644525" y="1666875"/>
            <a:ext cx="0" cy="438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8681" name="Line 101"/>
          <p:cNvSpPr>
            <a:spLocks noChangeShapeType="1"/>
          </p:cNvSpPr>
          <p:nvPr/>
        </p:nvSpPr>
        <p:spPr bwMode="auto">
          <a:xfrm>
            <a:off x="641350" y="2654300"/>
            <a:ext cx="0" cy="463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8682" name="Line 102"/>
          <p:cNvSpPr>
            <a:spLocks noChangeShapeType="1"/>
          </p:cNvSpPr>
          <p:nvPr/>
        </p:nvSpPr>
        <p:spPr bwMode="auto">
          <a:xfrm flipV="1">
            <a:off x="1651000" y="3098800"/>
            <a:ext cx="0" cy="3333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8683" name="Group 103"/>
          <p:cNvGrpSpPr>
            <a:grpSpLocks/>
          </p:cNvGrpSpPr>
          <p:nvPr/>
        </p:nvGrpSpPr>
        <p:grpSpPr bwMode="auto">
          <a:xfrm>
            <a:off x="1930400" y="2159000"/>
            <a:ext cx="546100" cy="241300"/>
            <a:chOff x="1216" y="1708"/>
            <a:chExt cx="344" cy="152"/>
          </a:xfrm>
        </p:grpSpPr>
        <p:sp>
          <p:nvSpPr>
            <p:cNvPr id="28709" name="Arc 104"/>
            <p:cNvSpPr>
              <a:spLocks/>
            </p:cNvSpPr>
            <p:nvPr/>
          </p:nvSpPr>
          <p:spPr bwMode="auto">
            <a:xfrm>
              <a:off x="1360" y="1816"/>
              <a:ext cx="200" cy="42"/>
            </a:xfrm>
            <a:custGeom>
              <a:avLst/>
              <a:gdLst>
                <a:gd name="T0" fmla="*/ 0 w 21708"/>
                <a:gd name="T1" fmla="*/ 0 h 21600"/>
                <a:gd name="T2" fmla="*/ 0 w 21708"/>
                <a:gd name="T3" fmla="*/ 0 h 21600"/>
                <a:gd name="T4" fmla="*/ 0 w 2170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8"/>
                <a:gd name="T10" fmla="*/ 0 h 21600"/>
                <a:gd name="T11" fmla="*/ 21708 w 217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8" h="21600" fill="none" extrusionOk="0">
                  <a:moveTo>
                    <a:pt x="0" y="0"/>
                  </a:moveTo>
                  <a:cubicBezTo>
                    <a:pt x="36" y="0"/>
                    <a:pt x="72" y="-1"/>
                    <a:pt x="108" y="0"/>
                  </a:cubicBezTo>
                  <a:cubicBezTo>
                    <a:pt x="12037" y="0"/>
                    <a:pt x="21708" y="9670"/>
                    <a:pt x="21708" y="21600"/>
                  </a:cubicBezTo>
                </a:path>
                <a:path w="21708" h="21600" stroke="0" extrusionOk="0">
                  <a:moveTo>
                    <a:pt x="0" y="0"/>
                  </a:moveTo>
                  <a:cubicBezTo>
                    <a:pt x="36" y="0"/>
                    <a:pt x="72" y="-1"/>
                    <a:pt x="108" y="0"/>
                  </a:cubicBezTo>
                  <a:cubicBezTo>
                    <a:pt x="12037" y="0"/>
                    <a:pt x="21708" y="9670"/>
                    <a:pt x="21708" y="21600"/>
                  </a:cubicBezTo>
                  <a:lnTo>
                    <a:pt x="108" y="21600"/>
                  </a:lnTo>
                  <a:close/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10" name="Arc 105"/>
            <p:cNvSpPr>
              <a:spLocks/>
            </p:cNvSpPr>
            <p:nvPr/>
          </p:nvSpPr>
          <p:spPr bwMode="auto">
            <a:xfrm>
              <a:off x="1218" y="1814"/>
              <a:ext cx="200" cy="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12"/>
                    <a:pt x="9604" y="59"/>
                    <a:pt x="2149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12"/>
                    <a:pt x="9604" y="59"/>
                    <a:pt x="21492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11" name="Line 106"/>
            <p:cNvSpPr>
              <a:spLocks noChangeShapeType="1"/>
            </p:cNvSpPr>
            <p:nvPr/>
          </p:nvSpPr>
          <p:spPr bwMode="auto">
            <a:xfrm>
              <a:off x="1216" y="1708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684" name="Line 107"/>
          <p:cNvSpPr>
            <a:spLocks noChangeShapeType="1"/>
          </p:cNvSpPr>
          <p:nvPr/>
        </p:nvSpPr>
        <p:spPr bwMode="auto">
          <a:xfrm flipV="1">
            <a:off x="2190750" y="1673225"/>
            <a:ext cx="0" cy="4667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8685" name="Line 108"/>
          <p:cNvSpPr>
            <a:spLocks noChangeShapeType="1"/>
          </p:cNvSpPr>
          <p:nvPr/>
        </p:nvSpPr>
        <p:spPr bwMode="auto">
          <a:xfrm>
            <a:off x="2193925" y="2343150"/>
            <a:ext cx="0" cy="7778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8686" name="Group 109"/>
          <p:cNvGrpSpPr>
            <a:grpSpLocks/>
          </p:cNvGrpSpPr>
          <p:nvPr/>
        </p:nvGrpSpPr>
        <p:grpSpPr bwMode="auto">
          <a:xfrm>
            <a:off x="2362200" y="1831975"/>
            <a:ext cx="171450" cy="165100"/>
            <a:chOff x="1488" y="1502"/>
            <a:chExt cx="108" cy="104"/>
          </a:xfrm>
        </p:grpSpPr>
        <p:sp>
          <p:nvSpPr>
            <p:cNvPr id="28707" name="Line 110"/>
            <p:cNvSpPr>
              <a:spLocks noChangeShapeType="1"/>
            </p:cNvSpPr>
            <p:nvPr/>
          </p:nvSpPr>
          <p:spPr bwMode="auto">
            <a:xfrm flipV="1">
              <a:off x="1488" y="1558"/>
              <a:ext cx="108" cy="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08" name="Line 111"/>
            <p:cNvSpPr>
              <a:spLocks noChangeShapeType="1"/>
            </p:cNvSpPr>
            <p:nvPr/>
          </p:nvSpPr>
          <p:spPr bwMode="auto">
            <a:xfrm flipV="1">
              <a:off x="1548" y="1502"/>
              <a:ext cx="0" cy="1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687" name="Line 112"/>
          <p:cNvSpPr>
            <a:spLocks noChangeShapeType="1"/>
          </p:cNvSpPr>
          <p:nvPr/>
        </p:nvSpPr>
        <p:spPr bwMode="auto">
          <a:xfrm flipH="1" flipV="1">
            <a:off x="2203450" y="2749550"/>
            <a:ext cx="2181225" cy="1927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8688" name="Line 113"/>
          <p:cNvSpPr>
            <a:spLocks noChangeShapeType="1"/>
          </p:cNvSpPr>
          <p:nvPr/>
        </p:nvSpPr>
        <p:spPr bwMode="auto">
          <a:xfrm flipH="1" flipV="1">
            <a:off x="2216150" y="1803400"/>
            <a:ext cx="2181225" cy="2860675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8689" name="Line 114"/>
          <p:cNvSpPr>
            <a:spLocks noChangeShapeType="1"/>
          </p:cNvSpPr>
          <p:nvPr/>
        </p:nvSpPr>
        <p:spPr bwMode="auto">
          <a:xfrm>
            <a:off x="1577975" y="1698625"/>
            <a:ext cx="6254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8690" name="Line 115"/>
          <p:cNvSpPr>
            <a:spLocks noChangeShapeType="1"/>
          </p:cNvSpPr>
          <p:nvPr/>
        </p:nvSpPr>
        <p:spPr bwMode="auto">
          <a:xfrm>
            <a:off x="635000" y="3095625"/>
            <a:ext cx="15589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8691" name="Rectangle 116"/>
          <p:cNvSpPr>
            <a:spLocks noChangeArrowheads="1"/>
          </p:cNvSpPr>
          <p:nvPr/>
        </p:nvSpPr>
        <p:spPr bwMode="auto">
          <a:xfrm>
            <a:off x="177800" y="4171950"/>
            <a:ext cx="34329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fonte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real </a:t>
            </a:r>
          </a:p>
          <a:p>
            <a:pPr algn="ctr"/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cai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sob 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carga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28692" name="Rectangle 117"/>
          <p:cNvSpPr>
            <a:spLocks noChangeArrowheads="1"/>
          </p:cNvSpPr>
          <p:nvPr/>
        </p:nvSpPr>
        <p:spPr bwMode="auto">
          <a:xfrm>
            <a:off x="2505075" y="927100"/>
            <a:ext cx="2962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dirty="0" err="1">
                <a:solidFill>
                  <a:srgbClr val="FF0033"/>
                </a:solidFill>
                <a:latin typeface="Calibri" pitchFamily="34" charset="0"/>
              </a:rPr>
              <a:t>Regulação</a:t>
            </a:r>
            <a:r>
              <a:rPr kumimoji="0" lang="en-US" dirty="0">
                <a:solidFill>
                  <a:srgbClr val="FF0033"/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rgbClr val="FF0033"/>
                </a:solidFill>
                <a:latin typeface="Calibri" pitchFamily="34" charset="0"/>
              </a:rPr>
              <a:t>tensão</a:t>
            </a:r>
            <a:r>
              <a:rPr kumimoji="0" lang="en-US" dirty="0">
                <a:solidFill>
                  <a:srgbClr val="FF0033"/>
                </a:solidFill>
                <a:latin typeface="Calibri" pitchFamily="34" charset="0"/>
              </a:rPr>
              <a:t> =</a:t>
            </a:r>
          </a:p>
        </p:txBody>
      </p:sp>
      <p:sp>
        <p:nvSpPr>
          <p:cNvPr id="28693" name="Rectangle 118"/>
          <p:cNvSpPr>
            <a:spLocks noChangeArrowheads="1"/>
          </p:cNvSpPr>
          <p:nvPr/>
        </p:nvSpPr>
        <p:spPr bwMode="auto">
          <a:xfrm>
            <a:off x="5670550" y="736600"/>
            <a:ext cx="6064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>
                <a:solidFill>
                  <a:srgbClr val="FF0033"/>
                </a:solidFill>
                <a:latin typeface="Symbol" pitchFamily="18" charset="2"/>
              </a:rPr>
              <a:t>D</a:t>
            </a:r>
            <a:r>
              <a:rPr kumimoji="0" lang="en-US" b="1">
                <a:solidFill>
                  <a:srgbClr val="FF0033"/>
                </a:solidFill>
              </a:rPr>
              <a:t>V</a:t>
            </a:r>
          </a:p>
        </p:txBody>
      </p:sp>
      <p:grpSp>
        <p:nvGrpSpPr>
          <p:cNvPr id="28694" name="Group 119"/>
          <p:cNvGrpSpPr>
            <a:grpSpLocks/>
          </p:cNvGrpSpPr>
          <p:nvPr/>
        </p:nvGrpSpPr>
        <p:grpSpPr bwMode="auto">
          <a:xfrm>
            <a:off x="5622925" y="1104900"/>
            <a:ext cx="663575" cy="574675"/>
            <a:chOff x="3542" y="696"/>
            <a:chExt cx="418" cy="362"/>
          </a:xfrm>
        </p:grpSpPr>
        <p:sp>
          <p:nvSpPr>
            <p:cNvPr id="28705" name="Rectangle 120"/>
            <p:cNvSpPr>
              <a:spLocks noChangeArrowheads="1"/>
            </p:cNvSpPr>
            <p:nvPr/>
          </p:nvSpPr>
          <p:spPr bwMode="auto">
            <a:xfrm>
              <a:off x="3542" y="696"/>
              <a:ext cx="419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b="1">
                  <a:solidFill>
                    <a:srgbClr val="FF0033"/>
                  </a:solidFill>
                </a:rPr>
                <a:t>V</a:t>
              </a:r>
              <a:r>
                <a:rPr kumimoji="0" lang="en-US" b="1" baseline="-25000">
                  <a:solidFill>
                    <a:srgbClr val="FF0033"/>
                  </a:solidFill>
                </a:rPr>
                <a:t>FL</a:t>
              </a:r>
              <a:endParaRPr kumimoji="0" lang="en-US" b="1">
                <a:solidFill>
                  <a:srgbClr val="FF0033"/>
                </a:solidFill>
              </a:endParaRPr>
            </a:p>
          </p:txBody>
        </p:sp>
        <p:sp>
          <p:nvSpPr>
            <p:cNvPr id="28706" name="Rectangle 121"/>
            <p:cNvSpPr>
              <a:spLocks noChangeArrowheads="1"/>
            </p:cNvSpPr>
            <p:nvPr/>
          </p:nvSpPr>
          <p:spPr bwMode="auto">
            <a:xfrm>
              <a:off x="3668" y="77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endParaRPr kumimoji="0" lang="pt-BR" b="1">
                <a:solidFill>
                  <a:srgbClr val="FF0033"/>
                </a:solidFill>
              </a:endParaRPr>
            </a:p>
          </p:txBody>
        </p:sp>
      </p:grpSp>
      <p:sp>
        <p:nvSpPr>
          <p:cNvPr id="28695" name="Line 122"/>
          <p:cNvSpPr>
            <a:spLocks noChangeShapeType="1"/>
          </p:cNvSpPr>
          <p:nvPr/>
        </p:nvSpPr>
        <p:spPr bwMode="auto">
          <a:xfrm>
            <a:off x="5521325" y="1143000"/>
            <a:ext cx="898525" cy="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8696" name="Rectangle 123"/>
          <p:cNvSpPr>
            <a:spLocks noChangeArrowheads="1"/>
          </p:cNvSpPr>
          <p:nvPr/>
        </p:nvSpPr>
        <p:spPr bwMode="auto">
          <a:xfrm>
            <a:off x="6410325" y="892175"/>
            <a:ext cx="12509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>
                <a:solidFill>
                  <a:srgbClr val="FF0033"/>
                </a:solidFill>
              </a:rPr>
              <a:t>x 100 %</a:t>
            </a:r>
          </a:p>
        </p:txBody>
      </p:sp>
      <p:grpSp>
        <p:nvGrpSpPr>
          <p:cNvPr id="12" name="Group 124"/>
          <p:cNvGrpSpPr>
            <a:grpSpLocks/>
          </p:cNvGrpSpPr>
          <p:nvPr/>
        </p:nvGrpSpPr>
        <p:grpSpPr bwMode="auto">
          <a:xfrm>
            <a:off x="4930775" y="1752600"/>
            <a:ext cx="2736850" cy="819150"/>
            <a:chOff x="3106" y="1104"/>
            <a:chExt cx="1724" cy="516"/>
          </a:xfrm>
        </p:grpSpPr>
        <p:sp>
          <p:nvSpPr>
            <p:cNvPr id="28699" name="Rectangle 125"/>
            <p:cNvSpPr>
              <a:spLocks noChangeArrowheads="1"/>
            </p:cNvSpPr>
            <p:nvPr/>
          </p:nvSpPr>
          <p:spPr bwMode="auto">
            <a:xfrm>
              <a:off x="3106" y="1224"/>
              <a:ext cx="369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b="1">
                  <a:solidFill>
                    <a:srgbClr val="FF0033"/>
                  </a:solidFill>
                </a:rPr>
                <a:t> =  </a:t>
              </a:r>
            </a:p>
          </p:txBody>
        </p:sp>
        <p:grpSp>
          <p:nvGrpSpPr>
            <p:cNvPr id="28700" name="Group 126"/>
            <p:cNvGrpSpPr>
              <a:grpSpLocks/>
            </p:cNvGrpSpPr>
            <p:nvPr/>
          </p:nvGrpSpPr>
          <p:grpSpPr bwMode="auto">
            <a:xfrm>
              <a:off x="3434" y="1104"/>
              <a:ext cx="566" cy="516"/>
              <a:chOff x="3434" y="1104"/>
              <a:chExt cx="566" cy="516"/>
            </a:xfrm>
          </p:grpSpPr>
          <p:sp>
            <p:nvSpPr>
              <p:cNvPr id="28702" name="Rectangle 127"/>
              <p:cNvSpPr>
                <a:spLocks noChangeArrowheads="1"/>
              </p:cNvSpPr>
              <p:nvPr/>
            </p:nvSpPr>
            <p:spPr bwMode="auto">
              <a:xfrm>
                <a:off x="3490" y="1332"/>
                <a:ext cx="494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b="1">
                    <a:solidFill>
                      <a:srgbClr val="FF0033"/>
                    </a:solidFill>
                  </a:rPr>
                  <a:t>12 V</a:t>
                </a:r>
              </a:p>
            </p:txBody>
          </p:sp>
          <p:sp>
            <p:nvSpPr>
              <p:cNvPr id="28703" name="Rectangle 128"/>
              <p:cNvSpPr>
                <a:spLocks noChangeArrowheads="1"/>
              </p:cNvSpPr>
              <p:nvPr/>
            </p:nvSpPr>
            <p:spPr bwMode="auto">
              <a:xfrm>
                <a:off x="3540" y="1104"/>
                <a:ext cx="39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b="1">
                    <a:solidFill>
                      <a:srgbClr val="FF0033"/>
                    </a:solidFill>
                  </a:rPr>
                  <a:t>1 V</a:t>
                </a:r>
              </a:p>
            </p:txBody>
          </p:sp>
          <p:sp>
            <p:nvSpPr>
              <p:cNvPr id="28704" name="Line 129"/>
              <p:cNvSpPr>
                <a:spLocks noChangeShapeType="1"/>
              </p:cNvSpPr>
              <p:nvPr/>
            </p:nvSpPr>
            <p:spPr bwMode="auto">
              <a:xfrm>
                <a:off x="3434" y="1358"/>
                <a:ext cx="564" cy="0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8701" name="Rectangle 130"/>
            <p:cNvSpPr>
              <a:spLocks noChangeArrowheads="1"/>
            </p:cNvSpPr>
            <p:nvPr/>
          </p:nvSpPr>
          <p:spPr bwMode="auto">
            <a:xfrm>
              <a:off x="4042" y="1212"/>
              <a:ext cx="78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b="1">
                  <a:solidFill>
                    <a:srgbClr val="FF0033"/>
                  </a:solidFill>
                </a:rPr>
                <a:t>x 100 %</a:t>
              </a:r>
            </a:p>
          </p:txBody>
        </p:sp>
      </p:grpSp>
      <p:sp>
        <p:nvSpPr>
          <p:cNvPr id="40067" name="Rectangle 131"/>
          <p:cNvSpPr>
            <a:spLocks noChangeArrowheads="1"/>
          </p:cNvSpPr>
          <p:nvPr/>
        </p:nvSpPr>
        <p:spPr bwMode="auto">
          <a:xfrm>
            <a:off x="5029200" y="2797175"/>
            <a:ext cx="1438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>
                <a:solidFill>
                  <a:srgbClr val="FF0033"/>
                </a:solidFill>
              </a:rPr>
              <a:t>=  8,33 %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784475" y="1104900"/>
            <a:ext cx="0" cy="444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2092325" y="1104900"/>
            <a:ext cx="4835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2089150" y="1660525"/>
            <a:ext cx="483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2079625" y="2212975"/>
            <a:ext cx="484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089150" y="2768600"/>
            <a:ext cx="483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066925" y="3327400"/>
            <a:ext cx="4860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2089150" y="3867150"/>
            <a:ext cx="483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066925" y="4425950"/>
            <a:ext cx="4860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079625" y="4997450"/>
            <a:ext cx="484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089150" y="5553075"/>
            <a:ext cx="483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3476625" y="1104900"/>
            <a:ext cx="0" cy="444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V="1">
            <a:off x="4165600" y="1104900"/>
            <a:ext cx="0" cy="444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V="1">
            <a:off x="4857750" y="1104900"/>
            <a:ext cx="0" cy="444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V="1">
            <a:off x="5546725" y="1104900"/>
            <a:ext cx="0" cy="444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6238875" y="1104900"/>
            <a:ext cx="0" cy="444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6927850" y="1104900"/>
            <a:ext cx="0" cy="444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6757988" y="698500"/>
            <a:ext cx="3349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088063" y="682625"/>
            <a:ext cx="3349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5351463" y="682625"/>
            <a:ext cx="3349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4675188" y="669925"/>
            <a:ext cx="3349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40982" name="Freeform 22"/>
          <p:cNvSpPr>
            <a:spLocks noChangeArrowheads="1"/>
          </p:cNvSpPr>
          <p:nvPr/>
        </p:nvSpPr>
        <p:spPr bwMode="auto">
          <a:xfrm>
            <a:off x="2606675" y="1136650"/>
            <a:ext cx="4321175" cy="4419600"/>
          </a:xfrm>
          <a:custGeom>
            <a:avLst/>
            <a:gdLst>
              <a:gd name="T0" fmla="*/ 2147483647 w 2692"/>
              <a:gd name="T1" fmla="*/ 2147483647 h 2800"/>
              <a:gd name="T2" fmla="*/ 2147483647 w 2692"/>
              <a:gd name="T3" fmla="*/ 2147483647 h 2800"/>
              <a:gd name="T4" fmla="*/ 2147483647 w 2692"/>
              <a:gd name="T5" fmla="*/ 2147483647 h 2800"/>
              <a:gd name="T6" fmla="*/ 2147483647 w 2692"/>
              <a:gd name="T7" fmla="*/ 2147483647 h 2800"/>
              <a:gd name="T8" fmla="*/ 2147483647 w 2692"/>
              <a:gd name="T9" fmla="*/ 2147483647 h 2800"/>
              <a:gd name="T10" fmla="*/ 0 w 2692"/>
              <a:gd name="T11" fmla="*/ 2147483647 h 2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92"/>
              <a:gd name="T19" fmla="*/ 0 h 2800"/>
              <a:gd name="T20" fmla="*/ 2692 w 2692"/>
              <a:gd name="T21" fmla="*/ 2800 h 2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92" h="2800">
                <a:moveTo>
                  <a:pt x="2692" y="7"/>
                </a:moveTo>
                <a:lnTo>
                  <a:pt x="1250" y="7"/>
                </a:lnTo>
                <a:cubicBezTo>
                  <a:pt x="883" y="10"/>
                  <a:pt x="669" y="0"/>
                  <a:pt x="492" y="27"/>
                </a:cubicBezTo>
                <a:cubicBezTo>
                  <a:pt x="315" y="54"/>
                  <a:pt x="248" y="71"/>
                  <a:pt x="185" y="166"/>
                </a:cubicBezTo>
                <a:cubicBezTo>
                  <a:pt x="122" y="261"/>
                  <a:pt x="143" y="160"/>
                  <a:pt x="112" y="599"/>
                </a:cubicBezTo>
                <a:cubicBezTo>
                  <a:pt x="81" y="1038"/>
                  <a:pt x="24" y="2342"/>
                  <a:pt x="0" y="2800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7018338" y="1425575"/>
            <a:ext cx="3349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5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6958013" y="2003425"/>
            <a:ext cx="4873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6967538" y="2571750"/>
            <a:ext cx="4873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6967538" y="3124200"/>
            <a:ext cx="4873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20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6964363" y="3644900"/>
            <a:ext cx="4873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25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964363" y="4213225"/>
            <a:ext cx="4873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30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970713" y="4781550"/>
            <a:ext cx="4873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35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3076575" y="250825"/>
            <a:ext cx="3199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Polarização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reversa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volts</a:t>
            </a: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7435850" y="2536825"/>
            <a:ext cx="12493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Corrente</a:t>
            </a:r>
          </a:p>
          <a:p>
            <a:pPr algn="ctr"/>
            <a:r>
              <a:rPr kumimoji="0" lang="en-US">
                <a:solidFill>
                  <a:srgbClr val="3333CC"/>
                </a:solidFill>
              </a:rPr>
              <a:t> reversa</a:t>
            </a:r>
          </a:p>
          <a:p>
            <a:pPr algn="ctr"/>
            <a:r>
              <a:rPr kumimoji="0" lang="en-US">
                <a:solidFill>
                  <a:srgbClr val="3333CC"/>
                </a:solidFill>
              </a:rPr>
              <a:t>em mA</a:t>
            </a: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2825750" y="1660525"/>
            <a:ext cx="2022475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2673350" y="4733925"/>
            <a:ext cx="2143125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203700" y="1663700"/>
            <a:ext cx="781050" cy="3070225"/>
            <a:chOff x="2648" y="1048"/>
            <a:chExt cx="492" cy="1934"/>
          </a:xfrm>
        </p:grpSpPr>
        <p:sp>
          <p:nvSpPr>
            <p:cNvPr id="29759" name="Text Box 35"/>
            <p:cNvSpPr txBox="1">
              <a:spLocks noChangeArrowheads="1"/>
            </p:cNvSpPr>
            <p:nvPr/>
          </p:nvSpPr>
          <p:spPr bwMode="auto">
            <a:xfrm>
              <a:off x="2864" y="1736"/>
              <a:ext cx="275" cy="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0" lang="en-US" sz="6000">
                  <a:solidFill>
                    <a:srgbClr val="3333CC"/>
                  </a:solidFill>
                </a:rPr>
                <a:t>I</a:t>
              </a:r>
            </a:p>
          </p:txBody>
        </p:sp>
        <p:sp>
          <p:nvSpPr>
            <p:cNvPr id="29760" name="AutoShape 36"/>
            <p:cNvSpPr>
              <a:spLocks noChangeArrowheads="1"/>
            </p:cNvSpPr>
            <p:nvPr/>
          </p:nvSpPr>
          <p:spPr bwMode="auto">
            <a:xfrm>
              <a:off x="2648" y="1902"/>
              <a:ext cx="212" cy="28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61" name="Line 37"/>
            <p:cNvSpPr>
              <a:spLocks noChangeShapeType="1"/>
            </p:cNvSpPr>
            <p:nvPr/>
          </p:nvSpPr>
          <p:spPr bwMode="auto">
            <a:xfrm flipV="1">
              <a:off x="2860" y="1048"/>
              <a:ext cx="0" cy="73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62" name="Line 38"/>
            <p:cNvSpPr>
              <a:spLocks noChangeShapeType="1"/>
            </p:cNvSpPr>
            <p:nvPr/>
          </p:nvSpPr>
          <p:spPr bwMode="auto">
            <a:xfrm>
              <a:off x="2864" y="2270"/>
              <a:ext cx="0" cy="71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0999" name="Line 39"/>
          <p:cNvSpPr>
            <a:spLocks noChangeShapeType="1"/>
          </p:cNvSpPr>
          <p:nvPr/>
        </p:nvSpPr>
        <p:spPr bwMode="auto">
          <a:xfrm>
            <a:off x="2828925" y="1660525"/>
            <a:ext cx="0" cy="47752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>
            <a:off x="2676525" y="4733925"/>
            <a:ext cx="0" cy="17018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320800" y="5648325"/>
            <a:ext cx="1860550" cy="1006475"/>
            <a:chOff x="832" y="3558"/>
            <a:chExt cx="1172" cy="634"/>
          </a:xfrm>
        </p:grpSpPr>
        <p:grpSp>
          <p:nvGrpSpPr>
            <p:cNvPr id="29754" name="Group 42"/>
            <p:cNvGrpSpPr>
              <a:grpSpLocks/>
            </p:cNvGrpSpPr>
            <p:nvPr/>
          </p:nvGrpSpPr>
          <p:grpSpPr bwMode="auto">
            <a:xfrm>
              <a:off x="832" y="3558"/>
              <a:ext cx="622" cy="634"/>
              <a:chOff x="832" y="3558"/>
              <a:chExt cx="622" cy="634"/>
            </a:xfrm>
          </p:grpSpPr>
          <p:sp>
            <p:nvSpPr>
              <p:cNvPr id="29757" name="AutoShape 43"/>
              <p:cNvSpPr>
                <a:spLocks noChangeArrowheads="1"/>
              </p:cNvSpPr>
              <p:nvPr/>
            </p:nvSpPr>
            <p:spPr bwMode="auto">
              <a:xfrm>
                <a:off x="832" y="3754"/>
                <a:ext cx="212" cy="288"/>
              </a:xfrm>
              <a:prstGeom prst="triangle">
                <a:avLst>
                  <a:gd name="adj" fmla="val 50000"/>
                </a:avLst>
              </a:prstGeom>
              <a:noFill/>
              <a:ln w="571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58" name="Text Box 44"/>
              <p:cNvSpPr txBox="1">
                <a:spLocks noChangeArrowheads="1"/>
              </p:cNvSpPr>
              <p:nvPr/>
            </p:nvSpPr>
            <p:spPr bwMode="auto">
              <a:xfrm>
                <a:off x="994" y="3584"/>
                <a:ext cx="462" cy="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0" lang="en-US" sz="6000">
                    <a:solidFill>
                      <a:srgbClr val="3333CC"/>
                    </a:solidFill>
                  </a:rPr>
                  <a:t>V</a:t>
                </a:r>
              </a:p>
            </p:txBody>
          </p:sp>
        </p:grpSp>
        <p:sp>
          <p:nvSpPr>
            <p:cNvPr id="29755" name="Line 45"/>
            <p:cNvSpPr>
              <a:spLocks noChangeShapeType="1"/>
            </p:cNvSpPr>
            <p:nvPr/>
          </p:nvSpPr>
          <p:spPr bwMode="auto">
            <a:xfrm>
              <a:off x="1468" y="3888"/>
              <a:ext cx="22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56" name="Line 46"/>
            <p:cNvSpPr>
              <a:spLocks noChangeShapeType="1"/>
            </p:cNvSpPr>
            <p:nvPr/>
          </p:nvSpPr>
          <p:spPr bwMode="auto">
            <a:xfrm flipH="1">
              <a:off x="1782" y="3884"/>
              <a:ext cx="22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9734" name="Text Box 47"/>
          <p:cNvSpPr txBox="1">
            <a:spLocks noChangeArrowheads="1"/>
          </p:cNvSpPr>
          <p:nvPr/>
        </p:nvSpPr>
        <p:spPr bwMode="auto">
          <a:xfrm>
            <a:off x="196850" y="2735263"/>
            <a:ext cx="7699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sz="2800" b="1">
                <a:solidFill>
                  <a:srgbClr val="CC0000"/>
                </a:solidFill>
              </a:rPr>
              <a:t>V</a:t>
            </a:r>
            <a:r>
              <a:rPr kumimoji="0" lang="en-US" sz="2800" b="1" baseline="-25000">
                <a:solidFill>
                  <a:srgbClr val="CC0000"/>
                </a:solidFill>
              </a:rPr>
              <a:t>rev</a:t>
            </a:r>
          </a:p>
        </p:txBody>
      </p:sp>
      <p:sp>
        <p:nvSpPr>
          <p:cNvPr id="29735" name="Line 48"/>
          <p:cNvSpPr>
            <a:spLocks noChangeShapeType="1"/>
          </p:cNvSpPr>
          <p:nvPr/>
        </p:nvSpPr>
        <p:spPr bwMode="auto">
          <a:xfrm>
            <a:off x="596900" y="2292350"/>
            <a:ext cx="7080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9736" name="Line 49"/>
          <p:cNvSpPr>
            <a:spLocks noChangeShapeType="1"/>
          </p:cNvSpPr>
          <p:nvPr/>
        </p:nvSpPr>
        <p:spPr bwMode="auto">
          <a:xfrm>
            <a:off x="596900" y="3673475"/>
            <a:ext cx="7080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9737" name="Line 50"/>
          <p:cNvSpPr>
            <a:spLocks noChangeShapeType="1"/>
          </p:cNvSpPr>
          <p:nvPr/>
        </p:nvSpPr>
        <p:spPr bwMode="auto">
          <a:xfrm>
            <a:off x="596900" y="2276475"/>
            <a:ext cx="0" cy="4254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38" name="Line 51"/>
          <p:cNvSpPr>
            <a:spLocks noChangeShapeType="1"/>
          </p:cNvSpPr>
          <p:nvPr/>
        </p:nvSpPr>
        <p:spPr bwMode="auto">
          <a:xfrm flipV="1">
            <a:off x="596900" y="3251200"/>
            <a:ext cx="0" cy="434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12" name="Text Box 52"/>
          <p:cNvSpPr txBox="1">
            <a:spLocks noChangeArrowheads="1"/>
          </p:cNvSpPr>
          <p:nvPr/>
        </p:nvSpPr>
        <p:spPr bwMode="auto">
          <a:xfrm>
            <a:off x="3419475" y="5680075"/>
            <a:ext cx="44101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através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zener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condutor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relativamente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constante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grpSp>
        <p:nvGrpSpPr>
          <p:cNvPr id="29740" name="Group 53"/>
          <p:cNvGrpSpPr>
            <a:grpSpLocks/>
          </p:cNvGrpSpPr>
          <p:nvPr/>
        </p:nvGrpSpPr>
        <p:grpSpPr bwMode="auto">
          <a:xfrm>
            <a:off x="908050" y="1987550"/>
            <a:ext cx="765175" cy="2209800"/>
            <a:chOff x="572" y="1252"/>
            <a:chExt cx="482" cy="1392"/>
          </a:xfrm>
        </p:grpSpPr>
        <p:sp>
          <p:nvSpPr>
            <p:cNvPr id="29749" name="AutoShape 54"/>
            <p:cNvSpPr>
              <a:spLocks noChangeArrowheads="1"/>
            </p:cNvSpPr>
            <p:nvPr/>
          </p:nvSpPr>
          <p:spPr bwMode="auto">
            <a:xfrm>
              <a:off x="602" y="1744"/>
              <a:ext cx="444" cy="35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50" name="Line 55"/>
            <p:cNvSpPr>
              <a:spLocks noChangeShapeType="1"/>
            </p:cNvSpPr>
            <p:nvPr/>
          </p:nvSpPr>
          <p:spPr bwMode="auto">
            <a:xfrm>
              <a:off x="572" y="1744"/>
              <a:ext cx="48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51" name="Line 56"/>
            <p:cNvSpPr>
              <a:spLocks noChangeShapeType="1"/>
            </p:cNvSpPr>
            <p:nvPr/>
          </p:nvSpPr>
          <p:spPr bwMode="auto">
            <a:xfrm flipH="1">
              <a:off x="830" y="1252"/>
              <a:ext cx="0" cy="13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52" name="Line 57"/>
            <p:cNvSpPr>
              <a:spLocks noChangeShapeType="1"/>
            </p:cNvSpPr>
            <p:nvPr/>
          </p:nvSpPr>
          <p:spPr bwMode="auto">
            <a:xfrm>
              <a:off x="588" y="1742"/>
              <a:ext cx="0" cy="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53" name="Line 58"/>
            <p:cNvSpPr>
              <a:spLocks noChangeShapeType="1"/>
            </p:cNvSpPr>
            <p:nvPr/>
          </p:nvSpPr>
          <p:spPr bwMode="auto">
            <a:xfrm flipV="1">
              <a:off x="1054" y="1602"/>
              <a:ext cx="0" cy="1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9741" name="Line 59"/>
          <p:cNvSpPr>
            <a:spLocks noChangeShapeType="1"/>
          </p:cNvSpPr>
          <p:nvPr/>
        </p:nvSpPr>
        <p:spPr bwMode="auto">
          <a:xfrm>
            <a:off x="2085975" y="1111250"/>
            <a:ext cx="0" cy="444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42" name="Text Box 60"/>
          <p:cNvSpPr txBox="1">
            <a:spLocks noChangeArrowheads="1"/>
          </p:cNvSpPr>
          <p:nvPr/>
        </p:nvSpPr>
        <p:spPr bwMode="auto">
          <a:xfrm>
            <a:off x="3998913" y="688975"/>
            <a:ext cx="3349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29743" name="Text Box 61"/>
          <p:cNvSpPr txBox="1">
            <a:spLocks noChangeArrowheads="1"/>
          </p:cNvSpPr>
          <p:nvPr/>
        </p:nvSpPr>
        <p:spPr bwMode="auto">
          <a:xfrm>
            <a:off x="3195638" y="695325"/>
            <a:ext cx="4873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29744" name="Text Box 62"/>
          <p:cNvSpPr txBox="1">
            <a:spLocks noChangeArrowheads="1"/>
          </p:cNvSpPr>
          <p:nvPr/>
        </p:nvSpPr>
        <p:spPr bwMode="auto">
          <a:xfrm>
            <a:off x="2532063" y="698500"/>
            <a:ext cx="4873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29745" name="Rectangle 63"/>
          <p:cNvSpPr>
            <a:spLocks noChangeArrowheads="1"/>
          </p:cNvSpPr>
          <p:nvPr/>
        </p:nvSpPr>
        <p:spPr bwMode="auto">
          <a:xfrm>
            <a:off x="1400175" y="3644900"/>
            <a:ext cx="273050" cy="889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9746" name="Group 64"/>
          <p:cNvGrpSpPr>
            <a:grpSpLocks/>
          </p:cNvGrpSpPr>
          <p:nvPr/>
        </p:nvGrpSpPr>
        <p:grpSpPr bwMode="auto">
          <a:xfrm>
            <a:off x="1406525" y="2181225"/>
            <a:ext cx="273050" cy="273050"/>
            <a:chOff x="886" y="1374"/>
            <a:chExt cx="172" cy="172"/>
          </a:xfrm>
        </p:grpSpPr>
        <p:sp>
          <p:nvSpPr>
            <p:cNvPr id="29747" name="Rectangle 65"/>
            <p:cNvSpPr>
              <a:spLocks noChangeArrowheads="1"/>
            </p:cNvSpPr>
            <p:nvPr/>
          </p:nvSpPr>
          <p:spPr bwMode="auto">
            <a:xfrm>
              <a:off x="886" y="1424"/>
              <a:ext cx="170" cy="56"/>
            </a:xfrm>
            <a:prstGeom prst="rect">
              <a:avLst/>
            </a:prstGeom>
            <a:solidFill>
              <a:srgbClr val="FF0033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48" name="Rectangle 66"/>
            <p:cNvSpPr>
              <a:spLocks noChangeArrowheads="1"/>
            </p:cNvSpPr>
            <p:nvPr/>
          </p:nvSpPr>
          <p:spPr bwMode="auto">
            <a:xfrm rot="5400000">
              <a:off x="886" y="1430"/>
              <a:ext cx="172" cy="56"/>
            </a:xfrm>
            <a:prstGeom prst="rect">
              <a:avLst/>
            </a:prstGeom>
            <a:solidFill>
              <a:srgbClr val="FF0033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" fill="hold"/>
                                        <p:tgtEl>
                                          <p:spTgt spid="4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4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41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41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2" grpId="0" animBg="1"/>
      <p:bldP spid="40992" grpId="0" animBg="1"/>
      <p:bldP spid="40993" grpId="0" animBg="1"/>
      <p:bldP spid="40999" grpId="0" animBg="1"/>
      <p:bldP spid="410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7"/>
          <p:cNvSpPr txBox="1">
            <a:spLocks noChangeArrowheads="1"/>
          </p:cNvSpPr>
          <p:nvPr/>
        </p:nvSpPr>
        <p:spPr bwMode="auto">
          <a:xfrm>
            <a:off x="990600" y="1476375"/>
            <a:ext cx="69151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fonte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alimentação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completa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Conversão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rms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valores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médios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Filtros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Multiplicadores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Ondulação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regulação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Reguladores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zener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3076" name="Text Box 18"/>
          <p:cNvSpPr txBox="1">
            <a:spLocks noChangeArrowheads="1"/>
          </p:cNvSpPr>
          <p:nvPr/>
        </p:nvSpPr>
        <p:spPr bwMode="auto">
          <a:xfrm>
            <a:off x="2711450" y="304800"/>
            <a:ext cx="28332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600" dirty="0">
                <a:solidFill>
                  <a:srgbClr val="FF0000"/>
                </a:solidFill>
                <a:latin typeface="Calibri" pitchFamily="34" charset="0"/>
              </a:rPr>
              <a:t>INTRODUÇÃO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4194175" y="6350"/>
            <a:ext cx="4940300" cy="1905000"/>
          </a:xfrm>
          <a:prstGeom prst="cube">
            <a:avLst>
              <a:gd name="adj" fmla="val 24833"/>
            </a:avLst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 rot="-2700000">
            <a:off x="2425700" y="2378075"/>
            <a:ext cx="1187450" cy="11874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3130550" y="3076575"/>
            <a:ext cx="638175" cy="612775"/>
            <a:chOff x="1972" y="1938"/>
            <a:chExt cx="402" cy="386"/>
          </a:xfrm>
        </p:grpSpPr>
        <p:sp>
          <p:nvSpPr>
            <p:cNvPr id="30921" name="Line 5"/>
            <p:cNvSpPr>
              <a:spLocks noChangeShapeType="1"/>
            </p:cNvSpPr>
            <p:nvPr/>
          </p:nvSpPr>
          <p:spPr bwMode="auto">
            <a:xfrm flipH="1" flipV="1">
              <a:off x="2112" y="1938"/>
              <a:ext cx="262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922" name="AutoShape 6"/>
            <p:cNvSpPr>
              <a:spLocks noChangeArrowheads="1"/>
            </p:cNvSpPr>
            <p:nvPr/>
          </p:nvSpPr>
          <p:spPr bwMode="auto">
            <a:xfrm rot="10800000">
              <a:off x="1972" y="2068"/>
              <a:ext cx="254" cy="252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725" name="Group 7"/>
          <p:cNvGrpSpPr>
            <a:grpSpLocks/>
          </p:cNvGrpSpPr>
          <p:nvPr/>
        </p:nvGrpSpPr>
        <p:grpSpPr bwMode="auto">
          <a:xfrm>
            <a:off x="2263775" y="3057525"/>
            <a:ext cx="612775" cy="638175"/>
            <a:chOff x="1426" y="1926"/>
            <a:chExt cx="386" cy="402"/>
          </a:xfrm>
        </p:grpSpPr>
        <p:sp>
          <p:nvSpPr>
            <p:cNvPr id="30919" name="Line 8"/>
            <p:cNvSpPr>
              <a:spLocks noChangeShapeType="1"/>
            </p:cNvSpPr>
            <p:nvPr/>
          </p:nvSpPr>
          <p:spPr bwMode="auto">
            <a:xfrm flipV="1">
              <a:off x="1550" y="2064"/>
              <a:ext cx="262" cy="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920" name="AutoShape 9"/>
            <p:cNvSpPr>
              <a:spLocks noChangeArrowheads="1"/>
            </p:cNvSpPr>
            <p:nvPr/>
          </p:nvSpPr>
          <p:spPr bwMode="auto">
            <a:xfrm rot="-5400000">
              <a:off x="1426" y="1926"/>
              <a:ext cx="254" cy="254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726" name="Group 10"/>
          <p:cNvGrpSpPr>
            <a:grpSpLocks/>
          </p:cNvGrpSpPr>
          <p:nvPr/>
        </p:nvGrpSpPr>
        <p:grpSpPr bwMode="auto">
          <a:xfrm>
            <a:off x="3098800" y="2200275"/>
            <a:ext cx="612775" cy="638175"/>
            <a:chOff x="1952" y="1386"/>
            <a:chExt cx="386" cy="402"/>
          </a:xfrm>
        </p:grpSpPr>
        <p:sp>
          <p:nvSpPr>
            <p:cNvPr id="30917" name="Line 11"/>
            <p:cNvSpPr>
              <a:spLocks noChangeShapeType="1"/>
            </p:cNvSpPr>
            <p:nvPr/>
          </p:nvSpPr>
          <p:spPr bwMode="auto">
            <a:xfrm flipV="1">
              <a:off x="2076" y="1524"/>
              <a:ext cx="262" cy="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918" name="AutoShape 12"/>
            <p:cNvSpPr>
              <a:spLocks noChangeArrowheads="1"/>
            </p:cNvSpPr>
            <p:nvPr/>
          </p:nvSpPr>
          <p:spPr bwMode="auto">
            <a:xfrm rot="-5400000">
              <a:off x="1952" y="1386"/>
              <a:ext cx="254" cy="254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727" name="Group 13"/>
          <p:cNvGrpSpPr>
            <a:grpSpLocks/>
          </p:cNvGrpSpPr>
          <p:nvPr/>
        </p:nvGrpSpPr>
        <p:grpSpPr bwMode="auto">
          <a:xfrm>
            <a:off x="2273300" y="2257425"/>
            <a:ext cx="638175" cy="612775"/>
            <a:chOff x="1432" y="1422"/>
            <a:chExt cx="402" cy="386"/>
          </a:xfrm>
        </p:grpSpPr>
        <p:sp>
          <p:nvSpPr>
            <p:cNvPr id="30915" name="Line 14"/>
            <p:cNvSpPr>
              <a:spLocks noChangeShapeType="1"/>
            </p:cNvSpPr>
            <p:nvPr/>
          </p:nvSpPr>
          <p:spPr bwMode="auto">
            <a:xfrm flipH="1" flipV="1">
              <a:off x="1572" y="1422"/>
              <a:ext cx="262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916" name="AutoShape 15"/>
            <p:cNvSpPr>
              <a:spLocks noChangeArrowheads="1"/>
            </p:cNvSpPr>
            <p:nvPr/>
          </p:nvSpPr>
          <p:spPr bwMode="auto">
            <a:xfrm rot="10800000">
              <a:off x="1432" y="1552"/>
              <a:ext cx="254" cy="252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728" name="Oval 16"/>
          <p:cNvSpPr>
            <a:spLocks noChangeArrowheads="1"/>
          </p:cNvSpPr>
          <p:nvPr/>
        </p:nvSpPr>
        <p:spPr bwMode="auto">
          <a:xfrm>
            <a:off x="654050" y="2689225"/>
            <a:ext cx="530225" cy="530225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29" name="Line 17"/>
          <p:cNvSpPr>
            <a:spLocks noChangeShapeType="1"/>
          </p:cNvSpPr>
          <p:nvPr/>
        </p:nvSpPr>
        <p:spPr bwMode="auto">
          <a:xfrm flipV="1">
            <a:off x="3870325" y="2962275"/>
            <a:ext cx="1381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30730" name="Group 18"/>
          <p:cNvGrpSpPr>
            <a:grpSpLocks/>
          </p:cNvGrpSpPr>
          <p:nvPr/>
        </p:nvGrpSpPr>
        <p:grpSpPr bwMode="auto">
          <a:xfrm>
            <a:off x="7172325" y="2933700"/>
            <a:ext cx="247650" cy="1622425"/>
            <a:chOff x="4518" y="1848"/>
            <a:chExt cx="156" cy="1022"/>
          </a:xfrm>
        </p:grpSpPr>
        <p:grpSp>
          <p:nvGrpSpPr>
            <p:cNvPr id="30905" name="Group 19"/>
            <p:cNvGrpSpPr>
              <a:grpSpLocks/>
            </p:cNvGrpSpPr>
            <p:nvPr/>
          </p:nvGrpSpPr>
          <p:grpSpPr bwMode="auto">
            <a:xfrm>
              <a:off x="4518" y="2158"/>
              <a:ext cx="154" cy="410"/>
              <a:chOff x="4518" y="2158"/>
              <a:chExt cx="154" cy="411"/>
            </a:xfrm>
          </p:grpSpPr>
          <p:sp>
            <p:nvSpPr>
              <p:cNvPr id="30908" name="Line 20"/>
              <p:cNvSpPr>
                <a:spLocks noChangeShapeType="1"/>
              </p:cNvSpPr>
              <p:nvPr/>
            </p:nvSpPr>
            <p:spPr bwMode="auto">
              <a:xfrm flipH="1" flipV="1">
                <a:off x="4524" y="2202"/>
                <a:ext cx="150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909" name="Line 21"/>
              <p:cNvSpPr>
                <a:spLocks noChangeShapeType="1"/>
              </p:cNvSpPr>
              <p:nvPr/>
            </p:nvSpPr>
            <p:spPr bwMode="auto">
              <a:xfrm flipH="1" flipV="1">
                <a:off x="4522" y="2334"/>
                <a:ext cx="150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910" name="Line 22"/>
              <p:cNvSpPr>
                <a:spLocks noChangeShapeType="1"/>
              </p:cNvSpPr>
              <p:nvPr/>
            </p:nvSpPr>
            <p:spPr bwMode="auto">
              <a:xfrm flipH="1" flipV="1">
                <a:off x="4520" y="2467"/>
                <a:ext cx="150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911" name="Line 23"/>
              <p:cNvSpPr>
                <a:spLocks noChangeShapeType="1"/>
              </p:cNvSpPr>
              <p:nvPr/>
            </p:nvSpPr>
            <p:spPr bwMode="auto">
              <a:xfrm flipV="1">
                <a:off x="4518" y="2399"/>
                <a:ext cx="150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912" name="Line 24"/>
              <p:cNvSpPr>
                <a:spLocks noChangeShapeType="1"/>
              </p:cNvSpPr>
              <p:nvPr/>
            </p:nvSpPr>
            <p:spPr bwMode="auto">
              <a:xfrm flipV="1">
                <a:off x="4524" y="2264"/>
                <a:ext cx="150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913" name="Line 25"/>
              <p:cNvSpPr>
                <a:spLocks noChangeShapeType="1"/>
              </p:cNvSpPr>
              <p:nvPr/>
            </p:nvSpPr>
            <p:spPr bwMode="auto">
              <a:xfrm flipV="1">
                <a:off x="4526" y="2158"/>
                <a:ext cx="74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914" name="Line 26"/>
              <p:cNvSpPr>
                <a:spLocks noChangeShapeType="1"/>
              </p:cNvSpPr>
              <p:nvPr/>
            </p:nvSpPr>
            <p:spPr bwMode="auto">
              <a:xfrm flipV="1">
                <a:off x="4596" y="2538"/>
                <a:ext cx="74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0906" name="Line 27"/>
            <p:cNvSpPr>
              <a:spLocks noChangeShapeType="1"/>
            </p:cNvSpPr>
            <p:nvPr/>
          </p:nvSpPr>
          <p:spPr bwMode="auto">
            <a:xfrm>
              <a:off x="4600" y="1848"/>
              <a:ext cx="0" cy="3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907" name="Line 28"/>
            <p:cNvSpPr>
              <a:spLocks noChangeShapeType="1"/>
            </p:cNvSpPr>
            <p:nvPr/>
          </p:nvSpPr>
          <p:spPr bwMode="auto">
            <a:xfrm>
              <a:off x="4590" y="2562"/>
              <a:ext cx="0" cy="30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0731" name="Line 29"/>
          <p:cNvSpPr>
            <a:spLocks noChangeShapeType="1"/>
          </p:cNvSpPr>
          <p:nvPr/>
        </p:nvSpPr>
        <p:spPr bwMode="auto">
          <a:xfrm flipH="1" flipV="1">
            <a:off x="1793875" y="4527550"/>
            <a:ext cx="344805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32" name="Line 30"/>
          <p:cNvSpPr>
            <a:spLocks noChangeShapeType="1"/>
          </p:cNvSpPr>
          <p:nvPr/>
        </p:nvSpPr>
        <p:spPr bwMode="auto">
          <a:xfrm>
            <a:off x="1790700" y="2981325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33" name="Line 31"/>
          <p:cNvSpPr>
            <a:spLocks noChangeShapeType="1"/>
          </p:cNvSpPr>
          <p:nvPr/>
        </p:nvSpPr>
        <p:spPr bwMode="auto">
          <a:xfrm>
            <a:off x="920750" y="324485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34" name="Line 32"/>
          <p:cNvSpPr>
            <a:spLocks noChangeShapeType="1"/>
          </p:cNvSpPr>
          <p:nvPr/>
        </p:nvSpPr>
        <p:spPr bwMode="auto">
          <a:xfrm>
            <a:off x="901700" y="4003675"/>
            <a:ext cx="21367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35" name="Line 33"/>
          <p:cNvSpPr>
            <a:spLocks noChangeShapeType="1"/>
          </p:cNvSpPr>
          <p:nvPr/>
        </p:nvSpPr>
        <p:spPr bwMode="auto">
          <a:xfrm>
            <a:off x="3019425" y="3816350"/>
            <a:ext cx="0" cy="190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36" name="Line 34"/>
          <p:cNvSpPr>
            <a:spLocks noChangeShapeType="1"/>
          </p:cNvSpPr>
          <p:nvPr/>
        </p:nvSpPr>
        <p:spPr bwMode="auto">
          <a:xfrm flipV="1">
            <a:off x="3019425" y="1920875"/>
            <a:ext cx="0" cy="2127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37" name="Line 35"/>
          <p:cNvSpPr>
            <a:spLocks noChangeShapeType="1"/>
          </p:cNvSpPr>
          <p:nvPr/>
        </p:nvSpPr>
        <p:spPr bwMode="auto">
          <a:xfrm flipH="1">
            <a:off x="898525" y="1924050"/>
            <a:ext cx="21463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30738" name="Group 36"/>
          <p:cNvGrpSpPr>
            <a:grpSpLocks/>
          </p:cNvGrpSpPr>
          <p:nvPr/>
        </p:nvGrpSpPr>
        <p:grpSpPr bwMode="auto">
          <a:xfrm>
            <a:off x="2844800" y="4768850"/>
            <a:ext cx="511175" cy="244475"/>
            <a:chOff x="1792" y="3004"/>
            <a:chExt cx="322" cy="154"/>
          </a:xfrm>
        </p:grpSpPr>
        <p:sp>
          <p:nvSpPr>
            <p:cNvPr id="30902" name="Line 37"/>
            <p:cNvSpPr>
              <a:spLocks noChangeShapeType="1"/>
            </p:cNvSpPr>
            <p:nvPr/>
          </p:nvSpPr>
          <p:spPr bwMode="auto">
            <a:xfrm>
              <a:off x="1792" y="3004"/>
              <a:ext cx="3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903" name="Line 38"/>
            <p:cNvSpPr>
              <a:spLocks noChangeShapeType="1"/>
            </p:cNvSpPr>
            <p:nvPr/>
          </p:nvSpPr>
          <p:spPr bwMode="auto">
            <a:xfrm>
              <a:off x="1936" y="3158"/>
              <a:ext cx="5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904" name="Line 39"/>
            <p:cNvSpPr>
              <a:spLocks noChangeShapeType="1"/>
            </p:cNvSpPr>
            <p:nvPr/>
          </p:nvSpPr>
          <p:spPr bwMode="auto">
            <a:xfrm>
              <a:off x="1878" y="3082"/>
              <a:ext cx="15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0739" name="Line 40"/>
          <p:cNvSpPr>
            <a:spLocks noChangeShapeType="1"/>
          </p:cNvSpPr>
          <p:nvPr/>
        </p:nvSpPr>
        <p:spPr bwMode="auto">
          <a:xfrm flipV="1">
            <a:off x="3121025" y="4530725"/>
            <a:ext cx="0" cy="2254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40" name="Rectangle 41"/>
          <p:cNvSpPr>
            <a:spLocks noChangeArrowheads="1"/>
          </p:cNvSpPr>
          <p:nvPr/>
        </p:nvSpPr>
        <p:spPr bwMode="auto">
          <a:xfrm>
            <a:off x="612775" y="2717800"/>
            <a:ext cx="6064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/>
              <a:t>CA</a:t>
            </a:r>
          </a:p>
        </p:txBody>
      </p:sp>
      <p:sp>
        <p:nvSpPr>
          <p:cNvPr id="30741" name="Arc 42"/>
          <p:cNvSpPr>
            <a:spLocks/>
          </p:cNvSpPr>
          <p:nvPr/>
        </p:nvSpPr>
        <p:spPr bwMode="auto">
          <a:xfrm>
            <a:off x="4330700" y="3781425"/>
            <a:ext cx="317500" cy="66675"/>
          </a:xfrm>
          <a:custGeom>
            <a:avLst/>
            <a:gdLst>
              <a:gd name="T0" fmla="*/ 0 w 21708"/>
              <a:gd name="T1" fmla="*/ 0 h 21600"/>
              <a:gd name="T2" fmla="*/ 993379274 w 21708"/>
              <a:gd name="T3" fmla="*/ 1961063 h 21600"/>
              <a:gd name="T4" fmla="*/ 4943438 w 21708"/>
              <a:gd name="T5" fmla="*/ 1961063 h 21600"/>
              <a:gd name="T6" fmla="*/ 0 60000 65536"/>
              <a:gd name="T7" fmla="*/ 0 60000 65536"/>
              <a:gd name="T8" fmla="*/ 0 60000 65536"/>
              <a:gd name="T9" fmla="*/ 0 w 21708"/>
              <a:gd name="T10" fmla="*/ 0 h 21600"/>
              <a:gd name="T11" fmla="*/ 21708 w 2170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8" h="21600" fill="none" extrusionOk="0">
                <a:moveTo>
                  <a:pt x="0" y="0"/>
                </a:moveTo>
                <a:cubicBezTo>
                  <a:pt x="36" y="0"/>
                  <a:pt x="72" y="-1"/>
                  <a:pt x="108" y="0"/>
                </a:cubicBezTo>
                <a:cubicBezTo>
                  <a:pt x="12037" y="0"/>
                  <a:pt x="21708" y="9670"/>
                  <a:pt x="21708" y="21600"/>
                </a:cubicBezTo>
              </a:path>
              <a:path w="21708" h="21600" stroke="0" extrusionOk="0">
                <a:moveTo>
                  <a:pt x="0" y="0"/>
                </a:moveTo>
                <a:cubicBezTo>
                  <a:pt x="36" y="0"/>
                  <a:pt x="72" y="-1"/>
                  <a:pt x="108" y="0"/>
                </a:cubicBezTo>
                <a:cubicBezTo>
                  <a:pt x="12037" y="0"/>
                  <a:pt x="21708" y="9670"/>
                  <a:pt x="21708" y="21600"/>
                </a:cubicBezTo>
                <a:lnTo>
                  <a:pt x="108" y="2160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42" name="Arc 43"/>
          <p:cNvSpPr>
            <a:spLocks/>
          </p:cNvSpPr>
          <p:nvPr/>
        </p:nvSpPr>
        <p:spPr bwMode="auto">
          <a:xfrm>
            <a:off x="4105275" y="3778250"/>
            <a:ext cx="317500" cy="66675"/>
          </a:xfrm>
          <a:custGeom>
            <a:avLst/>
            <a:gdLst>
              <a:gd name="T0" fmla="*/ 0 w 21600"/>
              <a:gd name="T1" fmla="*/ 1961063 h 21600"/>
              <a:gd name="T2" fmla="*/ 1003315159 w 21600"/>
              <a:gd name="T3" fmla="*/ 0 h 21600"/>
              <a:gd name="T4" fmla="*/ 1008355646 w 21600"/>
              <a:gd name="T5" fmla="*/ 19610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2"/>
                  <a:pt x="9604" y="59"/>
                  <a:pt x="21492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2"/>
                  <a:pt x="9604" y="59"/>
                  <a:pt x="21492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43" name="Line 44"/>
          <p:cNvSpPr>
            <a:spLocks noChangeShapeType="1"/>
          </p:cNvSpPr>
          <p:nvPr/>
        </p:nvSpPr>
        <p:spPr bwMode="auto">
          <a:xfrm>
            <a:off x="4102100" y="3609975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44" name="Line 45"/>
          <p:cNvSpPr>
            <a:spLocks noChangeShapeType="1"/>
          </p:cNvSpPr>
          <p:nvPr/>
        </p:nvSpPr>
        <p:spPr bwMode="auto">
          <a:xfrm>
            <a:off x="4502150" y="3346450"/>
            <a:ext cx="180975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45" name="Line 46"/>
          <p:cNvSpPr>
            <a:spLocks noChangeShapeType="1"/>
          </p:cNvSpPr>
          <p:nvPr/>
        </p:nvSpPr>
        <p:spPr bwMode="auto">
          <a:xfrm flipV="1">
            <a:off x="4606925" y="3260725"/>
            <a:ext cx="0" cy="165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46" name="Line 47"/>
          <p:cNvSpPr>
            <a:spLocks noChangeShapeType="1"/>
          </p:cNvSpPr>
          <p:nvPr/>
        </p:nvSpPr>
        <p:spPr bwMode="auto">
          <a:xfrm>
            <a:off x="4384675" y="3810000"/>
            <a:ext cx="0" cy="7270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47" name="Line 48"/>
          <p:cNvSpPr>
            <a:spLocks noChangeShapeType="1"/>
          </p:cNvSpPr>
          <p:nvPr/>
        </p:nvSpPr>
        <p:spPr bwMode="auto">
          <a:xfrm flipV="1">
            <a:off x="4384675" y="2971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48" name="Line 49"/>
          <p:cNvSpPr>
            <a:spLocks noChangeShapeType="1"/>
          </p:cNvSpPr>
          <p:nvPr/>
        </p:nvSpPr>
        <p:spPr bwMode="auto">
          <a:xfrm>
            <a:off x="5943600" y="2955925"/>
            <a:ext cx="13493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49" name="Line 50"/>
          <p:cNvSpPr>
            <a:spLocks noChangeShapeType="1"/>
          </p:cNvSpPr>
          <p:nvPr/>
        </p:nvSpPr>
        <p:spPr bwMode="auto">
          <a:xfrm>
            <a:off x="5216525" y="4537075"/>
            <a:ext cx="20764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50" name="Rectangle 51"/>
          <p:cNvSpPr>
            <a:spLocks noChangeArrowheads="1"/>
          </p:cNvSpPr>
          <p:nvPr/>
        </p:nvSpPr>
        <p:spPr bwMode="auto">
          <a:xfrm>
            <a:off x="5318125" y="7080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51" name="Rectangle 52"/>
          <p:cNvSpPr>
            <a:spLocks noChangeArrowheads="1"/>
          </p:cNvSpPr>
          <p:nvPr/>
        </p:nvSpPr>
        <p:spPr bwMode="auto">
          <a:xfrm>
            <a:off x="5829300" y="69215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52" name="Rectangle 53"/>
          <p:cNvSpPr>
            <a:spLocks noChangeArrowheads="1"/>
          </p:cNvSpPr>
          <p:nvPr/>
        </p:nvSpPr>
        <p:spPr bwMode="auto">
          <a:xfrm>
            <a:off x="5838825" y="122555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53" name="Rectangle 54"/>
          <p:cNvSpPr>
            <a:spLocks noChangeArrowheads="1"/>
          </p:cNvSpPr>
          <p:nvPr/>
        </p:nvSpPr>
        <p:spPr bwMode="auto">
          <a:xfrm>
            <a:off x="5337175" y="12350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54" name="Rectangle 55"/>
          <p:cNvSpPr>
            <a:spLocks noChangeArrowheads="1"/>
          </p:cNvSpPr>
          <p:nvPr/>
        </p:nvSpPr>
        <p:spPr bwMode="auto">
          <a:xfrm>
            <a:off x="5419725" y="59372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55" name="Rectangle 56"/>
          <p:cNvSpPr>
            <a:spLocks noChangeArrowheads="1"/>
          </p:cNvSpPr>
          <p:nvPr/>
        </p:nvSpPr>
        <p:spPr bwMode="auto">
          <a:xfrm>
            <a:off x="5438775" y="111760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56" name="Rectangle 57"/>
          <p:cNvSpPr>
            <a:spLocks noChangeArrowheads="1"/>
          </p:cNvSpPr>
          <p:nvPr/>
        </p:nvSpPr>
        <p:spPr bwMode="auto">
          <a:xfrm>
            <a:off x="5451475" y="164782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57" name="Rectangle 58"/>
          <p:cNvSpPr>
            <a:spLocks noChangeArrowheads="1"/>
          </p:cNvSpPr>
          <p:nvPr/>
        </p:nvSpPr>
        <p:spPr bwMode="auto">
          <a:xfrm>
            <a:off x="4441825" y="7016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58" name="Rectangle 59"/>
          <p:cNvSpPr>
            <a:spLocks noChangeArrowheads="1"/>
          </p:cNvSpPr>
          <p:nvPr/>
        </p:nvSpPr>
        <p:spPr bwMode="auto">
          <a:xfrm>
            <a:off x="4965700" y="7016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59" name="Rectangle 60"/>
          <p:cNvSpPr>
            <a:spLocks noChangeArrowheads="1"/>
          </p:cNvSpPr>
          <p:nvPr/>
        </p:nvSpPr>
        <p:spPr bwMode="auto">
          <a:xfrm>
            <a:off x="4975225" y="12223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0" name="Rectangle 61"/>
          <p:cNvSpPr>
            <a:spLocks noChangeArrowheads="1"/>
          </p:cNvSpPr>
          <p:nvPr/>
        </p:nvSpPr>
        <p:spPr bwMode="auto">
          <a:xfrm>
            <a:off x="4448175" y="12319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1" name="Rectangle 62"/>
          <p:cNvSpPr>
            <a:spLocks noChangeArrowheads="1"/>
          </p:cNvSpPr>
          <p:nvPr/>
        </p:nvSpPr>
        <p:spPr bwMode="auto">
          <a:xfrm>
            <a:off x="4543425" y="590550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2" name="Rectangle 63"/>
          <p:cNvSpPr>
            <a:spLocks noChangeArrowheads="1"/>
          </p:cNvSpPr>
          <p:nvPr/>
        </p:nvSpPr>
        <p:spPr bwMode="auto">
          <a:xfrm>
            <a:off x="4562475" y="111125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3" name="Rectangle 64"/>
          <p:cNvSpPr>
            <a:spLocks noChangeArrowheads="1"/>
          </p:cNvSpPr>
          <p:nvPr/>
        </p:nvSpPr>
        <p:spPr bwMode="auto">
          <a:xfrm>
            <a:off x="4575175" y="1644650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4" name="Rectangle 65"/>
          <p:cNvSpPr>
            <a:spLocks noChangeArrowheads="1"/>
          </p:cNvSpPr>
          <p:nvPr/>
        </p:nvSpPr>
        <p:spPr bwMode="auto">
          <a:xfrm>
            <a:off x="6169025" y="7016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5" name="Rectangle 66"/>
          <p:cNvSpPr>
            <a:spLocks noChangeArrowheads="1"/>
          </p:cNvSpPr>
          <p:nvPr/>
        </p:nvSpPr>
        <p:spPr bwMode="auto">
          <a:xfrm>
            <a:off x="6680200" y="6858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6" name="Rectangle 67"/>
          <p:cNvSpPr>
            <a:spLocks noChangeArrowheads="1"/>
          </p:cNvSpPr>
          <p:nvPr/>
        </p:nvSpPr>
        <p:spPr bwMode="auto">
          <a:xfrm>
            <a:off x="6702425" y="12192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7" name="Rectangle 68"/>
          <p:cNvSpPr>
            <a:spLocks noChangeArrowheads="1"/>
          </p:cNvSpPr>
          <p:nvPr/>
        </p:nvSpPr>
        <p:spPr bwMode="auto">
          <a:xfrm>
            <a:off x="6175375" y="12287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8" name="Rectangle 69"/>
          <p:cNvSpPr>
            <a:spLocks noChangeArrowheads="1"/>
          </p:cNvSpPr>
          <p:nvPr/>
        </p:nvSpPr>
        <p:spPr bwMode="auto">
          <a:xfrm>
            <a:off x="6270625" y="58737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9" name="Rectangle 70"/>
          <p:cNvSpPr>
            <a:spLocks noChangeArrowheads="1"/>
          </p:cNvSpPr>
          <p:nvPr/>
        </p:nvSpPr>
        <p:spPr bwMode="auto">
          <a:xfrm>
            <a:off x="6289675" y="111125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70" name="Rectangle 71"/>
          <p:cNvSpPr>
            <a:spLocks noChangeArrowheads="1"/>
          </p:cNvSpPr>
          <p:nvPr/>
        </p:nvSpPr>
        <p:spPr bwMode="auto">
          <a:xfrm>
            <a:off x="6302375" y="164147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71" name="Rectangle 72"/>
          <p:cNvSpPr>
            <a:spLocks noChangeArrowheads="1"/>
          </p:cNvSpPr>
          <p:nvPr/>
        </p:nvSpPr>
        <p:spPr bwMode="auto">
          <a:xfrm>
            <a:off x="7029450" y="70167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72" name="Rectangle 73"/>
          <p:cNvSpPr>
            <a:spLocks noChangeArrowheads="1"/>
          </p:cNvSpPr>
          <p:nvPr/>
        </p:nvSpPr>
        <p:spPr bwMode="auto">
          <a:xfrm>
            <a:off x="7540625" y="6858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73" name="Rectangle 74"/>
          <p:cNvSpPr>
            <a:spLocks noChangeArrowheads="1"/>
          </p:cNvSpPr>
          <p:nvPr/>
        </p:nvSpPr>
        <p:spPr bwMode="auto">
          <a:xfrm>
            <a:off x="7562850" y="1219200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74" name="Rectangle 75"/>
          <p:cNvSpPr>
            <a:spLocks noChangeArrowheads="1"/>
          </p:cNvSpPr>
          <p:nvPr/>
        </p:nvSpPr>
        <p:spPr bwMode="auto">
          <a:xfrm>
            <a:off x="7032625" y="1228725"/>
            <a:ext cx="82550" cy="38100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75" name="Rectangle 76"/>
          <p:cNvSpPr>
            <a:spLocks noChangeArrowheads="1"/>
          </p:cNvSpPr>
          <p:nvPr/>
        </p:nvSpPr>
        <p:spPr bwMode="auto">
          <a:xfrm>
            <a:off x="7127875" y="58737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76" name="Rectangle 77"/>
          <p:cNvSpPr>
            <a:spLocks noChangeArrowheads="1"/>
          </p:cNvSpPr>
          <p:nvPr/>
        </p:nvSpPr>
        <p:spPr bwMode="auto">
          <a:xfrm>
            <a:off x="7150100" y="1111250"/>
            <a:ext cx="38100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77" name="Rectangle 78"/>
          <p:cNvSpPr>
            <a:spLocks noChangeArrowheads="1"/>
          </p:cNvSpPr>
          <p:nvPr/>
        </p:nvSpPr>
        <p:spPr bwMode="auto">
          <a:xfrm>
            <a:off x="7159625" y="1641475"/>
            <a:ext cx="38100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78" name="Rectangle 79"/>
          <p:cNvSpPr>
            <a:spLocks noChangeArrowheads="1"/>
          </p:cNvSpPr>
          <p:nvPr/>
        </p:nvSpPr>
        <p:spPr bwMode="auto">
          <a:xfrm>
            <a:off x="5140325" y="1657350"/>
            <a:ext cx="9525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79" name="Rectangle 80"/>
          <p:cNvSpPr>
            <a:spLocks noChangeArrowheads="1"/>
          </p:cNvSpPr>
          <p:nvPr/>
        </p:nvSpPr>
        <p:spPr bwMode="auto">
          <a:xfrm>
            <a:off x="6003925" y="1644650"/>
            <a:ext cx="95250" cy="82550"/>
          </a:xfrm>
          <a:prstGeom prst="rect">
            <a:avLst/>
          </a:prstGeom>
          <a:solidFill>
            <a:srgbClr val="3333CC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80" name="Rectangle 81"/>
          <p:cNvSpPr>
            <a:spLocks noChangeArrowheads="1"/>
          </p:cNvSpPr>
          <p:nvPr/>
        </p:nvSpPr>
        <p:spPr bwMode="auto">
          <a:xfrm>
            <a:off x="6867525" y="1644650"/>
            <a:ext cx="95250" cy="8255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81" name="Oval 82"/>
          <p:cNvSpPr>
            <a:spLocks noChangeArrowheads="1"/>
          </p:cNvSpPr>
          <p:nvPr/>
        </p:nvSpPr>
        <p:spPr bwMode="auto">
          <a:xfrm>
            <a:off x="7785100" y="755650"/>
            <a:ext cx="247650" cy="247650"/>
          </a:xfrm>
          <a:prstGeom prst="ellips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82" name="Rectangle 83"/>
          <p:cNvSpPr>
            <a:spLocks noChangeArrowheads="1"/>
          </p:cNvSpPr>
          <p:nvPr/>
        </p:nvSpPr>
        <p:spPr bwMode="auto">
          <a:xfrm>
            <a:off x="7988300" y="654050"/>
            <a:ext cx="792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CA</a:t>
            </a:r>
            <a:endParaRPr kumimoji="0" lang="en-US" sz="2800"/>
          </a:p>
        </p:txBody>
      </p:sp>
      <p:sp>
        <p:nvSpPr>
          <p:cNvPr id="30783" name="Rectangle 84"/>
          <p:cNvSpPr>
            <a:spLocks noChangeArrowheads="1"/>
          </p:cNvSpPr>
          <p:nvPr/>
        </p:nvSpPr>
        <p:spPr bwMode="auto">
          <a:xfrm>
            <a:off x="8004175" y="1174750"/>
            <a:ext cx="792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CC</a:t>
            </a:r>
            <a:endParaRPr kumimoji="0" lang="en-US" sz="2800"/>
          </a:p>
        </p:txBody>
      </p:sp>
      <p:sp>
        <p:nvSpPr>
          <p:cNvPr id="30784" name="Oval 85"/>
          <p:cNvSpPr>
            <a:spLocks noChangeArrowheads="1"/>
          </p:cNvSpPr>
          <p:nvPr/>
        </p:nvSpPr>
        <p:spPr bwMode="auto">
          <a:xfrm>
            <a:off x="7797800" y="1263650"/>
            <a:ext cx="247650" cy="247650"/>
          </a:xfrm>
          <a:prstGeom prst="ellipse">
            <a:avLst/>
          </a:prstGeom>
          <a:solidFill>
            <a:srgbClr val="3333CC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85" name="Line 86"/>
          <p:cNvSpPr>
            <a:spLocks noChangeShapeType="1"/>
          </p:cNvSpPr>
          <p:nvPr/>
        </p:nvSpPr>
        <p:spPr bwMode="auto">
          <a:xfrm flipH="1">
            <a:off x="7318375" y="1917700"/>
            <a:ext cx="1060450" cy="1266825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30786" name="Line 87"/>
          <p:cNvSpPr>
            <a:spLocks noChangeShapeType="1"/>
          </p:cNvSpPr>
          <p:nvPr/>
        </p:nvSpPr>
        <p:spPr bwMode="auto">
          <a:xfrm flipH="1">
            <a:off x="7318375" y="1917700"/>
            <a:ext cx="1038225" cy="2527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30787" name="Rectangle 88"/>
          <p:cNvSpPr>
            <a:spLocks noChangeArrowheads="1"/>
          </p:cNvSpPr>
          <p:nvPr/>
        </p:nvSpPr>
        <p:spPr bwMode="auto">
          <a:xfrm>
            <a:off x="107950" y="730250"/>
            <a:ext cx="39649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diodo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zener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shunt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pode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ser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usado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regular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30788" name="Line 89"/>
          <p:cNvSpPr>
            <a:spLocks noChangeShapeType="1"/>
          </p:cNvSpPr>
          <p:nvPr/>
        </p:nvSpPr>
        <p:spPr bwMode="auto">
          <a:xfrm>
            <a:off x="1781175" y="2959100"/>
            <a:ext cx="0" cy="15970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89" name="Line 90"/>
          <p:cNvSpPr>
            <a:spLocks noChangeShapeType="1"/>
          </p:cNvSpPr>
          <p:nvPr/>
        </p:nvSpPr>
        <p:spPr bwMode="auto">
          <a:xfrm>
            <a:off x="923925" y="1933575"/>
            <a:ext cx="0" cy="7524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4194175" y="6350"/>
            <a:ext cx="4940300" cy="4505325"/>
            <a:chOff x="2642" y="4"/>
            <a:chExt cx="3112" cy="2838"/>
          </a:xfrm>
        </p:grpSpPr>
        <p:grpSp>
          <p:nvGrpSpPr>
            <p:cNvPr id="30850" name="Group 92"/>
            <p:cNvGrpSpPr>
              <a:grpSpLocks/>
            </p:cNvGrpSpPr>
            <p:nvPr/>
          </p:nvGrpSpPr>
          <p:grpSpPr bwMode="auto">
            <a:xfrm>
              <a:off x="3948" y="2192"/>
              <a:ext cx="292" cy="284"/>
              <a:chOff x="3948" y="2192"/>
              <a:chExt cx="292" cy="284"/>
            </a:xfrm>
          </p:grpSpPr>
          <p:sp>
            <p:nvSpPr>
              <p:cNvPr id="30898" name="AutoShape 93"/>
              <p:cNvSpPr>
                <a:spLocks noChangeArrowheads="1"/>
              </p:cNvSpPr>
              <p:nvPr/>
            </p:nvSpPr>
            <p:spPr bwMode="auto">
              <a:xfrm>
                <a:off x="3952" y="2244"/>
                <a:ext cx="280" cy="232"/>
              </a:xfrm>
              <a:prstGeom prst="triangle">
                <a:avLst>
                  <a:gd name="adj" fmla="val 50000"/>
                </a:avLst>
              </a:prstGeom>
              <a:solidFill>
                <a:srgbClr val="FF00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99" name="Line 94"/>
              <p:cNvSpPr>
                <a:spLocks noChangeShapeType="1"/>
              </p:cNvSpPr>
              <p:nvPr/>
            </p:nvSpPr>
            <p:spPr bwMode="auto">
              <a:xfrm>
                <a:off x="3948" y="2232"/>
                <a:ext cx="2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900" name="Line 95"/>
              <p:cNvSpPr>
                <a:spLocks noChangeShapeType="1"/>
              </p:cNvSpPr>
              <p:nvPr/>
            </p:nvSpPr>
            <p:spPr bwMode="auto">
              <a:xfrm>
                <a:off x="3956" y="2232"/>
                <a:ext cx="0" cy="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901" name="Line 96"/>
              <p:cNvSpPr>
                <a:spLocks noChangeShapeType="1"/>
              </p:cNvSpPr>
              <p:nvPr/>
            </p:nvSpPr>
            <p:spPr bwMode="auto">
              <a:xfrm>
                <a:off x="4240" y="2192"/>
                <a:ext cx="0" cy="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0851" name="Group 97"/>
            <p:cNvGrpSpPr>
              <a:grpSpLocks/>
            </p:cNvGrpSpPr>
            <p:nvPr/>
          </p:nvGrpSpPr>
          <p:grpSpPr bwMode="auto">
            <a:xfrm>
              <a:off x="3322" y="1772"/>
              <a:ext cx="412" cy="156"/>
              <a:chOff x="3322" y="1772"/>
              <a:chExt cx="412" cy="156"/>
            </a:xfrm>
          </p:grpSpPr>
          <p:sp>
            <p:nvSpPr>
              <p:cNvPr id="30891" name="Line 98"/>
              <p:cNvSpPr>
                <a:spLocks noChangeShapeType="1"/>
              </p:cNvSpPr>
              <p:nvPr/>
            </p:nvSpPr>
            <p:spPr bwMode="auto">
              <a:xfrm flipV="1">
                <a:off x="3630" y="1778"/>
                <a:ext cx="62" cy="150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892" name="Line 99"/>
              <p:cNvSpPr>
                <a:spLocks noChangeShapeType="1"/>
              </p:cNvSpPr>
              <p:nvPr/>
            </p:nvSpPr>
            <p:spPr bwMode="auto">
              <a:xfrm flipV="1">
                <a:off x="3496" y="1776"/>
                <a:ext cx="62" cy="150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893" name="Line 100"/>
              <p:cNvSpPr>
                <a:spLocks noChangeShapeType="1"/>
              </p:cNvSpPr>
              <p:nvPr/>
            </p:nvSpPr>
            <p:spPr bwMode="auto">
              <a:xfrm flipV="1">
                <a:off x="3362" y="1774"/>
                <a:ext cx="62" cy="150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894" name="Line 101"/>
              <p:cNvSpPr>
                <a:spLocks noChangeShapeType="1"/>
              </p:cNvSpPr>
              <p:nvPr/>
            </p:nvSpPr>
            <p:spPr bwMode="auto">
              <a:xfrm>
                <a:off x="3432" y="1772"/>
                <a:ext cx="62" cy="150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895" name="Line 102"/>
              <p:cNvSpPr>
                <a:spLocks noChangeShapeType="1"/>
              </p:cNvSpPr>
              <p:nvPr/>
            </p:nvSpPr>
            <p:spPr bwMode="auto">
              <a:xfrm>
                <a:off x="3566" y="1778"/>
                <a:ext cx="62" cy="150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896" name="Line 103"/>
              <p:cNvSpPr>
                <a:spLocks noChangeShapeType="1"/>
              </p:cNvSpPr>
              <p:nvPr/>
            </p:nvSpPr>
            <p:spPr bwMode="auto">
              <a:xfrm>
                <a:off x="3704" y="1780"/>
                <a:ext cx="30" cy="74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897" name="Line 104"/>
              <p:cNvSpPr>
                <a:spLocks noChangeShapeType="1"/>
              </p:cNvSpPr>
              <p:nvPr/>
            </p:nvSpPr>
            <p:spPr bwMode="auto">
              <a:xfrm>
                <a:off x="3322" y="1850"/>
                <a:ext cx="30" cy="74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0852" name="Line 105"/>
            <p:cNvSpPr>
              <a:spLocks noChangeShapeType="1"/>
            </p:cNvSpPr>
            <p:nvPr/>
          </p:nvSpPr>
          <p:spPr bwMode="auto">
            <a:xfrm flipV="1">
              <a:off x="4094" y="1868"/>
              <a:ext cx="0" cy="364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853" name="Line 106"/>
            <p:cNvSpPr>
              <a:spLocks noChangeShapeType="1"/>
            </p:cNvSpPr>
            <p:nvPr/>
          </p:nvSpPr>
          <p:spPr bwMode="auto">
            <a:xfrm>
              <a:off x="4102" y="2486"/>
              <a:ext cx="0" cy="356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0854" name="Group 107"/>
            <p:cNvGrpSpPr>
              <a:grpSpLocks/>
            </p:cNvGrpSpPr>
            <p:nvPr/>
          </p:nvGrpSpPr>
          <p:grpSpPr bwMode="auto">
            <a:xfrm>
              <a:off x="2642" y="4"/>
              <a:ext cx="3112" cy="1200"/>
              <a:chOff x="2642" y="4"/>
              <a:chExt cx="3112" cy="1200"/>
            </a:xfrm>
          </p:grpSpPr>
          <p:sp>
            <p:nvSpPr>
              <p:cNvPr id="30855" name="AutoShape 108"/>
              <p:cNvSpPr>
                <a:spLocks noChangeArrowheads="1"/>
              </p:cNvSpPr>
              <p:nvPr/>
            </p:nvSpPr>
            <p:spPr bwMode="auto">
              <a:xfrm>
                <a:off x="2642" y="4"/>
                <a:ext cx="3112" cy="1200"/>
              </a:xfrm>
              <a:prstGeom prst="cube">
                <a:avLst>
                  <a:gd name="adj" fmla="val 24833"/>
                </a:avLst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56" name="Rectangle 109"/>
              <p:cNvSpPr>
                <a:spLocks noChangeArrowheads="1"/>
              </p:cNvSpPr>
              <p:nvPr/>
            </p:nvSpPr>
            <p:spPr bwMode="auto">
              <a:xfrm>
                <a:off x="3350" y="446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57" name="Rectangle 110"/>
              <p:cNvSpPr>
                <a:spLocks noChangeArrowheads="1"/>
              </p:cNvSpPr>
              <p:nvPr/>
            </p:nvSpPr>
            <p:spPr bwMode="auto">
              <a:xfrm>
                <a:off x="3672" y="436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58" name="Rectangle 111"/>
              <p:cNvSpPr>
                <a:spLocks noChangeArrowheads="1"/>
              </p:cNvSpPr>
              <p:nvPr/>
            </p:nvSpPr>
            <p:spPr bwMode="auto">
              <a:xfrm>
                <a:off x="3678" y="772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59" name="Rectangle 112"/>
              <p:cNvSpPr>
                <a:spLocks noChangeArrowheads="1"/>
              </p:cNvSpPr>
              <p:nvPr/>
            </p:nvSpPr>
            <p:spPr bwMode="auto">
              <a:xfrm>
                <a:off x="3362" y="778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60" name="Rectangle 113"/>
              <p:cNvSpPr>
                <a:spLocks noChangeArrowheads="1"/>
              </p:cNvSpPr>
              <p:nvPr/>
            </p:nvSpPr>
            <p:spPr bwMode="auto">
              <a:xfrm>
                <a:off x="3414" y="374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61" name="Rectangle 114"/>
              <p:cNvSpPr>
                <a:spLocks noChangeArrowheads="1"/>
              </p:cNvSpPr>
              <p:nvPr/>
            </p:nvSpPr>
            <p:spPr bwMode="auto">
              <a:xfrm>
                <a:off x="3426" y="704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62" name="Rectangle 115"/>
              <p:cNvSpPr>
                <a:spLocks noChangeArrowheads="1"/>
              </p:cNvSpPr>
              <p:nvPr/>
            </p:nvSpPr>
            <p:spPr bwMode="auto">
              <a:xfrm>
                <a:off x="3434" y="1038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63" name="Rectangle 116"/>
              <p:cNvSpPr>
                <a:spLocks noChangeArrowheads="1"/>
              </p:cNvSpPr>
              <p:nvPr/>
            </p:nvSpPr>
            <p:spPr bwMode="auto">
              <a:xfrm>
                <a:off x="2798" y="442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64" name="Rectangle 117"/>
              <p:cNvSpPr>
                <a:spLocks noChangeArrowheads="1"/>
              </p:cNvSpPr>
              <p:nvPr/>
            </p:nvSpPr>
            <p:spPr bwMode="auto">
              <a:xfrm>
                <a:off x="3128" y="442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65" name="Rectangle 118"/>
              <p:cNvSpPr>
                <a:spLocks noChangeArrowheads="1"/>
              </p:cNvSpPr>
              <p:nvPr/>
            </p:nvSpPr>
            <p:spPr bwMode="auto">
              <a:xfrm>
                <a:off x="3134" y="770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66" name="Rectangle 119"/>
              <p:cNvSpPr>
                <a:spLocks noChangeArrowheads="1"/>
              </p:cNvSpPr>
              <p:nvPr/>
            </p:nvSpPr>
            <p:spPr bwMode="auto">
              <a:xfrm>
                <a:off x="2802" y="776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67" name="Rectangle 120"/>
              <p:cNvSpPr>
                <a:spLocks noChangeArrowheads="1"/>
              </p:cNvSpPr>
              <p:nvPr/>
            </p:nvSpPr>
            <p:spPr bwMode="auto">
              <a:xfrm>
                <a:off x="2862" y="37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68" name="Rectangle 121"/>
              <p:cNvSpPr>
                <a:spLocks noChangeArrowheads="1"/>
              </p:cNvSpPr>
              <p:nvPr/>
            </p:nvSpPr>
            <p:spPr bwMode="auto">
              <a:xfrm>
                <a:off x="2874" y="700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69" name="Rectangle 122"/>
              <p:cNvSpPr>
                <a:spLocks noChangeArrowheads="1"/>
              </p:cNvSpPr>
              <p:nvPr/>
            </p:nvSpPr>
            <p:spPr bwMode="auto">
              <a:xfrm>
                <a:off x="2882" y="1036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70" name="Rectangle 123"/>
              <p:cNvSpPr>
                <a:spLocks noChangeArrowheads="1"/>
              </p:cNvSpPr>
              <p:nvPr/>
            </p:nvSpPr>
            <p:spPr bwMode="auto">
              <a:xfrm>
                <a:off x="3886" y="442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71" name="Rectangle 124"/>
              <p:cNvSpPr>
                <a:spLocks noChangeArrowheads="1"/>
              </p:cNvSpPr>
              <p:nvPr/>
            </p:nvSpPr>
            <p:spPr bwMode="auto">
              <a:xfrm>
                <a:off x="4208" y="432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72" name="Rectangle 125"/>
              <p:cNvSpPr>
                <a:spLocks noChangeArrowheads="1"/>
              </p:cNvSpPr>
              <p:nvPr/>
            </p:nvSpPr>
            <p:spPr bwMode="auto">
              <a:xfrm>
                <a:off x="4222" y="768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73" name="Rectangle 126"/>
              <p:cNvSpPr>
                <a:spLocks noChangeArrowheads="1"/>
              </p:cNvSpPr>
              <p:nvPr/>
            </p:nvSpPr>
            <p:spPr bwMode="auto">
              <a:xfrm>
                <a:off x="3890" y="774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74" name="Rectangle 127"/>
              <p:cNvSpPr>
                <a:spLocks noChangeArrowheads="1"/>
              </p:cNvSpPr>
              <p:nvPr/>
            </p:nvSpPr>
            <p:spPr bwMode="auto">
              <a:xfrm>
                <a:off x="3950" y="37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75" name="Rectangle 128"/>
              <p:cNvSpPr>
                <a:spLocks noChangeArrowheads="1"/>
              </p:cNvSpPr>
              <p:nvPr/>
            </p:nvSpPr>
            <p:spPr bwMode="auto">
              <a:xfrm>
                <a:off x="3962" y="700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76" name="Rectangle 129"/>
              <p:cNvSpPr>
                <a:spLocks noChangeArrowheads="1"/>
              </p:cNvSpPr>
              <p:nvPr/>
            </p:nvSpPr>
            <p:spPr bwMode="auto">
              <a:xfrm>
                <a:off x="3970" y="1034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77" name="Rectangle 130"/>
              <p:cNvSpPr>
                <a:spLocks noChangeArrowheads="1"/>
              </p:cNvSpPr>
              <p:nvPr/>
            </p:nvSpPr>
            <p:spPr bwMode="auto">
              <a:xfrm>
                <a:off x="4428" y="442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78" name="Rectangle 131"/>
              <p:cNvSpPr>
                <a:spLocks noChangeArrowheads="1"/>
              </p:cNvSpPr>
              <p:nvPr/>
            </p:nvSpPr>
            <p:spPr bwMode="auto">
              <a:xfrm>
                <a:off x="4750" y="432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79" name="Rectangle 132"/>
              <p:cNvSpPr>
                <a:spLocks noChangeArrowheads="1"/>
              </p:cNvSpPr>
              <p:nvPr/>
            </p:nvSpPr>
            <p:spPr bwMode="auto">
              <a:xfrm>
                <a:off x="4764" y="768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80" name="Rectangle 133"/>
              <p:cNvSpPr>
                <a:spLocks noChangeArrowheads="1"/>
              </p:cNvSpPr>
              <p:nvPr/>
            </p:nvSpPr>
            <p:spPr bwMode="auto">
              <a:xfrm>
                <a:off x="4430" y="774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81" name="Rectangle 134"/>
              <p:cNvSpPr>
                <a:spLocks noChangeArrowheads="1"/>
              </p:cNvSpPr>
              <p:nvPr/>
            </p:nvSpPr>
            <p:spPr bwMode="auto">
              <a:xfrm>
                <a:off x="4490" y="37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82" name="Rectangle 135"/>
              <p:cNvSpPr>
                <a:spLocks noChangeArrowheads="1"/>
              </p:cNvSpPr>
              <p:nvPr/>
            </p:nvSpPr>
            <p:spPr bwMode="auto">
              <a:xfrm>
                <a:off x="4504" y="700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83" name="Rectangle 136"/>
              <p:cNvSpPr>
                <a:spLocks noChangeArrowheads="1"/>
              </p:cNvSpPr>
              <p:nvPr/>
            </p:nvSpPr>
            <p:spPr bwMode="auto">
              <a:xfrm>
                <a:off x="4510" y="1034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84" name="Rectangle 137"/>
              <p:cNvSpPr>
                <a:spLocks noChangeArrowheads="1"/>
              </p:cNvSpPr>
              <p:nvPr/>
            </p:nvSpPr>
            <p:spPr bwMode="auto">
              <a:xfrm>
                <a:off x="3238" y="1044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85" name="Rectangle 138"/>
              <p:cNvSpPr>
                <a:spLocks noChangeArrowheads="1"/>
              </p:cNvSpPr>
              <p:nvPr/>
            </p:nvSpPr>
            <p:spPr bwMode="auto">
              <a:xfrm>
                <a:off x="3782" y="1036"/>
                <a:ext cx="6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86" name="Rectangle 139"/>
              <p:cNvSpPr>
                <a:spLocks noChangeArrowheads="1"/>
              </p:cNvSpPr>
              <p:nvPr/>
            </p:nvSpPr>
            <p:spPr bwMode="auto">
              <a:xfrm>
                <a:off x="4326" y="1036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87" name="Oval 140"/>
              <p:cNvSpPr>
                <a:spLocks noChangeArrowheads="1"/>
              </p:cNvSpPr>
              <p:nvPr/>
            </p:nvSpPr>
            <p:spPr bwMode="auto">
              <a:xfrm>
                <a:off x="4904" y="476"/>
                <a:ext cx="156" cy="156"/>
              </a:xfrm>
              <a:prstGeom prst="ellips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88" name="Rectangle 141"/>
              <p:cNvSpPr>
                <a:spLocks noChangeArrowheads="1"/>
              </p:cNvSpPr>
              <p:nvPr/>
            </p:nvSpPr>
            <p:spPr bwMode="auto">
              <a:xfrm>
                <a:off x="5032" y="412"/>
                <a:ext cx="49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800" b="1"/>
                  <a:t>V</a:t>
                </a:r>
                <a:r>
                  <a:rPr kumimoji="0" lang="en-US" sz="2800" b="1" baseline="-25000"/>
                  <a:t>CA</a:t>
                </a:r>
                <a:endParaRPr kumimoji="0" lang="en-US" sz="2800"/>
              </a:p>
            </p:txBody>
          </p:sp>
          <p:sp>
            <p:nvSpPr>
              <p:cNvPr id="30889" name="Rectangle 142"/>
              <p:cNvSpPr>
                <a:spLocks noChangeArrowheads="1"/>
              </p:cNvSpPr>
              <p:nvPr/>
            </p:nvSpPr>
            <p:spPr bwMode="auto">
              <a:xfrm>
                <a:off x="5042" y="740"/>
                <a:ext cx="49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800" b="1"/>
                  <a:t>V</a:t>
                </a:r>
                <a:r>
                  <a:rPr kumimoji="0" lang="en-US" sz="2800" b="1" baseline="-25000"/>
                  <a:t>CC</a:t>
                </a:r>
                <a:endParaRPr kumimoji="0" lang="en-US" sz="2800"/>
              </a:p>
            </p:txBody>
          </p:sp>
          <p:sp>
            <p:nvSpPr>
              <p:cNvPr id="30890" name="Oval 143"/>
              <p:cNvSpPr>
                <a:spLocks noChangeArrowheads="1"/>
              </p:cNvSpPr>
              <p:nvPr/>
            </p:nvSpPr>
            <p:spPr bwMode="auto">
              <a:xfrm>
                <a:off x="4912" y="796"/>
                <a:ext cx="156" cy="156"/>
              </a:xfrm>
              <a:prstGeom prst="ellipse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13" name="Group 144"/>
          <p:cNvGrpSpPr>
            <a:grpSpLocks/>
          </p:cNvGrpSpPr>
          <p:nvPr/>
        </p:nvGrpSpPr>
        <p:grpSpPr bwMode="auto">
          <a:xfrm>
            <a:off x="1238250" y="0"/>
            <a:ext cx="7905750" cy="5786438"/>
            <a:chOff x="780" y="0"/>
            <a:chExt cx="4980" cy="3645"/>
          </a:xfrm>
        </p:grpSpPr>
        <p:grpSp>
          <p:nvGrpSpPr>
            <p:cNvPr id="30792" name="Group 145"/>
            <p:cNvGrpSpPr>
              <a:grpSpLocks/>
            </p:cNvGrpSpPr>
            <p:nvPr/>
          </p:nvGrpSpPr>
          <p:grpSpPr bwMode="auto">
            <a:xfrm>
              <a:off x="3946" y="1874"/>
              <a:ext cx="292" cy="966"/>
              <a:chOff x="3946" y="1874"/>
              <a:chExt cx="292" cy="966"/>
            </a:xfrm>
          </p:grpSpPr>
          <p:sp>
            <p:nvSpPr>
              <p:cNvPr id="30844" name="AutoShape 146"/>
              <p:cNvSpPr>
                <a:spLocks noChangeArrowheads="1"/>
              </p:cNvSpPr>
              <p:nvPr/>
            </p:nvSpPr>
            <p:spPr bwMode="auto">
              <a:xfrm>
                <a:off x="3950" y="2244"/>
                <a:ext cx="280" cy="232"/>
              </a:xfrm>
              <a:prstGeom prst="triangle">
                <a:avLst>
                  <a:gd name="adj" fmla="val 50000"/>
                </a:avLst>
              </a:prstGeom>
              <a:solidFill>
                <a:srgbClr val="B2B2B2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45" name="Line 147"/>
              <p:cNvSpPr>
                <a:spLocks noChangeShapeType="1"/>
              </p:cNvSpPr>
              <p:nvPr/>
            </p:nvSpPr>
            <p:spPr bwMode="auto">
              <a:xfrm>
                <a:off x="3946" y="2234"/>
                <a:ext cx="284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46" name="Line 148"/>
              <p:cNvSpPr>
                <a:spLocks noChangeShapeType="1"/>
              </p:cNvSpPr>
              <p:nvPr/>
            </p:nvSpPr>
            <p:spPr bwMode="auto">
              <a:xfrm>
                <a:off x="3954" y="2238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47" name="Line 149"/>
              <p:cNvSpPr>
                <a:spLocks noChangeShapeType="1"/>
              </p:cNvSpPr>
              <p:nvPr/>
            </p:nvSpPr>
            <p:spPr bwMode="auto">
              <a:xfrm>
                <a:off x="4238" y="2190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48" name="Line 150"/>
              <p:cNvSpPr>
                <a:spLocks noChangeShapeType="1"/>
              </p:cNvSpPr>
              <p:nvPr/>
            </p:nvSpPr>
            <p:spPr bwMode="auto">
              <a:xfrm flipV="1">
                <a:off x="4090" y="1874"/>
                <a:ext cx="0" cy="364"/>
              </a:xfrm>
              <a:prstGeom prst="line">
                <a:avLst/>
              </a:prstGeom>
              <a:noFill/>
              <a:ln w="50800">
                <a:solidFill>
                  <a:srgbClr val="B2B2B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49" name="Line 151"/>
              <p:cNvSpPr>
                <a:spLocks noChangeShapeType="1"/>
              </p:cNvSpPr>
              <p:nvPr/>
            </p:nvSpPr>
            <p:spPr bwMode="auto">
              <a:xfrm>
                <a:off x="4100" y="2484"/>
                <a:ext cx="0" cy="356"/>
              </a:xfrm>
              <a:prstGeom prst="line">
                <a:avLst/>
              </a:prstGeom>
              <a:noFill/>
              <a:ln w="50800">
                <a:solidFill>
                  <a:srgbClr val="B2B2B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0793" name="Group 152"/>
            <p:cNvGrpSpPr>
              <a:grpSpLocks/>
            </p:cNvGrpSpPr>
            <p:nvPr/>
          </p:nvGrpSpPr>
          <p:grpSpPr bwMode="auto">
            <a:xfrm>
              <a:off x="2653" y="0"/>
              <a:ext cx="3107" cy="1200"/>
              <a:chOff x="2653" y="0"/>
              <a:chExt cx="3108" cy="1200"/>
            </a:xfrm>
          </p:grpSpPr>
          <p:sp>
            <p:nvSpPr>
              <p:cNvPr id="30808" name="AutoShape 153"/>
              <p:cNvSpPr>
                <a:spLocks noChangeArrowheads="1"/>
              </p:cNvSpPr>
              <p:nvPr/>
            </p:nvSpPr>
            <p:spPr bwMode="auto">
              <a:xfrm>
                <a:off x="2653" y="0"/>
                <a:ext cx="3108" cy="1200"/>
              </a:xfrm>
              <a:prstGeom prst="cube">
                <a:avLst>
                  <a:gd name="adj" fmla="val 24833"/>
                </a:avLst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09" name="Rectangle 154"/>
              <p:cNvSpPr>
                <a:spLocks noChangeArrowheads="1"/>
              </p:cNvSpPr>
              <p:nvPr/>
            </p:nvSpPr>
            <p:spPr bwMode="auto">
              <a:xfrm>
                <a:off x="3350" y="452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10" name="Rectangle 155"/>
              <p:cNvSpPr>
                <a:spLocks noChangeArrowheads="1"/>
              </p:cNvSpPr>
              <p:nvPr/>
            </p:nvSpPr>
            <p:spPr bwMode="auto">
              <a:xfrm>
                <a:off x="3672" y="442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11" name="Rectangle 156"/>
              <p:cNvSpPr>
                <a:spLocks noChangeArrowheads="1"/>
              </p:cNvSpPr>
              <p:nvPr/>
            </p:nvSpPr>
            <p:spPr bwMode="auto">
              <a:xfrm>
                <a:off x="3678" y="778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12" name="Rectangle 157"/>
              <p:cNvSpPr>
                <a:spLocks noChangeArrowheads="1"/>
              </p:cNvSpPr>
              <p:nvPr/>
            </p:nvSpPr>
            <p:spPr bwMode="auto">
              <a:xfrm>
                <a:off x="3360" y="784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13" name="Rectangle 158"/>
              <p:cNvSpPr>
                <a:spLocks noChangeArrowheads="1"/>
              </p:cNvSpPr>
              <p:nvPr/>
            </p:nvSpPr>
            <p:spPr bwMode="auto">
              <a:xfrm>
                <a:off x="3412" y="38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14" name="Rectangle 159"/>
              <p:cNvSpPr>
                <a:spLocks noChangeArrowheads="1"/>
              </p:cNvSpPr>
              <p:nvPr/>
            </p:nvSpPr>
            <p:spPr bwMode="auto">
              <a:xfrm>
                <a:off x="3426" y="710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15" name="Rectangle 160"/>
              <p:cNvSpPr>
                <a:spLocks noChangeArrowheads="1"/>
              </p:cNvSpPr>
              <p:nvPr/>
            </p:nvSpPr>
            <p:spPr bwMode="auto">
              <a:xfrm>
                <a:off x="3432" y="1044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16" name="Rectangle 161"/>
              <p:cNvSpPr>
                <a:spLocks noChangeArrowheads="1"/>
              </p:cNvSpPr>
              <p:nvPr/>
            </p:nvSpPr>
            <p:spPr bwMode="auto">
              <a:xfrm>
                <a:off x="2798" y="448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17" name="Rectangle 162"/>
              <p:cNvSpPr>
                <a:spLocks noChangeArrowheads="1"/>
              </p:cNvSpPr>
              <p:nvPr/>
            </p:nvSpPr>
            <p:spPr bwMode="auto">
              <a:xfrm>
                <a:off x="3128" y="448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18" name="Rectangle 163"/>
              <p:cNvSpPr>
                <a:spLocks noChangeArrowheads="1"/>
              </p:cNvSpPr>
              <p:nvPr/>
            </p:nvSpPr>
            <p:spPr bwMode="auto">
              <a:xfrm>
                <a:off x="3134" y="776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19" name="Rectangle 164"/>
              <p:cNvSpPr>
                <a:spLocks noChangeArrowheads="1"/>
              </p:cNvSpPr>
              <p:nvPr/>
            </p:nvSpPr>
            <p:spPr bwMode="auto">
              <a:xfrm>
                <a:off x="2800" y="782"/>
                <a:ext cx="52" cy="240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20" name="Rectangle 165"/>
              <p:cNvSpPr>
                <a:spLocks noChangeArrowheads="1"/>
              </p:cNvSpPr>
              <p:nvPr/>
            </p:nvSpPr>
            <p:spPr bwMode="auto">
              <a:xfrm>
                <a:off x="2860" y="378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21" name="Rectangle 166"/>
              <p:cNvSpPr>
                <a:spLocks noChangeArrowheads="1"/>
              </p:cNvSpPr>
              <p:nvPr/>
            </p:nvSpPr>
            <p:spPr bwMode="auto">
              <a:xfrm>
                <a:off x="2874" y="706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22" name="Rectangle 167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23" name="Rectangle 168"/>
              <p:cNvSpPr>
                <a:spLocks noChangeArrowheads="1"/>
              </p:cNvSpPr>
              <p:nvPr/>
            </p:nvSpPr>
            <p:spPr bwMode="auto">
              <a:xfrm>
                <a:off x="3886" y="448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24" name="Rectangle 169"/>
              <p:cNvSpPr>
                <a:spLocks noChangeArrowheads="1"/>
              </p:cNvSpPr>
              <p:nvPr/>
            </p:nvSpPr>
            <p:spPr bwMode="auto">
              <a:xfrm>
                <a:off x="4207" y="438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25" name="Rectangle 170"/>
              <p:cNvSpPr>
                <a:spLocks noChangeArrowheads="1"/>
              </p:cNvSpPr>
              <p:nvPr/>
            </p:nvSpPr>
            <p:spPr bwMode="auto">
              <a:xfrm>
                <a:off x="4221" y="774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26" name="Rectangle 171"/>
              <p:cNvSpPr>
                <a:spLocks noChangeArrowheads="1"/>
              </p:cNvSpPr>
              <p:nvPr/>
            </p:nvSpPr>
            <p:spPr bwMode="auto">
              <a:xfrm>
                <a:off x="3888" y="780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27" name="Rectangle 172"/>
              <p:cNvSpPr>
                <a:spLocks noChangeArrowheads="1"/>
              </p:cNvSpPr>
              <p:nvPr/>
            </p:nvSpPr>
            <p:spPr bwMode="auto">
              <a:xfrm>
                <a:off x="3948" y="376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28" name="Rectangle 173"/>
              <p:cNvSpPr>
                <a:spLocks noChangeArrowheads="1"/>
              </p:cNvSpPr>
              <p:nvPr/>
            </p:nvSpPr>
            <p:spPr bwMode="auto">
              <a:xfrm>
                <a:off x="3962" y="706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29" name="Rectangle 174"/>
              <p:cNvSpPr>
                <a:spLocks noChangeArrowheads="1"/>
              </p:cNvSpPr>
              <p:nvPr/>
            </p:nvSpPr>
            <p:spPr bwMode="auto">
              <a:xfrm>
                <a:off x="3968" y="104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30" name="Rectangle 175"/>
              <p:cNvSpPr>
                <a:spLocks noChangeArrowheads="1"/>
              </p:cNvSpPr>
              <p:nvPr/>
            </p:nvSpPr>
            <p:spPr bwMode="auto">
              <a:xfrm>
                <a:off x="4425" y="448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31" name="Rectangle 176"/>
              <p:cNvSpPr>
                <a:spLocks noChangeArrowheads="1"/>
              </p:cNvSpPr>
              <p:nvPr/>
            </p:nvSpPr>
            <p:spPr bwMode="auto">
              <a:xfrm>
                <a:off x="4747" y="438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32" name="Rectangle 177"/>
              <p:cNvSpPr>
                <a:spLocks noChangeArrowheads="1"/>
              </p:cNvSpPr>
              <p:nvPr/>
            </p:nvSpPr>
            <p:spPr bwMode="auto">
              <a:xfrm>
                <a:off x="4761" y="774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33" name="Rectangle 178"/>
              <p:cNvSpPr>
                <a:spLocks noChangeArrowheads="1"/>
              </p:cNvSpPr>
              <p:nvPr/>
            </p:nvSpPr>
            <p:spPr bwMode="auto">
              <a:xfrm>
                <a:off x="4429" y="780"/>
                <a:ext cx="52" cy="240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34" name="Rectangle 179"/>
              <p:cNvSpPr>
                <a:spLocks noChangeArrowheads="1"/>
              </p:cNvSpPr>
              <p:nvPr/>
            </p:nvSpPr>
            <p:spPr bwMode="auto">
              <a:xfrm>
                <a:off x="4489" y="376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35" name="Rectangle 180"/>
              <p:cNvSpPr>
                <a:spLocks noChangeArrowheads="1"/>
              </p:cNvSpPr>
              <p:nvPr/>
            </p:nvSpPr>
            <p:spPr bwMode="auto">
              <a:xfrm>
                <a:off x="4501" y="706"/>
                <a:ext cx="24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36" name="Rectangle 181"/>
              <p:cNvSpPr>
                <a:spLocks noChangeArrowheads="1"/>
              </p:cNvSpPr>
              <p:nvPr/>
            </p:nvSpPr>
            <p:spPr bwMode="auto">
              <a:xfrm>
                <a:off x="4509" y="1040"/>
                <a:ext cx="24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37" name="Rectangle 182"/>
              <p:cNvSpPr>
                <a:spLocks noChangeArrowheads="1"/>
              </p:cNvSpPr>
              <p:nvPr/>
            </p:nvSpPr>
            <p:spPr bwMode="auto">
              <a:xfrm>
                <a:off x="3236" y="1050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38" name="Rectangle 183"/>
              <p:cNvSpPr>
                <a:spLocks noChangeArrowheads="1"/>
              </p:cNvSpPr>
              <p:nvPr/>
            </p:nvSpPr>
            <p:spPr bwMode="auto">
              <a:xfrm>
                <a:off x="3780" y="1042"/>
                <a:ext cx="60" cy="52"/>
              </a:xfrm>
              <a:prstGeom prst="rect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39" name="Rectangle 184"/>
              <p:cNvSpPr>
                <a:spLocks noChangeArrowheads="1"/>
              </p:cNvSpPr>
              <p:nvPr/>
            </p:nvSpPr>
            <p:spPr bwMode="auto">
              <a:xfrm>
                <a:off x="4323" y="1042"/>
                <a:ext cx="60" cy="52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40" name="Oval 185"/>
              <p:cNvSpPr>
                <a:spLocks noChangeArrowheads="1"/>
              </p:cNvSpPr>
              <p:nvPr/>
            </p:nvSpPr>
            <p:spPr bwMode="auto">
              <a:xfrm>
                <a:off x="4903" y="482"/>
                <a:ext cx="156" cy="156"/>
              </a:xfrm>
              <a:prstGeom prst="ellips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41" name="Rectangle 186"/>
              <p:cNvSpPr>
                <a:spLocks noChangeArrowheads="1"/>
              </p:cNvSpPr>
              <p:nvPr/>
            </p:nvSpPr>
            <p:spPr bwMode="auto">
              <a:xfrm>
                <a:off x="5029" y="418"/>
                <a:ext cx="41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8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rPr>
                  <a:t>V</a:t>
                </a:r>
                <a:r>
                  <a:rPr kumimoji="0" lang="en-US" sz="2800" b="1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rPr>
                  <a:t>CA</a:t>
                </a:r>
                <a:endPara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42" name="Rectangle 187"/>
              <p:cNvSpPr>
                <a:spLocks noChangeArrowheads="1"/>
              </p:cNvSpPr>
              <p:nvPr/>
            </p:nvSpPr>
            <p:spPr bwMode="auto">
              <a:xfrm>
                <a:off x="5041" y="746"/>
                <a:ext cx="40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 sz="28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rPr>
                  <a:t>V</a:t>
                </a:r>
                <a:r>
                  <a:rPr kumimoji="0" lang="en-US" sz="2800" b="1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rPr>
                  <a:t>CC</a:t>
                </a:r>
                <a:endPara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43" name="Oval 188"/>
              <p:cNvSpPr>
                <a:spLocks noChangeArrowheads="1"/>
              </p:cNvSpPr>
              <p:nvPr/>
            </p:nvSpPr>
            <p:spPr bwMode="auto">
              <a:xfrm>
                <a:off x="4909" y="802"/>
                <a:ext cx="156" cy="156"/>
              </a:xfrm>
              <a:prstGeom prst="ellipse">
                <a:avLst/>
              </a:prstGeom>
              <a:solidFill>
                <a:srgbClr val="3333CC"/>
              </a:solidFill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0794" name="Group 189"/>
            <p:cNvGrpSpPr>
              <a:grpSpLocks/>
            </p:cNvGrpSpPr>
            <p:nvPr/>
          </p:nvGrpSpPr>
          <p:grpSpPr bwMode="auto">
            <a:xfrm>
              <a:off x="4592" y="2020"/>
              <a:ext cx="574" cy="698"/>
              <a:chOff x="4592" y="2020"/>
              <a:chExt cx="574" cy="698"/>
            </a:xfrm>
          </p:grpSpPr>
          <p:sp>
            <p:nvSpPr>
              <p:cNvPr id="30796" name="Line 190"/>
              <p:cNvSpPr>
                <a:spLocks noChangeShapeType="1"/>
              </p:cNvSpPr>
              <p:nvPr/>
            </p:nvSpPr>
            <p:spPr bwMode="auto">
              <a:xfrm flipV="1">
                <a:off x="5094" y="2578"/>
                <a:ext cx="0" cy="138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grpSp>
            <p:nvGrpSpPr>
              <p:cNvPr id="30797" name="Group 191"/>
              <p:cNvGrpSpPr>
                <a:grpSpLocks/>
              </p:cNvGrpSpPr>
              <p:nvPr/>
            </p:nvGrpSpPr>
            <p:grpSpPr bwMode="auto">
              <a:xfrm>
                <a:off x="5008" y="2172"/>
                <a:ext cx="156" cy="412"/>
                <a:chOff x="5008" y="2172"/>
                <a:chExt cx="156" cy="412"/>
              </a:xfrm>
            </p:grpSpPr>
            <p:sp>
              <p:nvSpPr>
                <p:cNvPr id="30801" name="Line 192"/>
                <p:cNvSpPr>
                  <a:spLocks noChangeShapeType="1"/>
                </p:cNvSpPr>
                <p:nvPr/>
              </p:nvSpPr>
              <p:spPr bwMode="auto">
                <a:xfrm>
                  <a:off x="5008" y="2480"/>
                  <a:ext cx="150" cy="62"/>
                </a:xfrm>
                <a:prstGeom prst="line">
                  <a:avLst/>
                </a:prstGeom>
                <a:noFill/>
                <a:ln w="508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802" name="Line 193"/>
                <p:cNvSpPr>
                  <a:spLocks noChangeShapeType="1"/>
                </p:cNvSpPr>
                <p:nvPr/>
              </p:nvSpPr>
              <p:spPr bwMode="auto">
                <a:xfrm>
                  <a:off x="5010" y="2346"/>
                  <a:ext cx="150" cy="62"/>
                </a:xfrm>
                <a:prstGeom prst="line">
                  <a:avLst/>
                </a:prstGeom>
                <a:noFill/>
                <a:ln w="508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803" name="Line 194"/>
                <p:cNvSpPr>
                  <a:spLocks noChangeShapeType="1"/>
                </p:cNvSpPr>
                <p:nvPr/>
              </p:nvSpPr>
              <p:spPr bwMode="auto">
                <a:xfrm>
                  <a:off x="5012" y="2214"/>
                  <a:ext cx="150" cy="62"/>
                </a:xfrm>
                <a:prstGeom prst="line">
                  <a:avLst/>
                </a:prstGeom>
                <a:noFill/>
                <a:ln w="508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804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5014" y="2282"/>
                  <a:ext cx="150" cy="62"/>
                </a:xfrm>
                <a:prstGeom prst="line">
                  <a:avLst/>
                </a:prstGeom>
                <a:noFill/>
                <a:ln w="508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805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5008" y="2416"/>
                  <a:ext cx="150" cy="62"/>
                </a:xfrm>
                <a:prstGeom prst="line">
                  <a:avLst/>
                </a:prstGeom>
                <a:noFill/>
                <a:ln w="508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806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5082" y="2554"/>
                  <a:ext cx="74" cy="30"/>
                </a:xfrm>
                <a:prstGeom prst="line">
                  <a:avLst/>
                </a:prstGeom>
                <a:noFill/>
                <a:ln w="508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807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5010" y="2172"/>
                  <a:ext cx="74" cy="30"/>
                </a:xfrm>
                <a:prstGeom prst="line">
                  <a:avLst/>
                </a:prstGeom>
                <a:noFill/>
                <a:ln w="508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30798" name="Line 199"/>
              <p:cNvSpPr>
                <a:spLocks noChangeShapeType="1"/>
              </p:cNvSpPr>
              <p:nvPr/>
            </p:nvSpPr>
            <p:spPr bwMode="auto">
              <a:xfrm>
                <a:off x="4592" y="2718"/>
                <a:ext cx="494" cy="0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799" name="Line 200"/>
              <p:cNvSpPr>
                <a:spLocks noChangeShapeType="1"/>
              </p:cNvSpPr>
              <p:nvPr/>
            </p:nvSpPr>
            <p:spPr bwMode="auto">
              <a:xfrm>
                <a:off x="4606" y="2020"/>
                <a:ext cx="472" cy="0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00" name="Line 201"/>
              <p:cNvSpPr>
                <a:spLocks noChangeShapeType="1"/>
              </p:cNvSpPr>
              <p:nvPr/>
            </p:nvSpPr>
            <p:spPr bwMode="auto">
              <a:xfrm>
                <a:off x="5078" y="2020"/>
                <a:ext cx="0" cy="144"/>
              </a:xfrm>
              <a:prstGeom prst="line">
                <a:avLst/>
              </a:prstGeom>
              <a:noFill/>
              <a:ln w="508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0795" name="Rectangle 202"/>
            <p:cNvSpPr>
              <a:spLocks noChangeArrowheads="1"/>
            </p:cNvSpPr>
            <p:nvPr/>
          </p:nvSpPr>
          <p:spPr bwMode="auto">
            <a:xfrm>
              <a:off x="780" y="3354"/>
              <a:ext cx="41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Se o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zener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parar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de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conduzir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, a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regulaçao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se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perde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69975" y="288925"/>
            <a:ext cx="71764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Quiz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sobre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qualidade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fontes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alimentação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4000" y="1171575"/>
            <a:ext cx="866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regulação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fonte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alimentação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ideal é ___________.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870700" y="1069975"/>
            <a:ext cx="6286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0%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44475" y="1844675"/>
            <a:ext cx="86137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ondulação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alimentação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ideal é ___________.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7404100" y="1749425"/>
            <a:ext cx="6286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0%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5756275" y="2447925"/>
            <a:ext cx="15087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pequeno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20675" y="3565525"/>
            <a:ext cx="82232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componente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alimentação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real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deve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ser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_____________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quanto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possível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6419850" y="3454400"/>
            <a:ext cx="15087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pequeno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58775" y="4616450"/>
            <a:ext cx="835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dispositivo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comumente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usado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regular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o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diodo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__________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7229475" y="4473575"/>
            <a:ext cx="1003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zener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257175" y="2565400"/>
            <a:ext cx="809625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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alimentação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real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deve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ser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tão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______________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quanto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possível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17"/>
          <p:cNvSpPr txBox="1">
            <a:spLocks noChangeArrowheads="1"/>
          </p:cNvSpPr>
          <p:nvPr/>
        </p:nvSpPr>
        <p:spPr bwMode="auto">
          <a:xfrm>
            <a:off x="3362325" y="463550"/>
            <a:ext cx="223638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 dirty="0">
                <a:solidFill>
                  <a:srgbClr val="FF0000"/>
                </a:solidFill>
                <a:latin typeface="Calibri" pitchFamily="34" charset="0"/>
              </a:rPr>
              <a:t>REVISÃO</a:t>
            </a:r>
          </a:p>
        </p:txBody>
      </p:sp>
      <p:sp>
        <p:nvSpPr>
          <p:cNvPr id="32772" name="Rectangle 18"/>
          <p:cNvSpPr>
            <a:spLocks noChangeArrowheads="1"/>
          </p:cNvSpPr>
          <p:nvPr/>
        </p:nvSpPr>
        <p:spPr bwMode="auto">
          <a:xfrm>
            <a:off x="625475" y="1619250"/>
            <a:ext cx="79946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fonte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alimentação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completa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Conversão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rms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médios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Filtros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Multiplicadores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Ondulação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regulação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Reguladores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zener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6"/>
          <p:cNvSpPr>
            <a:spLocks noChangeArrowheads="1"/>
          </p:cNvSpPr>
          <p:nvPr/>
        </p:nvSpPr>
        <p:spPr bwMode="auto">
          <a:xfrm>
            <a:off x="399780" y="281494"/>
            <a:ext cx="8092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alimentação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fornece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energia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outros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circuitos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sistema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262974" y="5827003"/>
            <a:ext cx="7744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rIns="92075">
            <a:spAutoFit/>
          </a:bodyPr>
          <a:lstStyle/>
          <a:p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Portanto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 um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defeito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fonte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alimentação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vai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afetar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os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outros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circuitos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96769" y="763149"/>
            <a:ext cx="6540500" cy="4940300"/>
            <a:chOff x="522" y="254"/>
            <a:chExt cx="4120" cy="311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22" y="1214"/>
              <a:ext cx="1624" cy="119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56" y="1676"/>
              <a:ext cx="1587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2000" b="1"/>
                <a:t>Fonte de alimentação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498" y="254"/>
              <a:ext cx="1144" cy="808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628" y="480"/>
              <a:ext cx="985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b="1"/>
                <a:t>Circuito A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498" y="1406"/>
              <a:ext cx="1144" cy="808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580" y="1632"/>
              <a:ext cx="97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b="1"/>
                <a:t>Circuito B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498" y="2558"/>
              <a:ext cx="1144" cy="808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628" y="2784"/>
              <a:ext cx="985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b="1"/>
                <a:t>Circuito C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822" y="63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2822" y="183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2822" y="298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822" y="634"/>
              <a:ext cx="0" cy="2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2150" y="183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26"/>
          <p:cNvSpPr>
            <a:spLocks noChangeArrowheads="1"/>
          </p:cNvSpPr>
          <p:nvPr/>
        </p:nvSpPr>
        <p:spPr bwMode="auto">
          <a:xfrm>
            <a:off x="1236663" y="349250"/>
            <a:ext cx="6967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maior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parte das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fontes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linha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operada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mudam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CC.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55638" y="3198813"/>
            <a:ext cx="554037" cy="527050"/>
            <a:chOff x="653" y="1660"/>
            <a:chExt cx="349" cy="332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658" y="1660"/>
              <a:ext cx="332" cy="33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53" y="1683"/>
              <a:ext cx="34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2100"/>
                <a:t>CA</a:t>
              </a:r>
            </a:p>
          </p:txBody>
        </p:sp>
      </p:grp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930275" y="2952750"/>
            <a:ext cx="0" cy="2190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923925" y="3752850"/>
            <a:ext cx="0" cy="2190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908050" y="2955925"/>
            <a:ext cx="771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904875" y="4000500"/>
            <a:ext cx="771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670050" y="1006475"/>
            <a:ext cx="6540500" cy="4940300"/>
            <a:chOff x="1292" y="244"/>
            <a:chExt cx="4120" cy="311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292" y="1204"/>
              <a:ext cx="1624" cy="1192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379" y="1666"/>
              <a:ext cx="1516" cy="2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1900" b="1"/>
                <a:t>Fonte de alimentação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268" y="244"/>
              <a:ext cx="1144" cy="808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398" y="470"/>
              <a:ext cx="985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b="1"/>
                <a:t>Circuito A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268" y="1396"/>
              <a:ext cx="1144" cy="808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350" y="1622"/>
              <a:ext cx="97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b="1"/>
                <a:t>Circuito B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268" y="2548"/>
              <a:ext cx="1144" cy="808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398" y="2774"/>
              <a:ext cx="985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b="1"/>
                <a:t>Circuito C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592" y="62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3592" y="182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3592" y="297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592" y="624"/>
              <a:ext cx="0" cy="2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2920" y="182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622925" y="1203325"/>
            <a:ext cx="5905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>
                <a:solidFill>
                  <a:srgbClr val="FF0033"/>
                </a:solidFill>
              </a:rPr>
              <a:t>CC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635625" y="4924425"/>
            <a:ext cx="5905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>
                <a:solidFill>
                  <a:srgbClr val="FF0033"/>
                </a:solidFill>
              </a:rPr>
              <a:t>CC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588000" y="3098800"/>
            <a:ext cx="5905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>
                <a:solidFill>
                  <a:srgbClr val="FF0033"/>
                </a:solidFill>
              </a:rPr>
              <a:t>CC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1177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1127125" y="2590800"/>
            <a:ext cx="1762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111250" y="1422400"/>
            <a:ext cx="0" cy="2333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20725" y="1371600"/>
            <a:ext cx="3571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/>
              <a:t>+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81050" y="3368675"/>
            <a:ext cx="2857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/>
              <a:t>-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758825" y="2359025"/>
            <a:ext cx="184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rIns="9207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0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6213475" y="28067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6194425" y="1638300"/>
            <a:ext cx="0" cy="2333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803900" y="1587500"/>
            <a:ext cx="3571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/>
              <a:t>+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5864225" y="3584575"/>
            <a:ext cx="2857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/>
              <a:t>-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5845175" y="2574925"/>
            <a:ext cx="184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rIns="9207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0</a:t>
            </a:r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5378450" y="2517775"/>
            <a:ext cx="247650" cy="654050"/>
            <a:chOff x="3388" y="1586"/>
            <a:chExt cx="156" cy="412"/>
          </a:xfrm>
        </p:grpSpPr>
        <p:sp>
          <p:nvSpPr>
            <p:cNvPr id="6219" name="Line 14"/>
            <p:cNvSpPr>
              <a:spLocks noChangeShapeType="1"/>
            </p:cNvSpPr>
            <p:nvPr/>
          </p:nvSpPr>
          <p:spPr bwMode="auto">
            <a:xfrm flipH="1" flipV="1">
              <a:off x="3392" y="162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20" name="Line 15"/>
            <p:cNvSpPr>
              <a:spLocks noChangeShapeType="1"/>
            </p:cNvSpPr>
            <p:nvPr/>
          </p:nvSpPr>
          <p:spPr bwMode="auto">
            <a:xfrm flipH="1" flipV="1">
              <a:off x="3390" y="176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21" name="Line 16"/>
            <p:cNvSpPr>
              <a:spLocks noChangeShapeType="1"/>
            </p:cNvSpPr>
            <p:nvPr/>
          </p:nvSpPr>
          <p:spPr bwMode="auto">
            <a:xfrm flipH="1" flipV="1">
              <a:off x="3388" y="189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22" name="Line 17"/>
            <p:cNvSpPr>
              <a:spLocks noChangeShapeType="1"/>
            </p:cNvSpPr>
            <p:nvPr/>
          </p:nvSpPr>
          <p:spPr bwMode="auto">
            <a:xfrm flipV="1">
              <a:off x="3388" y="182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23" name="Line 18"/>
            <p:cNvSpPr>
              <a:spLocks noChangeShapeType="1"/>
            </p:cNvSpPr>
            <p:nvPr/>
          </p:nvSpPr>
          <p:spPr bwMode="auto">
            <a:xfrm flipV="1">
              <a:off x="3392" y="169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24" name="Line 19"/>
            <p:cNvSpPr>
              <a:spLocks noChangeShapeType="1"/>
            </p:cNvSpPr>
            <p:nvPr/>
          </p:nvSpPr>
          <p:spPr bwMode="auto">
            <a:xfrm flipV="1">
              <a:off x="3394" y="158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25" name="Line 20"/>
            <p:cNvSpPr>
              <a:spLocks noChangeShapeType="1"/>
            </p:cNvSpPr>
            <p:nvPr/>
          </p:nvSpPr>
          <p:spPr bwMode="auto">
            <a:xfrm flipV="1">
              <a:off x="3466" y="196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158" name="Group 21"/>
          <p:cNvGrpSpPr>
            <a:grpSpLocks/>
          </p:cNvGrpSpPr>
          <p:nvPr/>
        </p:nvGrpSpPr>
        <p:grpSpPr bwMode="auto">
          <a:xfrm>
            <a:off x="4210050" y="3905250"/>
            <a:ext cx="511175" cy="244475"/>
            <a:chOff x="2652" y="2460"/>
            <a:chExt cx="322" cy="154"/>
          </a:xfrm>
        </p:grpSpPr>
        <p:sp>
          <p:nvSpPr>
            <p:cNvPr id="6216" name="Line 22"/>
            <p:cNvSpPr>
              <a:spLocks noChangeShapeType="1"/>
            </p:cNvSpPr>
            <p:nvPr/>
          </p:nvSpPr>
          <p:spPr bwMode="auto">
            <a:xfrm>
              <a:off x="2652" y="2460"/>
              <a:ext cx="32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7" name="Line 23"/>
            <p:cNvSpPr>
              <a:spLocks noChangeShapeType="1"/>
            </p:cNvSpPr>
            <p:nvPr/>
          </p:nvSpPr>
          <p:spPr bwMode="auto">
            <a:xfrm>
              <a:off x="2796" y="2614"/>
              <a:ext cx="5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8" name="Line 24"/>
            <p:cNvSpPr>
              <a:spLocks noChangeShapeType="1"/>
            </p:cNvSpPr>
            <p:nvPr/>
          </p:nvSpPr>
          <p:spPr bwMode="auto">
            <a:xfrm>
              <a:off x="2738" y="2538"/>
              <a:ext cx="1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159" name="Group 25"/>
          <p:cNvGrpSpPr>
            <a:grpSpLocks/>
          </p:cNvGrpSpPr>
          <p:nvPr/>
        </p:nvGrpSpPr>
        <p:grpSpPr bwMode="auto">
          <a:xfrm>
            <a:off x="2840038" y="2565400"/>
            <a:ext cx="568325" cy="530225"/>
            <a:chOff x="1789" y="1616"/>
            <a:chExt cx="358" cy="334"/>
          </a:xfrm>
        </p:grpSpPr>
        <p:sp>
          <p:nvSpPr>
            <p:cNvPr id="6214" name="Oval 26"/>
            <p:cNvSpPr>
              <a:spLocks noChangeArrowheads="1"/>
            </p:cNvSpPr>
            <p:nvPr/>
          </p:nvSpPr>
          <p:spPr bwMode="auto">
            <a:xfrm>
              <a:off x="1792" y="1616"/>
              <a:ext cx="332" cy="33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5" name="Rectangle 27"/>
            <p:cNvSpPr>
              <a:spLocks noChangeArrowheads="1"/>
            </p:cNvSpPr>
            <p:nvPr/>
          </p:nvSpPr>
          <p:spPr bwMode="auto">
            <a:xfrm>
              <a:off x="1789" y="1630"/>
              <a:ext cx="358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rIns="92075">
              <a:spAutoFit/>
            </a:bodyPr>
            <a:lstStyle/>
            <a:p>
              <a:r>
                <a:rPr kumimoji="0" lang="en-US" sz="2100" b="1"/>
                <a:t>CA</a:t>
              </a:r>
            </a:p>
          </p:txBody>
        </p:sp>
      </p:grpSp>
      <p:sp>
        <p:nvSpPr>
          <p:cNvPr id="6160" name="Line 28"/>
          <p:cNvSpPr>
            <a:spLocks noChangeShapeType="1"/>
          </p:cNvSpPr>
          <p:nvPr/>
        </p:nvSpPr>
        <p:spPr bwMode="auto">
          <a:xfrm flipH="1">
            <a:off x="3178175" y="2152650"/>
            <a:ext cx="9874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161" name="Line 29"/>
          <p:cNvSpPr>
            <a:spLocks noChangeShapeType="1"/>
          </p:cNvSpPr>
          <p:nvPr/>
        </p:nvSpPr>
        <p:spPr bwMode="auto">
          <a:xfrm>
            <a:off x="3178175" y="2130425"/>
            <a:ext cx="0" cy="4032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162" name="Line 30"/>
          <p:cNvSpPr>
            <a:spLocks noChangeShapeType="1"/>
          </p:cNvSpPr>
          <p:nvPr/>
        </p:nvSpPr>
        <p:spPr bwMode="auto">
          <a:xfrm>
            <a:off x="3175000" y="3114675"/>
            <a:ext cx="0" cy="438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163" name="Line 31"/>
          <p:cNvSpPr>
            <a:spLocks noChangeShapeType="1"/>
          </p:cNvSpPr>
          <p:nvPr/>
        </p:nvSpPr>
        <p:spPr bwMode="auto">
          <a:xfrm>
            <a:off x="3165475" y="3530600"/>
            <a:ext cx="23590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164" name="Line 32"/>
          <p:cNvSpPr>
            <a:spLocks noChangeShapeType="1"/>
          </p:cNvSpPr>
          <p:nvPr/>
        </p:nvSpPr>
        <p:spPr bwMode="auto">
          <a:xfrm flipV="1">
            <a:off x="4486275" y="3546475"/>
            <a:ext cx="0" cy="3333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165" name="Line 33"/>
          <p:cNvSpPr>
            <a:spLocks noChangeShapeType="1"/>
          </p:cNvSpPr>
          <p:nvPr/>
        </p:nvSpPr>
        <p:spPr bwMode="auto">
          <a:xfrm flipV="1">
            <a:off x="5524500" y="3184525"/>
            <a:ext cx="0" cy="3587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166" name="Line 34"/>
          <p:cNvSpPr>
            <a:spLocks noChangeShapeType="1"/>
          </p:cNvSpPr>
          <p:nvPr/>
        </p:nvSpPr>
        <p:spPr bwMode="auto">
          <a:xfrm>
            <a:off x="4565650" y="2152650"/>
            <a:ext cx="9588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167" name="Line 35"/>
          <p:cNvSpPr>
            <a:spLocks noChangeShapeType="1"/>
          </p:cNvSpPr>
          <p:nvPr/>
        </p:nvSpPr>
        <p:spPr bwMode="auto">
          <a:xfrm>
            <a:off x="5502275" y="2130425"/>
            <a:ext cx="0" cy="393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168" name="Rectangle 36"/>
          <p:cNvSpPr>
            <a:spLocks noChangeArrowheads="1"/>
          </p:cNvSpPr>
          <p:nvPr/>
        </p:nvSpPr>
        <p:spPr bwMode="auto">
          <a:xfrm>
            <a:off x="1403350" y="5156200"/>
            <a:ext cx="7116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>
                <a:solidFill>
                  <a:srgbClr val="3333CC"/>
                </a:solidFill>
              </a:rPr>
              <a:t>Um diodo retificador em série muda de CA para CC.</a:t>
            </a:r>
          </a:p>
        </p:txBody>
      </p:sp>
      <p:grpSp>
        <p:nvGrpSpPr>
          <p:cNvPr id="6169" name="Group 37"/>
          <p:cNvGrpSpPr>
            <a:grpSpLocks/>
          </p:cNvGrpSpPr>
          <p:nvPr/>
        </p:nvGrpSpPr>
        <p:grpSpPr bwMode="auto">
          <a:xfrm>
            <a:off x="4162425" y="1905000"/>
            <a:ext cx="381000" cy="485775"/>
            <a:chOff x="2622" y="1200"/>
            <a:chExt cx="240" cy="306"/>
          </a:xfrm>
        </p:grpSpPr>
        <p:sp>
          <p:nvSpPr>
            <p:cNvPr id="6212" name="AutoShape 38"/>
            <p:cNvSpPr>
              <a:spLocks noChangeArrowheads="1"/>
            </p:cNvSpPr>
            <p:nvPr/>
          </p:nvSpPr>
          <p:spPr bwMode="auto">
            <a:xfrm rot="5400000">
              <a:off x="2578" y="1238"/>
              <a:ext cx="306" cy="224"/>
            </a:xfrm>
            <a:prstGeom prst="triangle">
              <a:avLst>
                <a:gd name="adj" fmla="val 50329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3" name="Line 39"/>
            <p:cNvSpPr>
              <a:spLocks noChangeShapeType="1"/>
            </p:cNvSpPr>
            <p:nvPr/>
          </p:nvSpPr>
          <p:spPr bwMode="auto">
            <a:xfrm>
              <a:off x="2862" y="1206"/>
              <a:ext cx="0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270000" y="1444625"/>
            <a:ext cx="5524500" cy="1346200"/>
            <a:chOff x="800" y="910"/>
            <a:chExt cx="3480" cy="848"/>
          </a:xfrm>
        </p:grpSpPr>
        <p:grpSp>
          <p:nvGrpSpPr>
            <p:cNvPr id="6203" name="Group 41"/>
            <p:cNvGrpSpPr>
              <a:grpSpLocks/>
            </p:cNvGrpSpPr>
            <p:nvPr/>
          </p:nvGrpSpPr>
          <p:grpSpPr bwMode="auto">
            <a:xfrm>
              <a:off x="800" y="910"/>
              <a:ext cx="278" cy="726"/>
              <a:chOff x="800" y="910"/>
              <a:chExt cx="278" cy="726"/>
            </a:xfrm>
          </p:grpSpPr>
          <p:sp>
            <p:nvSpPr>
              <p:cNvPr id="6210" name="Arc 42"/>
              <p:cNvSpPr>
                <a:spLocks/>
              </p:cNvSpPr>
              <p:nvPr/>
            </p:nvSpPr>
            <p:spPr bwMode="auto">
              <a:xfrm rot="-5220000">
                <a:off x="493" y="1212"/>
                <a:ext cx="728" cy="119"/>
              </a:xfrm>
              <a:custGeom>
                <a:avLst/>
                <a:gdLst>
                  <a:gd name="T0" fmla="*/ 0 w 21629"/>
                  <a:gd name="T1" fmla="*/ 0 h 21600"/>
                  <a:gd name="T2" fmla="*/ 0 w 21629"/>
                  <a:gd name="T3" fmla="*/ 0 h 21600"/>
                  <a:gd name="T4" fmla="*/ 0 w 216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9"/>
                  <a:gd name="T10" fmla="*/ 0 h 21600"/>
                  <a:gd name="T11" fmla="*/ 21629 w 216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9" h="21600" fill="none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</a:path>
                  <a:path w="21629" h="21600" stroke="0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  <a:lnTo>
                      <a:pt x="30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11" name="Arc 43"/>
              <p:cNvSpPr>
                <a:spLocks/>
              </p:cNvSpPr>
              <p:nvPr/>
            </p:nvSpPr>
            <p:spPr bwMode="auto">
              <a:xfrm rot="5220000">
                <a:off x="652" y="1214"/>
                <a:ext cx="726" cy="118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</a:path>
                  <a:path w="21599" h="21600" stroke="0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04" name="Group 44"/>
            <p:cNvGrpSpPr>
              <a:grpSpLocks/>
            </p:cNvGrpSpPr>
            <p:nvPr/>
          </p:nvGrpSpPr>
          <p:grpSpPr bwMode="auto">
            <a:xfrm>
              <a:off x="4002" y="1030"/>
              <a:ext cx="278" cy="726"/>
              <a:chOff x="4002" y="1030"/>
              <a:chExt cx="278" cy="726"/>
            </a:xfrm>
          </p:grpSpPr>
          <p:sp>
            <p:nvSpPr>
              <p:cNvPr id="6208" name="Arc 45"/>
              <p:cNvSpPr>
                <a:spLocks/>
              </p:cNvSpPr>
              <p:nvPr/>
            </p:nvSpPr>
            <p:spPr bwMode="auto">
              <a:xfrm rot="-5220000">
                <a:off x="3696" y="1332"/>
                <a:ext cx="728" cy="119"/>
              </a:xfrm>
              <a:custGeom>
                <a:avLst/>
                <a:gdLst>
                  <a:gd name="T0" fmla="*/ 0 w 21629"/>
                  <a:gd name="T1" fmla="*/ 0 h 21600"/>
                  <a:gd name="T2" fmla="*/ 0 w 21629"/>
                  <a:gd name="T3" fmla="*/ 0 h 21600"/>
                  <a:gd name="T4" fmla="*/ 0 w 216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9"/>
                  <a:gd name="T10" fmla="*/ 0 h 21600"/>
                  <a:gd name="T11" fmla="*/ 21629 w 216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9" h="21600" fill="none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</a:path>
                  <a:path w="21629" h="21600" stroke="0" extrusionOk="0">
                    <a:moveTo>
                      <a:pt x="0" y="0"/>
                    </a:moveTo>
                    <a:cubicBezTo>
                      <a:pt x="10" y="0"/>
                      <a:pt x="20" y="-1"/>
                      <a:pt x="30" y="0"/>
                    </a:cubicBezTo>
                    <a:cubicBezTo>
                      <a:pt x="11888" y="0"/>
                      <a:pt x="21529" y="9560"/>
                      <a:pt x="21629" y="21417"/>
                    </a:cubicBezTo>
                    <a:lnTo>
                      <a:pt x="30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09" name="Arc 46"/>
              <p:cNvSpPr>
                <a:spLocks/>
              </p:cNvSpPr>
              <p:nvPr/>
            </p:nvSpPr>
            <p:spPr bwMode="auto">
              <a:xfrm rot="5220000">
                <a:off x="3856" y="1334"/>
                <a:ext cx="726" cy="118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</a:path>
                  <a:path w="21599" h="21600" stroke="0" extrusionOk="0">
                    <a:moveTo>
                      <a:pt x="-1" y="21417"/>
                    </a:moveTo>
                    <a:cubicBezTo>
                      <a:pt x="99" y="9571"/>
                      <a:pt x="9722" y="16"/>
                      <a:pt x="21569" y="0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05" name="Group 47"/>
            <p:cNvGrpSpPr>
              <a:grpSpLocks/>
            </p:cNvGrpSpPr>
            <p:nvPr/>
          </p:nvGrpSpPr>
          <p:grpSpPr bwMode="auto">
            <a:xfrm>
              <a:off x="2626" y="1204"/>
              <a:ext cx="240" cy="304"/>
              <a:chOff x="2626" y="1204"/>
              <a:chExt cx="240" cy="305"/>
            </a:xfrm>
          </p:grpSpPr>
          <p:sp>
            <p:nvSpPr>
              <p:cNvPr id="6206" name="AutoShape 48"/>
              <p:cNvSpPr>
                <a:spLocks noChangeArrowheads="1"/>
              </p:cNvSpPr>
              <p:nvPr/>
            </p:nvSpPr>
            <p:spPr bwMode="auto">
              <a:xfrm rot="5400000">
                <a:off x="2583" y="1244"/>
                <a:ext cx="304" cy="224"/>
              </a:xfrm>
              <a:prstGeom prst="triangle">
                <a:avLst>
                  <a:gd name="adj" fmla="val 50000"/>
                </a:avLst>
              </a:prstGeom>
              <a:solidFill>
                <a:srgbClr val="FF00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07" name="Line 49"/>
              <p:cNvSpPr>
                <a:spLocks noChangeShapeType="1"/>
              </p:cNvSpPr>
              <p:nvPr/>
            </p:nvSpPr>
            <p:spPr bwMode="auto">
              <a:xfrm>
                <a:off x="2866" y="1210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1771650" y="1898650"/>
            <a:ext cx="5597525" cy="2073275"/>
            <a:chOff x="1116" y="1196"/>
            <a:chExt cx="3526" cy="1306"/>
          </a:xfrm>
        </p:grpSpPr>
        <p:grpSp>
          <p:nvGrpSpPr>
            <p:cNvPr id="6192" name="Group 51"/>
            <p:cNvGrpSpPr>
              <a:grpSpLocks/>
            </p:cNvGrpSpPr>
            <p:nvPr/>
          </p:nvGrpSpPr>
          <p:grpSpPr bwMode="auto">
            <a:xfrm>
              <a:off x="1116" y="1648"/>
              <a:ext cx="3524" cy="854"/>
              <a:chOff x="1116" y="1648"/>
              <a:chExt cx="3524" cy="854"/>
            </a:xfrm>
          </p:grpSpPr>
          <p:grpSp>
            <p:nvGrpSpPr>
              <p:cNvPr id="6196" name="Group 52"/>
              <p:cNvGrpSpPr>
                <a:grpSpLocks/>
              </p:cNvGrpSpPr>
              <p:nvPr/>
            </p:nvGrpSpPr>
            <p:grpSpPr bwMode="auto">
              <a:xfrm>
                <a:off x="1116" y="1648"/>
                <a:ext cx="276" cy="728"/>
                <a:chOff x="1116" y="1648"/>
                <a:chExt cx="276" cy="728"/>
              </a:xfrm>
            </p:grpSpPr>
            <p:sp>
              <p:nvSpPr>
                <p:cNvPr id="6201" name="Arc 53"/>
                <p:cNvSpPr>
                  <a:spLocks/>
                </p:cNvSpPr>
                <p:nvPr/>
              </p:nvSpPr>
              <p:spPr bwMode="auto">
                <a:xfrm rot="-5580000">
                  <a:off x="810" y="1952"/>
                  <a:ext cx="728" cy="118"/>
                </a:xfrm>
                <a:custGeom>
                  <a:avLst/>
                  <a:gdLst>
                    <a:gd name="T0" fmla="*/ 0 w 21599"/>
                    <a:gd name="T1" fmla="*/ 0 h 21600"/>
                    <a:gd name="T2" fmla="*/ 0 w 21599"/>
                    <a:gd name="T3" fmla="*/ 0 h 21600"/>
                    <a:gd name="T4" fmla="*/ 0 w 2159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9"/>
                    <a:gd name="T10" fmla="*/ 0 h 21600"/>
                    <a:gd name="T11" fmla="*/ 21599 w 2159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9" h="21600" fill="none" extrusionOk="0">
                      <a:moveTo>
                        <a:pt x="-1" y="21417"/>
                      </a:moveTo>
                      <a:cubicBezTo>
                        <a:pt x="99" y="9571"/>
                        <a:pt x="9722" y="16"/>
                        <a:pt x="21569" y="0"/>
                      </a:cubicBezTo>
                    </a:path>
                    <a:path w="21599" h="21600" stroke="0" extrusionOk="0">
                      <a:moveTo>
                        <a:pt x="-1" y="21417"/>
                      </a:moveTo>
                      <a:cubicBezTo>
                        <a:pt x="99" y="9571"/>
                        <a:pt x="9722" y="16"/>
                        <a:pt x="21569" y="0"/>
                      </a:cubicBezTo>
                      <a:lnTo>
                        <a:pt x="21599" y="21600"/>
                      </a:lnTo>
                      <a:close/>
                    </a:path>
                  </a:pathLst>
                </a:custGeom>
                <a:noFill/>
                <a:ln w="76200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202" name="Arc 54"/>
                <p:cNvSpPr>
                  <a:spLocks/>
                </p:cNvSpPr>
                <p:nvPr/>
              </p:nvSpPr>
              <p:spPr bwMode="auto">
                <a:xfrm rot="5580000">
                  <a:off x="967" y="1952"/>
                  <a:ext cx="728" cy="118"/>
                </a:xfrm>
                <a:custGeom>
                  <a:avLst/>
                  <a:gdLst>
                    <a:gd name="T0" fmla="*/ 0 w 21599"/>
                    <a:gd name="T1" fmla="*/ 0 h 21600"/>
                    <a:gd name="T2" fmla="*/ 0 w 21599"/>
                    <a:gd name="T3" fmla="*/ 0 h 21600"/>
                    <a:gd name="T4" fmla="*/ 0 w 2159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9"/>
                    <a:gd name="T10" fmla="*/ 0 h 21600"/>
                    <a:gd name="T11" fmla="*/ 21599 w 2159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9" h="21600" fill="none" extrusionOk="0">
                      <a:moveTo>
                        <a:pt x="-1" y="0"/>
                      </a:moveTo>
                      <a:cubicBezTo>
                        <a:pt x="11858" y="0"/>
                        <a:pt x="21499" y="9560"/>
                        <a:pt x="21599" y="21417"/>
                      </a:cubicBezTo>
                    </a:path>
                    <a:path w="21599" h="21600" stroke="0" extrusionOk="0">
                      <a:moveTo>
                        <a:pt x="-1" y="0"/>
                      </a:moveTo>
                      <a:cubicBezTo>
                        <a:pt x="11858" y="0"/>
                        <a:pt x="21499" y="9560"/>
                        <a:pt x="21599" y="2141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76200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6197" name="Group 55"/>
              <p:cNvGrpSpPr>
                <a:grpSpLocks/>
              </p:cNvGrpSpPr>
              <p:nvPr/>
            </p:nvGrpSpPr>
            <p:grpSpPr bwMode="auto">
              <a:xfrm>
                <a:off x="4324" y="1774"/>
                <a:ext cx="312" cy="728"/>
                <a:chOff x="4324" y="1774"/>
                <a:chExt cx="312" cy="728"/>
              </a:xfrm>
            </p:grpSpPr>
            <p:sp>
              <p:nvSpPr>
                <p:cNvPr id="6199" name="Arc 56"/>
                <p:cNvSpPr>
                  <a:spLocks/>
                </p:cNvSpPr>
                <p:nvPr/>
              </p:nvSpPr>
              <p:spPr bwMode="auto">
                <a:xfrm rot="-5580000">
                  <a:off x="4025" y="2068"/>
                  <a:ext cx="728" cy="135"/>
                </a:xfrm>
                <a:custGeom>
                  <a:avLst/>
                  <a:gdLst>
                    <a:gd name="T0" fmla="*/ 0 w 21599"/>
                    <a:gd name="T1" fmla="*/ 0 h 21600"/>
                    <a:gd name="T2" fmla="*/ 0 w 21599"/>
                    <a:gd name="T3" fmla="*/ 0 h 21600"/>
                    <a:gd name="T4" fmla="*/ 0 w 2159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9"/>
                    <a:gd name="T10" fmla="*/ 0 h 21600"/>
                    <a:gd name="T11" fmla="*/ 21599 w 2159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9" h="21600" fill="none" extrusionOk="0">
                      <a:moveTo>
                        <a:pt x="-1" y="21417"/>
                      </a:moveTo>
                      <a:cubicBezTo>
                        <a:pt x="99" y="9571"/>
                        <a:pt x="9722" y="16"/>
                        <a:pt x="21569" y="0"/>
                      </a:cubicBezTo>
                    </a:path>
                    <a:path w="21599" h="21600" stroke="0" extrusionOk="0">
                      <a:moveTo>
                        <a:pt x="-1" y="21417"/>
                      </a:moveTo>
                      <a:cubicBezTo>
                        <a:pt x="99" y="9571"/>
                        <a:pt x="9722" y="16"/>
                        <a:pt x="21569" y="0"/>
                      </a:cubicBezTo>
                      <a:lnTo>
                        <a:pt x="21599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3333CC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200" name="Arc 57"/>
                <p:cNvSpPr>
                  <a:spLocks/>
                </p:cNvSpPr>
                <p:nvPr/>
              </p:nvSpPr>
              <p:spPr bwMode="auto">
                <a:xfrm rot="5580000">
                  <a:off x="4203" y="2068"/>
                  <a:ext cx="728" cy="135"/>
                </a:xfrm>
                <a:custGeom>
                  <a:avLst/>
                  <a:gdLst>
                    <a:gd name="T0" fmla="*/ 0 w 21599"/>
                    <a:gd name="T1" fmla="*/ 0 h 21600"/>
                    <a:gd name="T2" fmla="*/ 0 w 21599"/>
                    <a:gd name="T3" fmla="*/ 0 h 21600"/>
                    <a:gd name="T4" fmla="*/ 0 w 2159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9"/>
                    <a:gd name="T10" fmla="*/ 0 h 21600"/>
                    <a:gd name="T11" fmla="*/ 21599 w 2159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9" h="21600" fill="none" extrusionOk="0">
                      <a:moveTo>
                        <a:pt x="-1" y="0"/>
                      </a:moveTo>
                      <a:cubicBezTo>
                        <a:pt x="11858" y="0"/>
                        <a:pt x="21499" y="9560"/>
                        <a:pt x="21599" y="21417"/>
                      </a:cubicBezTo>
                    </a:path>
                    <a:path w="21599" h="21600" stroke="0" extrusionOk="0">
                      <a:moveTo>
                        <a:pt x="-1" y="0"/>
                      </a:moveTo>
                      <a:cubicBezTo>
                        <a:pt x="11858" y="0"/>
                        <a:pt x="21499" y="9560"/>
                        <a:pt x="21599" y="2141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3333CC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6198" name="Line 58"/>
              <p:cNvSpPr>
                <a:spLocks noChangeShapeType="1"/>
              </p:cNvSpPr>
              <p:nvPr/>
            </p:nvSpPr>
            <p:spPr bwMode="auto">
              <a:xfrm>
                <a:off x="4296" y="1746"/>
                <a:ext cx="344" cy="8"/>
              </a:xfrm>
              <a:prstGeom prst="line">
                <a:avLst/>
              </a:prstGeom>
              <a:noFill/>
              <a:ln w="762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6193" name="Group 59"/>
            <p:cNvGrpSpPr>
              <a:grpSpLocks/>
            </p:cNvGrpSpPr>
            <p:nvPr/>
          </p:nvGrpSpPr>
          <p:grpSpPr bwMode="auto">
            <a:xfrm>
              <a:off x="2628" y="1196"/>
              <a:ext cx="240" cy="306"/>
              <a:chOff x="2628" y="1196"/>
              <a:chExt cx="240" cy="306"/>
            </a:xfrm>
          </p:grpSpPr>
          <p:sp>
            <p:nvSpPr>
              <p:cNvPr id="6194" name="AutoShape 60"/>
              <p:cNvSpPr>
                <a:spLocks noChangeArrowheads="1"/>
              </p:cNvSpPr>
              <p:nvPr/>
            </p:nvSpPr>
            <p:spPr bwMode="auto">
              <a:xfrm rot="5400000">
                <a:off x="2586" y="1235"/>
                <a:ext cx="306" cy="224"/>
              </a:xfrm>
              <a:prstGeom prst="triangle">
                <a:avLst>
                  <a:gd name="adj" fmla="val 50329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95" name="Line 61"/>
              <p:cNvSpPr>
                <a:spLocks noChangeShapeType="1"/>
              </p:cNvSpPr>
              <p:nvPr/>
            </p:nvSpPr>
            <p:spPr bwMode="auto">
              <a:xfrm>
                <a:off x="2868" y="1202"/>
                <a:ext cx="0" cy="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2273300" y="1431925"/>
            <a:ext cx="6477000" cy="3159125"/>
            <a:chOff x="1432" y="902"/>
            <a:chExt cx="4080" cy="1990"/>
          </a:xfrm>
        </p:grpSpPr>
        <p:grpSp>
          <p:nvGrpSpPr>
            <p:cNvPr id="6180" name="Group 63"/>
            <p:cNvGrpSpPr>
              <a:grpSpLocks/>
            </p:cNvGrpSpPr>
            <p:nvPr/>
          </p:nvGrpSpPr>
          <p:grpSpPr bwMode="auto">
            <a:xfrm>
              <a:off x="1432" y="902"/>
              <a:ext cx="4080" cy="1990"/>
              <a:chOff x="1432" y="902"/>
              <a:chExt cx="4080" cy="1990"/>
            </a:xfrm>
          </p:grpSpPr>
          <p:sp>
            <p:nvSpPr>
              <p:cNvPr id="6184" name="Rectangle 64"/>
              <p:cNvSpPr>
                <a:spLocks noChangeArrowheads="1"/>
              </p:cNvSpPr>
              <p:nvPr/>
            </p:nvSpPr>
            <p:spPr bwMode="auto">
              <a:xfrm>
                <a:off x="3606" y="2604"/>
                <a:ext cx="2153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rIns="92075">
                <a:spAutoFit/>
              </a:bodyPr>
              <a:lstStyle/>
              <a:p>
                <a:r>
                  <a:rPr kumimoji="0" lang="en-US"/>
                  <a:t>CC pulsador de meia onda</a:t>
                </a:r>
              </a:p>
            </p:txBody>
          </p:sp>
          <p:grpSp>
            <p:nvGrpSpPr>
              <p:cNvPr id="6185" name="Group 65"/>
              <p:cNvGrpSpPr>
                <a:grpSpLocks/>
              </p:cNvGrpSpPr>
              <p:nvPr/>
            </p:nvGrpSpPr>
            <p:grpSpPr bwMode="auto">
              <a:xfrm>
                <a:off x="1432" y="902"/>
                <a:ext cx="3512" cy="864"/>
                <a:chOff x="1432" y="902"/>
                <a:chExt cx="3512" cy="864"/>
              </a:xfrm>
            </p:grpSpPr>
            <p:grpSp>
              <p:nvGrpSpPr>
                <p:cNvPr id="6186" name="Group 66"/>
                <p:cNvGrpSpPr>
                  <a:grpSpLocks/>
                </p:cNvGrpSpPr>
                <p:nvPr/>
              </p:nvGrpSpPr>
              <p:grpSpPr bwMode="auto">
                <a:xfrm>
                  <a:off x="1432" y="902"/>
                  <a:ext cx="278" cy="726"/>
                  <a:chOff x="1432" y="902"/>
                  <a:chExt cx="278" cy="726"/>
                </a:xfrm>
              </p:grpSpPr>
              <p:sp>
                <p:nvSpPr>
                  <p:cNvPr id="6190" name="Arc 67"/>
                  <p:cNvSpPr>
                    <a:spLocks/>
                  </p:cNvSpPr>
                  <p:nvPr/>
                </p:nvSpPr>
                <p:spPr bwMode="auto">
                  <a:xfrm rot="-5220000">
                    <a:off x="1125" y="1204"/>
                    <a:ext cx="728" cy="119"/>
                  </a:xfrm>
                  <a:custGeom>
                    <a:avLst/>
                    <a:gdLst>
                      <a:gd name="T0" fmla="*/ 0 w 21629"/>
                      <a:gd name="T1" fmla="*/ 0 h 21600"/>
                      <a:gd name="T2" fmla="*/ 0 w 21629"/>
                      <a:gd name="T3" fmla="*/ 0 h 21600"/>
                      <a:gd name="T4" fmla="*/ 0 w 2162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29"/>
                      <a:gd name="T10" fmla="*/ 0 h 21600"/>
                      <a:gd name="T11" fmla="*/ 21629 w 2162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29" h="21600" fill="none" extrusionOk="0">
                        <a:moveTo>
                          <a:pt x="0" y="0"/>
                        </a:moveTo>
                        <a:cubicBezTo>
                          <a:pt x="10" y="0"/>
                          <a:pt x="20" y="-1"/>
                          <a:pt x="30" y="0"/>
                        </a:cubicBezTo>
                        <a:cubicBezTo>
                          <a:pt x="11888" y="0"/>
                          <a:pt x="21529" y="9560"/>
                          <a:pt x="21629" y="21417"/>
                        </a:cubicBezTo>
                      </a:path>
                      <a:path w="21629" h="21600" stroke="0" extrusionOk="0">
                        <a:moveTo>
                          <a:pt x="0" y="0"/>
                        </a:moveTo>
                        <a:cubicBezTo>
                          <a:pt x="10" y="0"/>
                          <a:pt x="20" y="-1"/>
                          <a:pt x="30" y="0"/>
                        </a:cubicBezTo>
                        <a:cubicBezTo>
                          <a:pt x="11888" y="0"/>
                          <a:pt x="21529" y="9560"/>
                          <a:pt x="21629" y="21417"/>
                        </a:cubicBezTo>
                        <a:lnTo>
                          <a:pt x="30" y="21600"/>
                        </a:lnTo>
                        <a:close/>
                      </a:path>
                    </a:pathLst>
                  </a:custGeom>
                  <a:noFill/>
                  <a:ln w="76200" cap="rnd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6191" name="Arc 68"/>
                  <p:cNvSpPr>
                    <a:spLocks/>
                  </p:cNvSpPr>
                  <p:nvPr/>
                </p:nvSpPr>
                <p:spPr bwMode="auto">
                  <a:xfrm rot="5220000">
                    <a:off x="1284" y="1206"/>
                    <a:ext cx="726" cy="118"/>
                  </a:xfrm>
                  <a:custGeom>
                    <a:avLst/>
                    <a:gdLst>
                      <a:gd name="T0" fmla="*/ 0 w 21599"/>
                      <a:gd name="T1" fmla="*/ 0 h 21600"/>
                      <a:gd name="T2" fmla="*/ 0 w 21599"/>
                      <a:gd name="T3" fmla="*/ 0 h 21600"/>
                      <a:gd name="T4" fmla="*/ 0 w 2159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9"/>
                      <a:gd name="T10" fmla="*/ 0 h 21600"/>
                      <a:gd name="T11" fmla="*/ 21599 w 2159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9" h="21600" fill="none" extrusionOk="0">
                        <a:moveTo>
                          <a:pt x="-1" y="21417"/>
                        </a:moveTo>
                        <a:cubicBezTo>
                          <a:pt x="99" y="9571"/>
                          <a:pt x="9722" y="16"/>
                          <a:pt x="21569" y="0"/>
                        </a:cubicBezTo>
                      </a:path>
                      <a:path w="21599" h="21600" stroke="0" extrusionOk="0">
                        <a:moveTo>
                          <a:pt x="-1" y="21417"/>
                        </a:moveTo>
                        <a:cubicBezTo>
                          <a:pt x="99" y="9571"/>
                          <a:pt x="9722" y="16"/>
                          <a:pt x="21569" y="0"/>
                        </a:cubicBezTo>
                        <a:lnTo>
                          <a:pt x="21599" y="21600"/>
                        </a:lnTo>
                        <a:close/>
                      </a:path>
                    </a:pathLst>
                  </a:custGeom>
                  <a:noFill/>
                  <a:ln w="76200" cap="rnd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6187" name="Group 69"/>
                <p:cNvGrpSpPr>
                  <a:grpSpLocks/>
                </p:cNvGrpSpPr>
                <p:nvPr/>
              </p:nvGrpSpPr>
              <p:grpSpPr bwMode="auto">
                <a:xfrm>
                  <a:off x="4666" y="1038"/>
                  <a:ext cx="278" cy="726"/>
                  <a:chOff x="4666" y="1038"/>
                  <a:chExt cx="278" cy="726"/>
                </a:xfrm>
              </p:grpSpPr>
              <p:sp>
                <p:nvSpPr>
                  <p:cNvPr id="6188" name="Arc 70"/>
                  <p:cNvSpPr>
                    <a:spLocks/>
                  </p:cNvSpPr>
                  <p:nvPr/>
                </p:nvSpPr>
                <p:spPr bwMode="auto">
                  <a:xfrm rot="-5220000">
                    <a:off x="4360" y="1340"/>
                    <a:ext cx="728" cy="119"/>
                  </a:xfrm>
                  <a:custGeom>
                    <a:avLst/>
                    <a:gdLst>
                      <a:gd name="T0" fmla="*/ 0 w 21629"/>
                      <a:gd name="T1" fmla="*/ 0 h 21600"/>
                      <a:gd name="T2" fmla="*/ 0 w 21629"/>
                      <a:gd name="T3" fmla="*/ 0 h 21600"/>
                      <a:gd name="T4" fmla="*/ 0 w 2162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29"/>
                      <a:gd name="T10" fmla="*/ 0 h 21600"/>
                      <a:gd name="T11" fmla="*/ 21629 w 2162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29" h="21600" fill="none" extrusionOk="0">
                        <a:moveTo>
                          <a:pt x="0" y="0"/>
                        </a:moveTo>
                        <a:cubicBezTo>
                          <a:pt x="10" y="0"/>
                          <a:pt x="20" y="-1"/>
                          <a:pt x="30" y="0"/>
                        </a:cubicBezTo>
                        <a:cubicBezTo>
                          <a:pt x="11888" y="0"/>
                          <a:pt x="21529" y="9560"/>
                          <a:pt x="21629" y="21417"/>
                        </a:cubicBezTo>
                      </a:path>
                      <a:path w="21629" h="21600" stroke="0" extrusionOk="0">
                        <a:moveTo>
                          <a:pt x="0" y="0"/>
                        </a:moveTo>
                        <a:cubicBezTo>
                          <a:pt x="10" y="0"/>
                          <a:pt x="20" y="-1"/>
                          <a:pt x="30" y="0"/>
                        </a:cubicBezTo>
                        <a:cubicBezTo>
                          <a:pt x="11888" y="0"/>
                          <a:pt x="21529" y="9560"/>
                          <a:pt x="21629" y="21417"/>
                        </a:cubicBezTo>
                        <a:lnTo>
                          <a:pt x="30" y="21600"/>
                        </a:lnTo>
                        <a:close/>
                      </a:path>
                    </a:pathLst>
                  </a:custGeom>
                  <a:noFill/>
                  <a:ln w="76200" cap="rnd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6189" name="Arc 71"/>
                  <p:cNvSpPr>
                    <a:spLocks/>
                  </p:cNvSpPr>
                  <p:nvPr/>
                </p:nvSpPr>
                <p:spPr bwMode="auto">
                  <a:xfrm rot="5220000">
                    <a:off x="4520" y="1342"/>
                    <a:ext cx="726" cy="118"/>
                  </a:xfrm>
                  <a:custGeom>
                    <a:avLst/>
                    <a:gdLst>
                      <a:gd name="T0" fmla="*/ 0 w 21599"/>
                      <a:gd name="T1" fmla="*/ 0 h 21600"/>
                      <a:gd name="T2" fmla="*/ 0 w 21599"/>
                      <a:gd name="T3" fmla="*/ 0 h 21600"/>
                      <a:gd name="T4" fmla="*/ 0 w 2159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9"/>
                      <a:gd name="T10" fmla="*/ 0 h 21600"/>
                      <a:gd name="T11" fmla="*/ 21599 w 2159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9" h="21600" fill="none" extrusionOk="0">
                        <a:moveTo>
                          <a:pt x="-1" y="21417"/>
                        </a:moveTo>
                        <a:cubicBezTo>
                          <a:pt x="99" y="9571"/>
                          <a:pt x="9722" y="16"/>
                          <a:pt x="21569" y="0"/>
                        </a:cubicBezTo>
                      </a:path>
                      <a:path w="21599" h="21600" stroke="0" extrusionOk="0">
                        <a:moveTo>
                          <a:pt x="-1" y="21417"/>
                        </a:moveTo>
                        <a:cubicBezTo>
                          <a:pt x="99" y="9571"/>
                          <a:pt x="9722" y="16"/>
                          <a:pt x="21569" y="0"/>
                        </a:cubicBezTo>
                        <a:lnTo>
                          <a:pt x="21599" y="21600"/>
                        </a:lnTo>
                        <a:close/>
                      </a:path>
                    </a:pathLst>
                  </a:custGeom>
                  <a:noFill/>
                  <a:ln w="76200" cap="rnd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</p:grpSp>
        <p:grpSp>
          <p:nvGrpSpPr>
            <p:cNvPr id="6181" name="Group 72"/>
            <p:cNvGrpSpPr>
              <a:grpSpLocks/>
            </p:cNvGrpSpPr>
            <p:nvPr/>
          </p:nvGrpSpPr>
          <p:grpSpPr bwMode="auto">
            <a:xfrm>
              <a:off x="2628" y="1198"/>
              <a:ext cx="240" cy="306"/>
              <a:chOff x="2628" y="1198"/>
              <a:chExt cx="240" cy="306"/>
            </a:xfrm>
          </p:grpSpPr>
          <p:sp>
            <p:nvSpPr>
              <p:cNvPr id="6182" name="AutoShape 73"/>
              <p:cNvSpPr>
                <a:spLocks noChangeArrowheads="1"/>
              </p:cNvSpPr>
              <p:nvPr/>
            </p:nvSpPr>
            <p:spPr bwMode="auto">
              <a:xfrm rot="5400000">
                <a:off x="2585" y="1236"/>
                <a:ext cx="306" cy="224"/>
              </a:xfrm>
              <a:prstGeom prst="triangle">
                <a:avLst>
                  <a:gd name="adj" fmla="val 50329"/>
                </a:avLst>
              </a:prstGeom>
              <a:solidFill>
                <a:srgbClr val="FF00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83" name="Line 74"/>
              <p:cNvSpPr>
                <a:spLocks noChangeShapeType="1"/>
              </p:cNvSpPr>
              <p:nvPr/>
            </p:nvSpPr>
            <p:spPr bwMode="auto">
              <a:xfrm>
                <a:off x="2868" y="1204"/>
                <a:ext cx="0" cy="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2933700" y="419100"/>
            <a:ext cx="3141663" cy="2921000"/>
            <a:chOff x="1848" y="264"/>
            <a:chExt cx="1979" cy="1840"/>
          </a:xfrm>
        </p:grpSpPr>
        <p:sp>
          <p:nvSpPr>
            <p:cNvPr id="6174" name="Text Box 76"/>
            <p:cNvSpPr txBox="1">
              <a:spLocks noChangeArrowheads="1"/>
            </p:cNvSpPr>
            <p:nvPr/>
          </p:nvSpPr>
          <p:spPr bwMode="auto">
            <a:xfrm>
              <a:off x="1848" y="264"/>
              <a:ext cx="1979" cy="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b="1" dirty="0">
                  <a:solidFill>
                    <a:srgbClr val="FF0033"/>
                  </a:solidFill>
                </a:rPr>
                <a:t>O </a:t>
              </a:r>
              <a:r>
                <a:rPr kumimoji="0" lang="en-US" b="1" dirty="0" err="1">
                  <a:solidFill>
                    <a:srgbClr val="FF0033"/>
                  </a:solidFill>
                </a:rPr>
                <a:t>catodo</a:t>
              </a:r>
              <a:r>
                <a:rPr kumimoji="0" lang="en-US" b="1" dirty="0">
                  <a:solidFill>
                    <a:srgbClr val="FF0033"/>
                  </a:solidFill>
                </a:rPr>
                <a:t> </a:t>
              </a:r>
              <a:r>
                <a:rPr kumimoji="0" lang="en-US" b="1" dirty="0" err="1">
                  <a:solidFill>
                    <a:srgbClr val="FF0033"/>
                  </a:solidFill>
                </a:rPr>
                <a:t>torna</a:t>
              </a:r>
              <a:r>
                <a:rPr kumimoji="0" lang="en-US" b="1" dirty="0">
                  <a:solidFill>
                    <a:srgbClr val="FF0033"/>
                  </a:solidFill>
                </a:rPr>
                <a:t> </a:t>
              </a:r>
              <a:r>
                <a:rPr kumimoji="0" lang="en-US" b="1" dirty="0" err="1">
                  <a:solidFill>
                    <a:srgbClr val="FF0033"/>
                  </a:solidFill>
                </a:rPr>
                <a:t>este</a:t>
              </a:r>
              <a:r>
                <a:rPr kumimoji="0" lang="en-US" b="1" dirty="0">
                  <a:solidFill>
                    <a:srgbClr val="FF0033"/>
                  </a:solidFill>
                </a:rPr>
                <a:t> o</a:t>
              </a:r>
            </a:p>
            <a:p>
              <a:pPr algn="ctr"/>
              <a:r>
                <a:rPr kumimoji="0" lang="en-US" b="1" dirty="0" err="1">
                  <a:solidFill>
                    <a:srgbClr val="FF0033"/>
                  </a:solidFill>
                </a:rPr>
                <a:t>lado</a:t>
              </a:r>
              <a:r>
                <a:rPr kumimoji="0" lang="en-US" b="1" dirty="0">
                  <a:solidFill>
                    <a:srgbClr val="FF0033"/>
                  </a:solidFill>
                </a:rPr>
                <a:t> </a:t>
              </a:r>
              <a:r>
                <a:rPr kumimoji="0" lang="en-US" b="1" dirty="0" err="1">
                  <a:solidFill>
                    <a:srgbClr val="FF0033"/>
                  </a:solidFill>
                </a:rPr>
                <a:t>positivo</a:t>
              </a:r>
              <a:r>
                <a:rPr kumimoji="0" lang="en-US" b="1" dirty="0">
                  <a:solidFill>
                    <a:srgbClr val="FF0033"/>
                  </a:solidFill>
                </a:rPr>
                <a:t> da </a:t>
              </a:r>
              <a:r>
                <a:rPr kumimoji="0" lang="en-US" b="1" dirty="0" err="1">
                  <a:solidFill>
                    <a:srgbClr val="FF0033"/>
                  </a:solidFill>
                </a:rPr>
                <a:t>carga</a:t>
              </a:r>
              <a:r>
                <a:rPr kumimoji="0" lang="en-US" b="1" dirty="0">
                  <a:solidFill>
                    <a:srgbClr val="FF0033"/>
                  </a:solidFill>
                </a:rPr>
                <a:t>.</a:t>
              </a:r>
            </a:p>
          </p:txBody>
        </p:sp>
        <p:grpSp>
          <p:nvGrpSpPr>
            <p:cNvPr id="6175" name="Group 77"/>
            <p:cNvGrpSpPr>
              <a:grpSpLocks/>
            </p:cNvGrpSpPr>
            <p:nvPr/>
          </p:nvGrpSpPr>
          <p:grpSpPr bwMode="auto">
            <a:xfrm>
              <a:off x="3114" y="1418"/>
              <a:ext cx="248" cy="248"/>
              <a:chOff x="3114" y="1418"/>
              <a:chExt cx="248" cy="248"/>
            </a:xfrm>
          </p:grpSpPr>
          <p:sp>
            <p:nvSpPr>
              <p:cNvPr id="6178" name="Rectangle 78"/>
              <p:cNvSpPr>
                <a:spLocks noChangeArrowheads="1"/>
              </p:cNvSpPr>
              <p:nvPr/>
            </p:nvSpPr>
            <p:spPr bwMode="auto">
              <a:xfrm>
                <a:off x="3206" y="1418"/>
                <a:ext cx="52" cy="248"/>
              </a:xfrm>
              <a:prstGeom prst="rect">
                <a:avLst/>
              </a:prstGeom>
              <a:solidFill>
                <a:srgbClr val="FF0033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79" name="Rectangle 79"/>
              <p:cNvSpPr>
                <a:spLocks noChangeArrowheads="1"/>
              </p:cNvSpPr>
              <p:nvPr/>
            </p:nvSpPr>
            <p:spPr bwMode="auto">
              <a:xfrm rot="-5400003">
                <a:off x="3212" y="1424"/>
                <a:ext cx="52" cy="248"/>
              </a:xfrm>
              <a:prstGeom prst="rect">
                <a:avLst/>
              </a:prstGeom>
              <a:solidFill>
                <a:srgbClr val="FF0033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176" name="Rectangle 80"/>
            <p:cNvSpPr>
              <a:spLocks noChangeArrowheads="1"/>
            </p:cNvSpPr>
            <p:nvPr/>
          </p:nvSpPr>
          <p:spPr bwMode="auto">
            <a:xfrm rot="-5400003">
              <a:off x="3214" y="1954"/>
              <a:ext cx="52" cy="248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77" name="AutoShape 81"/>
            <p:cNvSpPr>
              <a:spLocks noChangeArrowheads="1"/>
            </p:cNvSpPr>
            <p:nvPr/>
          </p:nvSpPr>
          <p:spPr bwMode="auto">
            <a:xfrm>
              <a:off x="3092" y="776"/>
              <a:ext cx="216" cy="538"/>
            </a:xfrm>
            <a:prstGeom prst="downArrow">
              <a:avLst>
                <a:gd name="adj1" fmla="val 50000"/>
                <a:gd name="adj2" fmla="val 62960"/>
              </a:avLst>
            </a:prstGeom>
            <a:solidFill>
              <a:srgbClr val="FF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Rectangle 68"/>
          <p:cNvSpPr>
            <a:spLocks noChangeArrowheads="1"/>
          </p:cNvSpPr>
          <p:nvPr/>
        </p:nvSpPr>
        <p:spPr bwMode="auto">
          <a:xfrm>
            <a:off x="718698" y="4716226"/>
            <a:ext cx="75976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Dois</a:t>
            </a:r>
            <a:r>
              <a:rPr kumimoji="0"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diodos</a:t>
            </a:r>
            <a:r>
              <a:rPr kumimoji="0"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e um </a:t>
            </a:r>
            <a:r>
              <a:rPr kumimoji="0"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transformador</a:t>
            </a:r>
            <a:r>
              <a:rPr kumimoji="0"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providenciam</a:t>
            </a:r>
            <a:r>
              <a:rPr kumimoji="0"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retificação</a:t>
            </a:r>
            <a:r>
              <a:rPr kumimoji="0"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r>
              <a:rPr kumimoji="0"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                                     de </a:t>
            </a:r>
            <a:r>
              <a:rPr kumimoji="0"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onda</a:t>
            </a:r>
            <a:r>
              <a:rPr kumimoji="0"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completa</a:t>
            </a:r>
            <a:r>
              <a:rPr kumimoji="0"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13" name="Text Box 107"/>
          <p:cNvSpPr txBox="1">
            <a:spLocks noChangeArrowheads="1"/>
          </p:cNvSpPr>
          <p:nvPr/>
        </p:nvSpPr>
        <p:spPr bwMode="auto">
          <a:xfrm>
            <a:off x="5857875" y="1128611"/>
            <a:ext cx="268605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1600" dirty="0" smtClean="0">
                <a:solidFill>
                  <a:srgbClr val="FF0000"/>
                </a:solidFill>
                <a:latin typeface="Calibri" pitchFamily="34" charset="0"/>
              </a:rPr>
              <a:t>O </a:t>
            </a:r>
            <a:r>
              <a:rPr kumimoji="0" lang="en-US" sz="1600" dirty="0" err="1" smtClean="0">
                <a:solidFill>
                  <a:srgbClr val="FF0000"/>
                </a:solidFill>
                <a:latin typeface="Calibri" pitchFamily="34" charset="0"/>
              </a:rPr>
              <a:t>catodo</a:t>
            </a:r>
            <a:r>
              <a:rPr kumimoji="0" lang="en-US" sz="16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rgbClr val="FF0000"/>
                </a:solidFill>
                <a:latin typeface="Calibri" pitchFamily="34" charset="0"/>
              </a:rPr>
              <a:t>torna</a:t>
            </a:r>
            <a:r>
              <a:rPr kumimoji="0" lang="en-US" sz="16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rgbClr val="FF0000"/>
                </a:solidFill>
                <a:latin typeface="Calibri" pitchFamily="34" charset="0"/>
              </a:rPr>
              <a:t>este</a:t>
            </a:r>
            <a:r>
              <a:rPr kumimoji="0" lang="en-US" sz="16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600" dirty="0" smtClean="0">
                <a:solidFill>
                  <a:srgbClr val="FF0000"/>
                </a:solidFill>
                <a:latin typeface="Calibri" pitchFamily="34" charset="0"/>
              </a:rPr>
              <a:t>o </a:t>
            </a:r>
            <a:r>
              <a:rPr kumimoji="0" lang="en-US" sz="1600" dirty="0" err="1" smtClean="0">
                <a:solidFill>
                  <a:srgbClr val="FF0000"/>
                </a:solidFill>
                <a:latin typeface="Calibri" pitchFamily="34" charset="0"/>
              </a:rPr>
              <a:t>lado</a:t>
            </a:r>
            <a:r>
              <a:rPr kumimoji="0" lang="en-US" sz="16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rgbClr val="FF0000"/>
                </a:solidFill>
                <a:latin typeface="Calibri" pitchFamily="34" charset="0"/>
              </a:rPr>
              <a:t>positivo</a:t>
            </a:r>
            <a:r>
              <a:rPr kumimoji="0" lang="en-US" sz="1600" dirty="0">
                <a:solidFill>
                  <a:srgbClr val="FF0000"/>
                </a:solidFill>
                <a:latin typeface="Calibri" pitchFamily="34" charset="0"/>
              </a:rPr>
              <a:t> da </a:t>
            </a:r>
            <a:r>
              <a:rPr kumimoji="0" lang="en-US" sz="1600" dirty="0" err="1">
                <a:solidFill>
                  <a:srgbClr val="FF0000"/>
                </a:solidFill>
                <a:latin typeface="Calibri" pitchFamily="34" charset="0"/>
              </a:rPr>
              <a:t>carga</a:t>
            </a:r>
            <a:r>
              <a:rPr kumimoji="0" lang="en-US" sz="1600" dirty="0">
                <a:solidFill>
                  <a:srgbClr val="FF0000"/>
                </a:solidFill>
                <a:latin typeface="Calibri" pitchFamily="34" charset="0"/>
              </a:rPr>
              <a:t>.</a:t>
            </a:r>
            <a:endParaRPr kumimoji="0" lang="en-US" sz="16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7282" name="Picture 1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2381250"/>
            <a:ext cx="70866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7" name="Conector de seta reta 116"/>
          <p:cNvCxnSpPr/>
          <p:nvPr/>
        </p:nvCxnSpPr>
        <p:spPr>
          <a:xfrm rot="5400000">
            <a:off x="5819777" y="2066926"/>
            <a:ext cx="895347" cy="209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470025" y="2289175"/>
            <a:ext cx="215900" cy="1012825"/>
            <a:chOff x="926" y="1442"/>
            <a:chExt cx="136" cy="638"/>
          </a:xfrm>
        </p:grpSpPr>
        <p:sp>
          <p:nvSpPr>
            <p:cNvPr id="8266" name="Freeform 3"/>
            <p:cNvSpPr>
              <a:spLocks noChangeArrowheads="1"/>
            </p:cNvSpPr>
            <p:nvPr/>
          </p:nvSpPr>
          <p:spPr bwMode="auto">
            <a:xfrm>
              <a:off x="942" y="1442"/>
              <a:ext cx="118" cy="158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0 w 121"/>
                <a:gd name="T5" fmla="*/ 3 h 158"/>
                <a:gd name="T6" fmla="*/ 25 w 121"/>
                <a:gd name="T7" fmla="*/ 5 h 158"/>
                <a:gd name="T8" fmla="*/ 33 w 121"/>
                <a:gd name="T9" fmla="*/ 5 h 158"/>
                <a:gd name="T10" fmla="*/ 41 w 121"/>
                <a:gd name="T11" fmla="*/ 5 h 158"/>
                <a:gd name="T12" fmla="*/ 49 w 121"/>
                <a:gd name="T13" fmla="*/ 8 h 158"/>
                <a:gd name="T14" fmla="*/ 57 w 121"/>
                <a:gd name="T15" fmla="*/ 12 h 158"/>
                <a:gd name="T16" fmla="*/ 62 w 121"/>
                <a:gd name="T17" fmla="*/ 15 h 158"/>
                <a:gd name="T18" fmla="*/ 69 w 121"/>
                <a:gd name="T19" fmla="*/ 17 h 158"/>
                <a:gd name="T20" fmla="*/ 77 w 121"/>
                <a:gd name="T21" fmla="*/ 21 h 158"/>
                <a:gd name="T22" fmla="*/ 83 w 121"/>
                <a:gd name="T23" fmla="*/ 26 h 158"/>
                <a:gd name="T24" fmla="*/ 90 w 121"/>
                <a:gd name="T25" fmla="*/ 29 h 158"/>
                <a:gd name="T26" fmla="*/ 93 w 121"/>
                <a:gd name="T27" fmla="*/ 35 h 158"/>
                <a:gd name="T28" fmla="*/ 98 w 121"/>
                <a:gd name="T29" fmla="*/ 38 h 158"/>
                <a:gd name="T30" fmla="*/ 100 w 121"/>
                <a:gd name="T31" fmla="*/ 43 h 158"/>
                <a:gd name="T32" fmla="*/ 106 w 121"/>
                <a:gd name="T33" fmla="*/ 48 h 158"/>
                <a:gd name="T34" fmla="*/ 106 w 121"/>
                <a:gd name="T35" fmla="*/ 54 h 158"/>
                <a:gd name="T36" fmla="*/ 108 w 121"/>
                <a:gd name="T37" fmla="*/ 59 h 158"/>
                <a:gd name="T38" fmla="*/ 111 w 121"/>
                <a:gd name="T39" fmla="*/ 64 h 158"/>
                <a:gd name="T40" fmla="*/ 111 w 121"/>
                <a:gd name="T41" fmla="*/ 69 h 158"/>
                <a:gd name="T42" fmla="*/ 111 w 121"/>
                <a:gd name="T43" fmla="*/ 75 h 158"/>
                <a:gd name="T44" fmla="*/ 111 w 121"/>
                <a:gd name="T45" fmla="*/ 80 h 158"/>
                <a:gd name="T46" fmla="*/ 111 w 121"/>
                <a:gd name="T47" fmla="*/ 85 h 158"/>
                <a:gd name="T48" fmla="*/ 111 w 121"/>
                <a:gd name="T49" fmla="*/ 90 h 158"/>
                <a:gd name="T50" fmla="*/ 111 w 121"/>
                <a:gd name="T51" fmla="*/ 96 h 158"/>
                <a:gd name="T52" fmla="*/ 108 w 121"/>
                <a:gd name="T53" fmla="*/ 101 h 158"/>
                <a:gd name="T54" fmla="*/ 106 w 121"/>
                <a:gd name="T55" fmla="*/ 106 h 158"/>
                <a:gd name="T56" fmla="*/ 100 w 121"/>
                <a:gd name="T57" fmla="*/ 113 h 158"/>
                <a:gd name="T58" fmla="*/ 94 w 121"/>
                <a:gd name="T59" fmla="*/ 117 h 158"/>
                <a:gd name="T60" fmla="*/ 90 w 121"/>
                <a:gd name="T61" fmla="*/ 122 h 158"/>
                <a:gd name="T62" fmla="*/ 83 w 121"/>
                <a:gd name="T63" fmla="*/ 125 h 158"/>
                <a:gd name="T64" fmla="*/ 83 w 121"/>
                <a:gd name="T65" fmla="*/ 131 h 158"/>
                <a:gd name="T66" fmla="*/ 77 w 121"/>
                <a:gd name="T67" fmla="*/ 136 h 158"/>
                <a:gd name="T68" fmla="*/ 72 w 121"/>
                <a:gd name="T69" fmla="*/ 141 h 158"/>
                <a:gd name="T70" fmla="*/ 64 w 121"/>
                <a:gd name="T71" fmla="*/ 143 h 158"/>
                <a:gd name="T72" fmla="*/ 58 w 121"/>
                <a:gd name="T73" fmla="*/ 145 h 158"/>
                <a:gd name="T74" fmla="*/ 51 w 121"/>
                <a:gd name="T75" fmla="*/ 148 h 158"/>
                <a:gd name="T76" fmla="*/ 44 w 121"/>
                <a:gd name="T77" fmla="*/ 150 h 158"/>
                <a:gd name="T78" fmla="*/ 36 w 121"/>
                <a:gd name="T79" fmla="*/ 153 h 158"/>
                <a:gd name="T80" fmla="*/ 28 w 121"/>
                <a:gd name="T81" fmla="*/ 153 h 158"/>
                <a:gd name="T82" fmla="*/ 20 w 121"/>
                <a:gd name="T83" fmla="*/ 157 h 158"/>
                <a:gd name="T84" fmla="*/ 15 w 121"/>
                <a:gd name="T85" fmla="*/ 157 h 158"/>
                <a:gd name="T86" fmla="*/ 7 w 121"/>
                <a:gd name="T87" fmla="*/ 157 h 158"/>
                <a:gd name="T88" fmla="*/ 0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67" name="Freeform 4"/>
            <p:cNvSpPr>
              <a:spLocks noChangeArrowheads="1"/>
            </p:cNvSpPr>
            <p:nvPr/>
          </p:nvSpPr>
          <p:spPr bwMode="auto">
            <a:xfrm>
              <a:off x="934" y="1602"/>
              <a:ext cx="118" cy="158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0 w 121"/>
                <a:gd name="T5" fmla="*/ 3 h 158"/>
                <a:gd name="T6" fmla="*/ 25 w 121"/>
                <a:gd name="T7" fmla="*/ 5 h 158"/>
                <a:gd name="T8" fmla="*/ 33 w 121"/>
                <a:gd name="T9" fmla="*/ 5 h 158"/>
                <a:gd name="T10" fmla="*/ 41 w 121"/>
                <a:gd name="T11" fmla="*/ 5 h 158"/>
                <a:gd name="T12" fmla="*/ 49 w 121"/>
                <a:gd name="T13" fmla="*/ 8 h 158"/>
                <a:gd name="T14" fmla="*/ 57 w 121"/>
                <a:gd name="T15" fmla="*/ 12 h 158"/>
                <a:gd name="T16" fmla="*/ 62 w 121"/>
                <a:gd name="T17" fmla="*/ 15 h 158"/>
                <a:gd name="T18" fmla="*/ 69 w 121"/>
                <a:gd name="T19" fmla="*/ 17 h 158"/>
                <a:gd name="T20" fmla="*/ 77 w 121"/>
                <a:gd name="T21" fmla="*/ 21 h 158"/>
                <a:gd name="T22" fmla="*/ 83 w 121"/>
                <a:gd name="T23" fmla="*/ 26 h 158"/>
                <a:gd name="T24" fmla="*/ 90 w 121"/>
                <a:gd name="T25" fmla="*/ 29 h 158"/>
                <a:gd name="T26" fmla="*/ 93 w 121"/>
                <a:gd name="T27" fmla="*/ 35 h 158"/>
                <a:gd name="T28" fmla="*/ 98 w 121"/>
                <a:gd name="T29" fmla="*/ 38 h 158"/>
                <a:gd name="T30" fmla="*/ 100 w 121"/>
                <a:gd name="T31" fmla="*/ 43 h 158"/>
                <a:gd name="T32" fmla="*/ 106 w 121"/>
                <a:gd name="T33" fmla="*/ 48 h 158"/>
                <a:gd name="T34" fmla="*/ 106 w 121"/>
                <a:gd name="T35" fmla="*/ 54 h 158"/>
                <a:gd name="T36" fmla="*/ 108 w 121"/>
                <a:gd name="T37" fmla="*/ 59 h 158"/>
                <a:gd name="T38" fmla="*/ 111 w 121"/>
                <a:gd name="T39" fmla="*/ 64 h 158"/>
                <a:gd name="T40" fmla="*/ 111 w 121"/>
                <a:gd name="T41" fmla="*/ 69 h 158"/>
                <a:gd name="T42" fmla="*/ 111 w 121"/>
                <a:gd name="T43" fmla="*/ 75 h 158"/>
                <a:gd name="T44" fmla="*/ 111 w 121"/>
                <a:gd name="T45" fmla="*/ 80 h 158"/>
                <a:gd name="T46" fmla="*/ 111 w 121"/>
                <a:gd name="T47" fmla="*/ 85 h 158"/>
                <a:gd name="T48" fmla="*/ 111 w 121"/>
                <a:gd name="T49" fmla="*/ 90 h 158"/>
                <a:gd name="T50" fmla="*/ 111 w 121"/>
                <a:gd name="T51" fmla="*/ 96 h 158"/>
                <a:gd name="T52" fmla="*/ 108 w 121"/>
                <a:gd name="T53" fmla="*/ 101 h 158"/>
                <a:gd name="T54" fmla="*/ 106 w 121"/>
                <a:gd name="T55" fmla="*/ 106 h 158"/>
                <a:gd name="T56" fmla="*/ 100 w 121"/>
                <a:gd name="T57" fmla="*/ 113 h 158"/>
                <a:gd name="T58" fmla="*/ 94 w 121"/>
                <a:gd name="T59" fmla="*/ 117 h 158"/>
                <a:gd name="T60" fmla="*/ 90 w 121"/>
                <a:gd name="T61" fmla="*/ 122 h 158"/>
                <a:gd name="T62" fmla="*/ 83 w 121"/>
                <a:gd name="T63" fmla="*/ 125 h 158"/>
                <a:gd name="T64" fmla="*/ 83 w 121"/>
                <a:gd name="T65" fmla="*/ 131 h 158"/>
                <a:gd name="T66" fmla="*/ 77 w 121"/>
                <a:gd name="T67" fmla="*/ 136 h 158"/>
                <a:gd name="T68" fmla="*/ 72 w 121"/>
                <a:gd name="T69" fmla="*/ 141 h 158"/>
                <a:gd name="T70" fmla="*/ 64 w 121"/>
                <a:gd name="T71" fmla="*/ 143 h 158"/>
                <a:gd name="T72" fmla="*/ 58 w 121"/>
                <a:gd name="T73" fmla="*/ 145 h 158"/>
                <a:gd name="T74" fmla="*/ 51 w 121"/>
                <a:gd name="T75" fmla="*/ 148 h 158"/>
                <a:gd name="T76" fmla="*/ 44 w 121"/>
                <a:gd name="T77" fmla="*/ 150 h 158"/>
                <a:gd name="T78" fmla="*/ 36 w 121"/>
                <a:gd name="T79" fmla="*/ 153 h 158"/>
                <a:gd name="T80" fmla="*/ 28 w 121"/>
                <a:gd name="T81" fmla="*/ 153 h 158"/>
                <a:gd name="T82" fmla="*/ 20 w 121"/>
                <a:gd name="T83" fmla="*/ 157 h 158"/>
                <a:gd name="T84" fmla="*/ 15 w 121"/>
                <a:gd name="T85" fmla="*/ 157 h 158"/>
                <a:gd name="T86" fmla="*/ 7 w 121"/>
                <a:gd name="T87" fmla="*/ 157 h 158"/>
                <a:gd name="T88" fmla="*/ 0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68" name="Freeform 5"/>
            <p:cNvSpPr>
              <a:spLocks noChangeArrowheads="1"/>
            </p:cNvSpPr>
            <p:nvPr/>
          </p:nvSpPr>
          <p:spPr bwMode="auto">
            <a:xfrm>
              <a:off x="934" y="1762"/>
              <a:ext cx="118" cy="158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0 w 121"/>
                <a:gd name="T5" fmla="*/ 3 h 158"/>
                <a:gd name="T6" fmla="*/ 25 w 121"/>
                <a:gd name="T7" fmla="*/ 5 h 158"/>
                <a:gd name="T8" fmla="*/ 33 w 121"/>
                <a:gd name="T9" fmla="*/ 5 h 158"/>
                <a:gd name="T10" fmla="*/ 41 w 121"/>
                <a:gd name="T11" fmla="*/ 5 h 158"/>
                <a:gd name="T12" fmla="*/ 49 w 121"/>
                <a:gd name="T13" fmla="*/ 8 h 158"/>
                <a:gd name="T14" fmla="*/ 57 w 121"/>
                <a:gd name="T15" fmla="*/ 12 h 158"/>
                <a:gd name="T16" fmla="*/ 62 w 121"/>
                <a:gd name="T17" fmla="*/ 15 h 158"/>
                <a:gd name="T18" fmla="*/ 69 w 121"/>
                <a:gd name="T19" fmla="*/ 17 h 158"/>
                <a:gd name="T20" fmla="*/ 77 w 121"/>
                <a:gd name="T21" fmla="*/ 21 h 158"/>
                <a:gd name="T22" fmla="*/ 83 w 121"/>
                <a:gd name="T23" fmla="*/ 26 h 158"/>
                <a:gd name="T24" fmla="*/ 90 w 121"/>
                <a:gd name="T25" fmla="*/ 29 h 158"/>
                <a:gd name="T26" fmla="*/ 93 w 121"/>
                <a:gd name="T27" fmla="*/ 35 h 158"/>
                <a:gd name="T28" fmla="*/ 98 w 121"/>
                <a:gd name="T29" fmla="*/ 38 h 158"/>
                <a:gd name="T30" fmla="*/ 100 w 121"/>
                <a:gd name="T31" fmla="*/ 43 h 158"/>
                <a:gd name="T32" fmla="*/ 106 w 121"/>
                <a:gd name="T33" fmla="*/ 48 h 158"/>
                <a:gd name="T34" fmla="*/ 106 w 121"/>
                <a:gd name="T35" fmla="*/ 54 h 158"/>
                <a:gd name="T36" fmla="*/ 108 w 121"/>
                <a:gd name="T37" fmla="*/ 59 h 158"/>
                <a:gd name="T38" fmla="*/ 111 w 121"/>
                <a:gd name="T39" fmla="*/ 64 h 158"/>
                <a:gd name="T40" fmla="*/ 111 w 121"/>
                <a:gd name="T41" fmla="*/ 69 h 158"/>
                <a:gd name="T42" fmla="*/ 111 w 121"/>
                <a:gd name="T43" fmla="*/ 75 h 158"/>
                <a:gd name="T44" fmla="*/ 111 w 121"/>
                <a:gd name="T45" fmla="*/ 80 h 158"/>
                <a:gd name="T46" fmla="*/ 111 w 121"/>
                <a:gd name="T47" fmla="*/ 85 h 158"/>
                <a:gd name="T48" fmla="*/ 111 w 121"/>
                <a:gd name="T49" fmla="*/ 90 h 158"/>
                <a:gd name="T50" fmla="*/ 111 w 121"/>
                <a:gd name="T51" fmla="*/ 96 h 158"/>
                <a:gd name="T52" fmla="*/ 108 w 121"/>
                <a:gd name="T53" fmla="*/ 101 h 158"/>
                <a:gd name="T54" fmla="*/ 106 w 121"/>
                <a:gd name="T55" fmla="*/ 106 h 158"/>
                <a:gd name="T56" fmla="*/ 100 w 121"/>
                <a:gd name="T57" fmla="*/ 113 h 158"/>
                <a:gd name="T58" fmla="*/ 94 w 121"/>
                <a:gd name="T59" fmla="*/ 117 h 158"/>
                <a:gd name="T60" fmla="*/ 90 w 121"/>
                <a:gd name="T61" fmla="*/ 122 h 158"/>
                <a:gd name="T62" fmla="*/ 83 w 121"/>
                <a:gd name="T63" fmla="*/ 125 h 158"/>
                <a:gd name="T64" fmla="*/ 83 w 121"/>
                <a:gd name="T65" fmla="*/ 131 h 158"/>
                <a:gd name="T66" fmla="*/ 77 w 121"/>
                <a:gd name="T67" fmla="*/ 136 h 158"/>
                <a:gd name="T68" fmla="*/ 72 w 121"/>
                <a:gd name="T69" fmla="*/ 141 h 158"/>
                <a:gd name="T70" fmla="*/ 64 w 121"/>
                <a:gd name="T71" fmla="*/ 143 h 158"/>
                <a:gd name="T72" fmla="*/ 58 w 121"/>
                <a:gd name="T73" fmla="*/ 145 h 158"/>
                <a:gd name="T74" fmla="*/ 51 w 121"/>
                <a:gd name="T75" fmla="*/ 148 h 158"/>
                <a:gd name="T76" fmla="*/ 44 w 121"/>
                <a:gd name="T77" fmla="*/ 150 h 158"/>
                <a:gd name="T78" fmla="*/ 36 w 121"/>
                <a:gd name="T79" fmla="*/ 153 h 158"/>
                <a:gd name="T80" fmla="*/ 28 w 121"/>
                <a:gd name="T81" fmla="*/ 153 h 158"/>
                <a:gd name="T82" fmla="*/ 20 w 121"/>
                <a:gd name="T83" fmla="*/ 157 h 158"/>
                <a:gd name="T84" fmla="*/ 15 w 121"/>
                <a:gd name="T85" fmla="*/ 157 h 158"/>
                <a:gd name="T86" fmla="*/ 7 w 121"/>
                <a:gd name="T87" fmla="*/ 157 h 158"/>
                <a:gd name="T88" fmla="*/ 0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69" name="Freeform 6"/>
            <p:cNvSpPr>
              <a:spLocks noChangeArrowheads="1"/>
            </p:cNvSpPr>
            <p:nvPr/>
          </p:nvSpPr>
          <p:spPr bwMode="auto">
            <a:xfrm>
              <a:off x="926" y="1922"/>
              <a:ext cx="118" cy="158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0 w 121"/>
                <a:gd name="T5" fmla="*/ 3 h 158"/>
                <a:gd name="T6" fmla="*/ 25 w 121"/>
                <a:gd name="T7" fmla="*/ 5 h 158"/>
                <a:gd name="T8" fmla="*/ 33 w 121"/>
                <a:gd name="T9" fmla="*/ 5 h 158"/>
                <a:gd name="T10" fmla="*/ 41 w 121"/>
                <a:gd name="T11" fmla="*/ 5 h 158"/>
                <a:gd name="T12" fmla="*/ 49 w 121"/>
                <a:gd name="T13" fmla="*/ 8 h 158"/>
                <a:gd name="T14" fmla="*/ 57 w 121"/>
                <a:gd name="T15" fmla="*/ 12 h 158"/>
                <a:gd name="T16" fmla="*/ 62 w 121"/>
                <a:gd name="T17" fmla="*/ 15 h 158"/>
                <a:gd name="T18" fmla="*/ 69 w 121"/>
                <a:gd name="T19" fmla="*/ 17 h 158"/>
                <a:gd name="T20" fmla="*/ 77 w 121"/>
                <a:gd name="T21" fmla="*/ 21 h 158"/>
                <a:gd name="T22" fmla="*/ 83 w 121"/>
                <a:gd name="T23" fmla="*/ 26 h 158"/>
                <a:gd name="T24" fmla="*/ 90 w 121"/>
                <a:gd name="T25" fmla="*/ 29 h 158"/>
                <a:gd name="T26" fmla="*/ 93 w 121"/>
                <a:gd name="T27" fmla="*/ 35 h 158"/>
                <a:gd name="T28" fmla="*/ 98 w 121"/>
                <a:gd name="T29" fmla="*/ 38 h 158"/>
                <a:gd name="T30" fmla="*/ 100 w 121"/>
                <a:gd name="T31" fmla="*/ 43 h 158"/>
                <a:gd name="T32" fmla="*/ 106 w 121"/>
                <a:gd name="T33" fmla="*/ 48 h 158"/>
                <a:gd name="T34" fmla="*/ 106 w 121"/>
                <a:gd name="T35" fmla="*/ 54 h 158"/>
                <a:gd name="T36" fmla="*/ 108 w 121"/>
                <a:gd name="T37" fmla="*/ 59 h 158"/>
                <a:gd name="T38" fmla="*/ 111 w 121"/>
                <a:gd name="T39" fmla="*/ 64 h 158"/>
                <a:gd name="T40" fmla="*/ 111 w 121"/>
                <a:gd name="T41" fmla="*/ 69 h 158"/>
                <a:gd name="T42" fmla="*/ 111 w 121"/>
                <a:gd name="T43" fmla="*/ 75 h 158"/>
                <a:gd name="T44" fmla="*/ 111 w 121"/>
                <a:gd name="T45" fmla="*/ 80 h 158"/>
                <a:gd name="T46" fmla="*/ 111 w 121"/>
                <a:gd name="T47" fmla="*/ 85 h 158"/>
                <a:gd name="T48" fmla="*/ 111 w 121"/>
                <a:gd name="T49" fmla="*/ 90 h 158"/>
                <a:gd name="T50" fmla="*/ 111 w 121"/>
                <a:gd name="T51" fmla="*/ 96 h 158"/>
                <a:gd name="T52" fmla="*/ 108 w 121"/>
                <a:gd name="T53" fmla="*/ 101 h 158"/>
                <a:gd name="T54" fmla="*/ 106 w 121"/>
                <a:gd name="T55" fmla="*/ 106 h 158"/>
                <a:gd name="T56" fmla="*/ 100 w 121"/>
                <a:gd name="T57" fmla="*/ 113 h 158"/>
                <a:gd name="T58" fmla="*/ 94 w 121"/>
                <a:gd name="T59" fmla="*/ 117 h 158"/>
                <a:gd name="T60" fmla="*/ 90 w 121"/>
                <a:gd name="T61" fmla="*/ 122 h 158"/>
                <a:gd name="T62" fmla="*/ 83 w 121"/>
                <a:gd name="T63" fmla="*/ 125 h 158"/>
                <a:gd name="T64" fmla="*/ 83 w 121"/>
                <a:gd name="T65" fmla="*/ 131 h 158"/>
                <a:gd name="T66" fmla="*/ 77 w 121"/>
                <a:gd name="T67" fmla="*/ 136 h 158"/>
                <a:gd name="T68" fmla="*/ 72 w 121"/>
                <a:gd name="T69" fmla="*/ 141 h 158"/>
                <a:gd name="T70" fmla="*/ 64 w 121"/>
                <a:gd name="T71" fmla="*/ 143 h 158"/>
                <a:gd name="T72" fmla="*/ 58 w 121"/>
                <a:gd name="T73" fmla="*/ 145 h 158"/>
                <a:gd name="T74" fmla="*/ 51 w 121"/>
                <a:gd name="T75" fmla="*/ 148 h 158"/>
                <a:gd name="T76" fmla="*/ 44 w 121"/>
                <a:gd name="T77" fmla="*/ 150 h 158"/>
                <a:gd name="T78" fmla="*/ 36 w 121"/>
                <a:gd name="T79" fmla="*/ 153 h 158"/>
                <a:gd name="T80" fmla="*/ 28 w 121"/>
                <a:gd name="T81" fmla="*/ 153 h 158"/>
                <a:gd name="T82" fmla="*/ 20 w 121"/>
                <a:gd name="T83" fmla="*/ 157 h 158"/>
                <a:gd name="T84" fmla="*/ 15 w 121"/>
                <a:gd name="T85" fmla="*/ 157 h 158"/>
                <a:gd name="T86" fmla="*/ 7 w 121"/>
                <a:gd name="T87" fmla="*/ 157 h 158"/>
                <a:gd name="T88" fmla="*/ 0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195" name="Line 7"/>
          <p:cNvSpPr>
            <a:spLocks noChangeShapeType="1"/>
          </p:cNvSpPr>
          <p:nvPr/>
        </p:nvSpPr>
        <p:spPr bwMode="auto">
          <a:xfrm>
            <a:off x="1974850" y="1765300"/>
            <a:ext cx="0" cy="1870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8196" name="Line 8"/>
          <p:cNvSpPr>
            <a:spLocks noChangeShapeType="1"/>
          </p:cNvSpPr>
          <p:nvPr/>
        </p:nvSpPr>
        <p:spPr bwMode="auto">
          <a:xfrm>
            <a:off x="1847850" y="1765300"/>
            <a:ext cx="0" cy="1870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8197" name="Line 9"/>
          <p:cNvSpPr>
            <a:spLocks noChangeShapeType="1"/>
          </p:cNvSpPr>
          <p:nvPr/>
        </p:nvSpPr>
        <p:spPr bwMode="auto">
          <a:xfrm>
            <a:off x="2343150" y="2714625"/>
            <a:ext cx="727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8198" name="Group 10"/>
          <p:cNvGrpSpPr>
            <a:grpSpLocks/>
          </p:cNvGrpSpPr>
          <p:nvPr/>
        </p:nvGrpSpPr>
        <p:grpSpPr bwMode="auto">
          <a:xfrm flipH="1">
            <a:off x="2124075" y="1701800"/>
            <a:ext cx="215900" cy="1012825"/>
            <a:chOff x="1338" y="1072"/>
            <a:chExt cx="136" cy="638"/>
          </a:xfrm>
        </p:grpSpPr>
        <p:sp>
          <p:nvSpPr>
            <p:cNvPr id="8262" name="Freeform 11"/>
            <p:cNvSpPr>
              <a:spLocks noChangeArrowheads="1"/>
            </p:cNvSpPr>
            <p:nvPr/>
          </p:nvSpPr>
          <p:spPr bwMode="auto">
            <a:xfrm>
              <a:off x="1354" y="1072"/>
              <a:ext cx="120" cy="158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1 w 121"/>
                <a:gd name="T5" fmla="*/ 3 h 158"/>
                <a:gd name="T6" fmla="*/ 28 w 121"/>
                <a:gd name="T7" fmla="*/ 5 h 158"/>
                <a:gd name="T8" fmla="*/ 36 w 121"/>
                <a:gd name="T9" fmla="*/ 5 h 158"/>
                <a:gd name="T10" fmla="*/ 44 w 121"/>
                <a:gd name="T11" fmla="*/ 5 h 158"/>
                <a:gd name="T12" fmla="*/ 52 w 121"/>
                <a:gd name="T13" fmla="*/ 8 h 158"/>
                <a:gd name="T14" fmla="*/ 60 w 121"/>
                <a:gd name="T15" fmla="*/ 12 h 158"/>
                <a:gd name="T16" fmla="*/ 65 w 121"/>
                <a:gd name="T17" fmla="*/ 15 h 158"/>
                <a:gd name="T18" fmla="*/ 72 w 121"/>
                <a:gd name="T19" fmla="*/ 17 h 158"/>
                <a:gd name="T20" fmla="*/ 80 w 121"/>
                <a:gd name="T21" fmla="*/ 21 h 158"/>
                <a:gd name="T22" fmla="*/ 86 w 121"/>
                <a:gd name="T23" fmla="*/ 26 h 158"/>
                <a:gd name="T24" fmla="*/ 93 w 121"/>
                <a:gd name="T25" fmla="*/ 29 h 158"/>
                <a:gd name="T26" fmla="*/ 96 w 121"/>
                <a:gd name="T27" fmla="*/ 35 h 158"/>
                <a:gd name="T28" fmla="*/ 104 w 121"/>
                <a:gd name="T29" fmla="*/ 38 h 158"/>
                <a:gd name="T30" fmla="*/ 106 w 121"/>
                <a:gd name="T31" fmla="*/ 43 h 158"/>
                <a:gd name="T32" fmla="*/ 112 w 121"/>
                <a:gd name="T33" fmla="*/ 48 h 158"/>
                <a:gd name="T34" fmla="*/ 112 w 121"/>
                <a:gd name="T35" fmla="*/ 54 h 158"/>
                <a:gd name="T36" fmla="*/ 114 w 121"/>
                <a:gd name="T37" fmla="*/ 59 h 158"/>
                <a:gd name="T38" fmla="*/ 117 w 121"/>
                <a:gd name="T39" fmla="*/ 64 h 158"/>
                <a:gd name="T40" fmla="*/ 117 w 121"/>
                <a:gd name="T41" fmla="*/ 69 h 158"/>
                <a:gd name="T42" fmla="*/ 117 w 121"/>
                <a:gd name="T43" fmla="*/ 75 h 158"/>
                <a:gd name="T44" fmla="*/ 117 w 121"/>
                <a:gd name="T45" fmla="*/ 80 h 158"/>
                <a:gd name="T46" fmla="*/ 117 w 121"/>
                <a:gd name="T47" fmla="*/ 85 h 158"/>
                <a:gd name="T48" fmla="*/ 117 w 121"/>
                <a:gd name="T49" fmla="*/ 90 h 158"/>
                <a:gd name="T50" fmla="*/ 117 w 121"/>
                <a:gd name="T51" fmla="*/ 96 h 158"/>
                <a:gd name="T52" fmla="*/ 114 w 121"/>
                <a:gd name="T53" fmla="*/ 101 h 158"/>
                <a:gd name="T54" fmla="*/ 112 w 121"/>
                <a:gd name="T55" fmla="*/ 106 h 158"/>
                <a:gd name="T56" fmla="*/ 106 w 121"/>
                <a:gd name="T57" fmla="*/ 113 h 158"/>
                <a:gd name="T58" fmla="*/ 98 w 121"/>
                <a:gd name="T59" fmla="*/ 117 h 158"/>
                <a:gd name="T60" fmla="*/ 93 w 121"/>
                <a:gd name="T61" fmla="*/ 122 h 158"/>
                <a:gd name="T62" fmla="*/ 86 w 121"/>
                <a:gd name="T63" fmla="*/ 125 h 158"/>
                <a:gd name="T64" fmla="*/ 86 w 121"/>
                <a:gd name="T65" fmla="*/ 131 h 158"/>
                <a:gd name="T66" fmla="*/ 80 w 121"/>
                <a:gd name="T67" fmla="*/ 136 h 158"/>
                <a:gd name="T68" fmla="*/ 75 w 121"/>
                <a:gd name="T69" fmla="*/ 141 h 158"/>
                <a:gd name="T70" fmla="*/ 67 w 121"/>
                <a:gd name="T71" fmla="*/ 143 h 158"/>
                <a:gd name="T72" fmla="*/ 60 w 121"/>
                <a:gd name="T73" fmla="*/ 145 h 158"/>
                <a:gd name="T74" fmla="*/ 54 w 121"/>
                <a:gd name="T75" fmla="*/ 148 h 158"/>
                <a:gd name="T76" fmla="*/ 47 w 121"/>
                <a:gd name="T77" fmla="*/ 150 h 158"/>
                <a:gd name="T78" fmla="*/ 39 w 121"/>
                <a:gd name="T79" fmla="*/ 153 h 158"/>
                <a:gd name="T80" fmla="*/ 31 w 121"/>
                <a:gd name="T81" fmla="*/ 153 h 158"/>
                <a:gd name="T82" fmla="*/ 23 w 121"/>
                <a:gd name="T83" fmla="*/ 157 h 158"/>
                <a:gd name="T84" fmla="*/ 15 w 121"/>
                <a:gd name="T85" fmla="*/ 157 h 158"/>
                <a:gd name="T86" fmla="*/ 7 w 121"/>
                <a:gd name="T87" fmla="*/ 157 h 158"/>
                <a:gd name="T88" fmla="*/ 0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rgbClr val="3333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63" name="Freeform 12"/>
            <p:cNvSpPr>
              <a:spLocks noChangeArrowheads="1"/>
            </p:cNvSpPr>
            <p:nvPr/>
          </p:nvSpPr>
          <p:spPr bwMode="auto">
            <a:xfrm>
              <a:off x="1346" y="1232"/>
              <a:ext cx="120" cy="158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1 w 121"/>
                <a:gd name="T5" fmla="*/ 3 h 158"/>
                <a:gd name="T6" fmla="*/ 28 w 121"/>
                <a:gd name="T7" fmla="*/ 5 h 158"/>
                <a:gd name="T8" fmla="*/ 36 w 121"/>
                <a:gd name="T9" fmla="*/ 5 h 158"/>
                <a:gd name="T10" fmla="*/ 44 w 121"/>
                <a:gd name="T11" fmla="*/ 5 h 158"/>
                <a:gd name="T12" fmla="*/ 52 w 121"/>
                <a:gd name="T13" fmla="*/ 8 h 158"/>
                <a:gd name="T14" fmla="*/ 60 w 121"/>
                <a:gd name="T15" fmla="*/ 12 h 158"/>
                <a:gd name="T16" fmla="*/ 65 w 121"/>
                <a:gd name="T17" fmla="*/ 15 h 158"/>
                <a:gd name="T18" fmla="*/ 72 w 121"/>
                <a:gd name="T19" fmla="*/ 17 h 158"/>
                <a:gd name="T20" fmla="*/ 80 w 121"/>
                <a:gd name="T21" fmla="*/ 21 h 158"/>
                <a:gd name="T22" fmla="*/ 86 w 121"/>
                <a:gd name="T23" fmla="*/ 26 h 158"/>
                <a:gd name="T24" fmla="*/ 93 w 121"/>
                <a:gd name="T25" fmla="*/ 29 h 158"/>
                <a:gd name="T26" fmla="*/ 96 w 121"/>
                <a:gd name="T27" fmla="*/ 35 h 158"/>
                <a:gd name="T28" fmla="*/ 104 w 121"/>
                <a:gd name="T29" fmla="*/ 38 h 158"/>
                <a:gd name="T30" fmla="*/ 106 w 121"/>
                <a:gd name="T31" fmla="*/ 43 h 158"/>
                <a:gd name="T32" fmla="*/ 112 w 121"/>
                <a:gd name="T33" fmla="*/ 48 h 158"/>
                <a:gd name="T34" fmla="*/ 112 w 121"/>
                <a:gd name="T35" fmla="*/ 54 h 158"/>
                <a:gd name="T36" fmla="*/ 114 w 121"/>
                <a:gd name="T37" fmla="*/ 59 h 158"/>
                <a:gd name="T38" fmla="*/ 117 w 121"/>
                <a:gd name="T39" fmla="*/ 64 h 158"/>
                <a:gd name="T40" fmla="*/ 117 w 121"/>
                <a:gd name="T41" fmla="*/ 69 h 158"/>
                <a:gd name="T42" fmla="*/ 117 w 121"/>
                <a:gd name="T43" fmla="*/ 75 h 158"/>
                <a:gd name="T44" fmla="*/ 117 w 121"/>
                <a:gd name="T45" fmla="*/ 80 h 158"/>
                <a:gd name="T46" fmla="*/ 117 w 121"/>
                <a:gd name="T47" fmla="*/ 85 h 158"/>
                <a:gd name="T48" fmla="*/ 117 w 121"/>
                <a:gd name="T49" fmla="*/ 90 h 158"/>
                <a:gd name="T50" fmla="*/ 117 w 121"/>
                <a:gd name="T51" fmla="*/ 96 h 158"/>
                <a:gd name="T52" fmla="*/ 114 w 121"/>
                <a:gd name="T53" fmla="*/ 101 h 158"/>
                <a:gd name="T54" fmla="*/ 112 w 121"/>
                <a:gd name="T55" fmla="*/ 106 h 158"/>
                <a:gd name="T56" fmla="*/ 106 w 121"/>
                <a:gd name="T57" fmla="*/ 113 h 158"/>
                <a:gd name="T58" fmla="*/ 98 w 121"/>
                <a:gd name="T59" fmla="*/ 117 h 158"/>
                <a:gd name="T60" fmla="*/ 93 w 121"/>
                <a:gd name="T61" fmla="*/ 122 h 158"/>
                <a:gd name="T62" fmla="*/ 86 w 121"/>
                <a:gd name="T63" fmla="*/ 125 h 158"/>
                <a:gd name="T64" fmla="*/ 86 w 121"/>
                <a:gd name="T65" fmla="*/ 131 h 158"/>
                <a:gd name="T66" fmla="*/ 80 w 121"/>
                <a:gd name="T67" fmla="*/ 136 h 158"/>
                <a:gd name="T68" fmla="*/ 75 w 121"/>
                <a:gd name="T69" fmla="*/ 141 h 158"/>
                <a:gd name="T70" fmla="*/ 67 w 121"/>
                <a:gd name="T71" fmla="*/ 143 h 158"/>
                <a:gd name="T72" fmla="*/ 60 w 121"/>
                <a:gd name="T73" fmla="*/ 145 h 158"/>
                <a:gd name="T74" fmla="*/ 54 w 121"/>
                <a:gd name="T75" fmla="*/ 148 h 158"/>
                <a:gd name="T76" fmla="*/ 47 w 121"/>
                <a:gd name="T77" fmla="*/ 150 h 158"/>
                <a:gd name="T78" fmla="*/ 39 w 121"/>
                <a:gd name="T79" fmla="*/ 153 h 158"/>
                <a:gd name="T80" fmla="*/ 31 w 121"/>
                <a:gd name="T81" fmla="*/ 153 h 158"/>
                <a:gd name="T82" fmla="*/ 23 w 121"/>
                <a:gd name="T83" fmla="*/ 157 h 158"/>
                <a:gd name="T84" fmla="*/ 15 w 121"/>
                <a:gd name="T85" fmla="*/ 157 h 158"/>
                <a:gd name="T86" fmla="*/ 7 w 121"/>
                <a:gd name="T87" fmla="*/ 157 h 158"/>
                <a:gd name="T88" fmla="*/ 0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rgbClr val="3333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64" name="Freeform 13"/>
            <p:cNvSpPr>
              <a:spLocks noChangeArrowheads="1"/>
            </p:cNvSpPr>
            <p:nvPr/>
          </p:nvSpPr>
          <p:spPr bwMode="auto">
            <a:xfrm>
              <a:off x="1346" y="1392"/>
              <a:ext cx="120" cy="158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1 w 121"/>
                <a:gd name="T5" fmla="*/ 3 h 158"/>
                <a:gd name="T6" fmla="*/ 28 w 121"/>
                <a:gd name="T7" fmla="*/ 5 h 158"/>
                <a:gd name="T8" fmla="*/ 36 w 121"/>
                <a:gd name="T9" fmla="*/ 5 h 158"/>
                <a:gd name="T10" fmla="*/ 44 w 121"/>
                <a:gd name="T11" fmla="*/ 5 h 158"/>
                <a:gd name="T12" fmla="*/ 52 w 121"/>
                <a:gd name="T13" fmla="*/ 8 h 158"/>
                <a:gd name="T14" fmla="*/ 60 w 121"/>
                <a:gd name="T15" fmla="*/ 12 h 158"/>
                <a:gd name="T16" fmla="*/ 65 w 121"/>
                <a:gd name="T17" fmla="*/ 15 h 158"/>
                <a:gd name="T18" fmla="*/ 72 w 121"/>
                <a:gd name="T19" fmla="*/ 17 h 158"/>
                <a:gd name="T20" fmla="*/ 80 w 121"/>
                <a:gd name="T21" fmla="*/ 21 h 158"/>
                <a:gd name="T22" fmla="*/ 86 w 121"/>
                <a:gd name="T23" fmla="*/ 26 h 158"/>
                <a:gd name="T24" fmla="*/ 93 w 121"/>
                <a:gd name="T25" fmla="*/ 29 h 158"/>
                <a:gd name="T26" fmla="*/ 96 w 121"/>
                <a:gd name="T27" fmla="*/ 35 h 158"/>
                <a:gd name="T28" fmla="*/ 104 w 121"/>
                <a:gd name="T29" fmla="*/ 38 h 158"/>
                <a:gd name="T30" fmla="*/ 106 w 121"/>
                <a:gd name="T31" fmla="*/ 43 h 158"/>
                <a:gd name="T32" fmla="*/ 112 w 121"/>
                <a:gd name="T33" fmla="*/ 48 h 158"/>
                <a:gd name="T34" fmla="*/ 112 w 121"/>
                <a:gd name="T35" fmla="*/ 54 h 158"/>
                <a:gd name="T36" fmla="*/ 114 w 121"/>
                <a:gd name="T37" fmla="*/ 59 h 158"/>
                <a:gd name="T38" fmla="*/ 117 w 121"/>
                <a:gd name="T39" fmla="*/ 64 h 158"/>
                <a:gd name="T40" fmla="*/ 117 w 121"/>
                <a:gd name="T41" fmla="*/ 69 h 158"/>
                <a:gd name="T42" fmla="*/ 117 w 121"/>
                <a:gd name="T43" fmla="*/ 75 h 158"/>
                <a:gd name="T44" fmla="*/ 117 w 121"/>
                <a:gd name="T45" fmla="*/ 80 h 158"/>
                <a:gd name="T46" fmla="*/ 117 w 121"/>
                <a:gd name="T47" fmla="*/ 85 h 158"/>
                <a:gd name="T48" fmla="*/ 117 w 121"/>
                <a:gd name="T49" fmla="*/ 90 h 158"/>
                <a:gd name="T50" fmla="*/ 117 w 121"/>
                <a:gd name="T51" fmla="*/ 96 h 158"/>
                <a:gd name="T52" fmla="*/ 114 w 121"/>
                <a:gd name="T53" fmla="*/ 101 h 158"/>
                <a:gd name="T54" fmla="*/ 112 w 121"/>
                <a:gd name="T55" fmla="*/ 106 h 158"/>
                <a:gd name="T56" fmla="*/ 106 w 121"/>
                <a:gd name="T57" fmla="*/ 113 h 158"/>
                <a:gd name="T58" fmla="*/ 98 w 121"/>
                <a:gd name="T59" fmla="*/ 117 h 158"/>
                <a:gd name="T60" fmla="*/ 93 w 121"/>
                <a:gd name="T61" fmla="*/ 122 h 158"/>
                <a:gd name="T62" fmla="*/ 86 w 121"/>
                <a:gd name="T63" fmla="*/ 125 h 158"/>
                <a:gd name="T64" fmla="*/ 86 w 121"/>
                <a:gd name="T65" fmla="*/ 131 h 158"/>
                <a:gd name="T66" fmla="*/ 80 w 121"/>
                <a:gd name="T67" fmla="*/ 136 h 158"/>
                <a:gd name="T68" fmla="*/ 75 w 121"/>
                <a:gd name="T69" fmla="*/ 141 h 158"/>
                <a:gd name="T70" fmla="*/ 67 w 121"/>
                <a:gd name="T71" fmla="*/ 143 h 158"/>
                <a:gd name="T72" fmla="*/ 60 w 121"/>
                <a:gd name="T73" fmla="*/ 145 h 158"/>
                <a:gd name="T74" fmla="*/ 54 w 121"/>
                <a:gd name="T75" fmla="*/ 148 h 158"/>
                <a:gd name="T76" fmla="*/ 47 w 121"/>
                <a:gd name="T77" fmla="*/ 150 h 158"/>
                <a:gd name="T78" fmla="*/ 39 w 121"/>
                <a:gd name="T79" fmla="*/ 153 h 158"/>
                <a:gd name="T80" fmla="*/ 31 w 121"/>
                <a:gd name="T81" fmla="*/ 153 h 158"/>
                <a:gd name="T82" fmla="*/ 23 w 121"/>
                <a:gd name="T83" fmla="*/ 157 h 158"/>
                <a:gd name="T84" fmla="*/ 15 w 121"/>
                <a:gd name="T85" fmla="*/ 157 h 158"/>
                <a:gd name="T86" fmla="*/ 7 w 121"/>
                <a:gd name="T87" fmla="*/ 157 h 158"/>
                <a:gd name="T88" fmla="*/ 0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rgbClr val="3333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65" name="Freeform 14"/>
            <p:cNvSpPr>
              <a:spLocks noChangeArrowheads="1"/>
            </p:cNvSpPr>
            <p:nvPr/>
          </p:nvSpPr>
          <p:spPr bwMode="auto">
            <a:xfrm>
              <a:off x="1338" y="1552"/>
              <a:ext cx="120" cy="158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1 w 121"/>
                <a:gd name="T5" fmla="*/ 3 h 158"/>
                <a:gd name="T6" fmla="*/ 28 w 121"/>
                <a:gd name="T7" fmla="*/ 5 h 158"/>
                <a:gd name="T8" fmla="*/ 36 w 121"/>
                <a:gd name="T9" fmla="*/ 5 h 158"/>
                <a:gd name="T10" fmla="*/ 44 w 121"/>
                <a:gd name="T11" fmla="*/ 5 h 158"/>
                <a:gd name="T12" fmla="*/ 52 w 121"/>
                <a:gd name="T13" fmla="*/ 8 h 158"/>
                <a:gd name="T14" fmla="*/ 60 w 121"/>
                <a:gd name="T15" fmla="*/ 12 h 158"/>
                <a:gd name="T16" fmla="*/ 65 w 121"/>
                <a:gd name="T17" fmla="*/ 15 h 158"/>
                <a:gd name="T18" fmla="*/ 72 w 121"/>
                <a:gd name="T19" fmla="*/ 17 h 158"/>
                <a:gd name="T20" fmla="*/ 80 w 121"/>
                <a:gd name="T21" fmla="*/ 21 h 158"/>
                <a:gd name="T22" fmla="*/ 86 w 121"/>
                <a:gd name="T23" fmla="*/ 26 h 158"/>
                <a:gd name="T24" fmla="*/ 93 w 121"/>
                <a:gd name="T25" fmla="*/ 29 h 158"/>
                <a:gd name="T26" fmla="*/ 96 w 121"/>
                <a:gd name="T27" fmla="*/ 35 h 158"/>
                <a:gd name="T28" fmla="*/ 104 w 121"/>
                <a:gd name="T29" fmla="*/ 38 h 158"/>
                <a:gd name="T30" fmla="*/ 106 w 121"/>
                <a:gd name="T31" fmla="*/ 43 h 158"/>
                <a:gd name="T32" fmla="*/ 112 w 121"/>
                <a:gd name="T33" fmla="*/ 48 h 158"/>
                <a:gd name="T34" fmla="*/ 112 w 121"/>
                <a:gd name="T35" fmla="*/ 54 h 158"/>
                <a:gd name="T36" fmla="*/ 114 w 121"/>
                <a:gd name="T37" fmla="*/ 59 h 158"/>
                <a:gd name="T38" fmla="*/ 117 w 121"/>
                <a:gd name="T39" fmla="*/ 64 h 158"/>
                <a:gd name="T40" fmla="*/ 117 w 121"/>
                <a:gd name="T41" fmla="*/ 69 h 158"/>
                <a:gd name="T42" fmla="*/ 117 w 121"/>
                <a:gd name="T43" fmla="*/ 75 h 158"/>
                <a:gd name="T44" fmla="*/ 117 w 121"/>
                <a:gd name="T45" fmla="*/ 80 h 158"/>
                <a:gd name="T46" fmla="*/ 117 w 121"/>
                <a:gd name="T47" fmla="*/ 85 h 158"/>
                <a:gd name="T48" fmla="*/ 117 w 121"/>
                <a:gd name="T49" fmla="*/ 90 h 158"/>
                <a:gd name="T50" fmla="*/ 117 w 121"/>
                <a:gd name="T51" fmla="*/ 96 h 158"/>
                <a:gd name="T52" fmla="*/ 114 w 121"/>
                <a:gd name="T53" fmla="*/ 101 h 158"/>
                <a:gd name="T54" fmla="*/ 112 w 121"/>
                <a:gd name="T55" fmla="*/ 106 h 158"/>
                <a:gd name="T56" fmla="*/ 106 w 121"/>
                <a:gd name="T57" fmla="*/ 113 h 158"/>
                <a:gd name="T58" fmla="*/ 98 w 121"/>
                <a:gd name="T59" fmla="*/ 117 h 158"/>
                <a:gd name="T60" fmla="*/ 93 w 121"/>
                <a:gd name="T61" fmla="*/ 122 h 158"/>
                <a:gd name="T62" fmla="*/ 86 w 121"/>
                <a:gd name="T63" fmla="*/ 125 h 158"/>
                <a:gd name="T64" fmla="*/ 86 w 121"/>
                <a:gd name="T65" fmla="*/ 131 h 158"/>
                <a:gd name="T66" fmla="*/ 80 w 121"/>
                <a:gd name="T67" fmla="*/ 136 h 158"/>
                <a:gd name="T68" fmla="*/ 75 w 121"/>
                <a:gd name="T69" fmla="*/ 141 h 158"/>
                <a:gd name="T70" fmla="*/ 67 w 121"/>
                <a:gd name="T71" fmla="*/ 143 h 158"/>
                <a:gd name="T72" fmla="*/ 60 w 121"/>
                <a:gd name="T73" fmla="*/ 145 h 158"/>
                <a:gd name="T74" fmla="*/ 54 w 121"/>
                <a:gd name="T75" fmla="*/ 148 h 158"/>
                <a:gd name="T76" fmla="*/ 47 w 121"/>
                <a:gd name="T77" fmla="*/ 150 h 158"/>
                <a:gd name="T78" fmla="*/ 39 w 121"/>
                <a:gd name="T79" fmla="*/ 153 h 158"/>
                <a:gd name="T80" fmla="*/ 31 w 121"/>
                <a:gd name="T81" fmla="*/ 153 h 158"/>
                <a:gd name="T82" fmla="*/ 23 w 121"/>
                <a:gd name="T83" fmla="*/ 157 h 158"/>
                <a:gd name="T84" fmla="*/ 15 w 121"/>
                <a:gd name="T85" fmla="*/ 157 h 158"/>
                <a:gd name="T86" fmla="*/ 7 w 121"/>
                <a:gd name="T87" fmla="*/ 157 h 158"/>
                <a:gd name="T88" fmla="*/ 0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rgbClr val="3333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199" name="Group 15"/>
          <p:cNvGrpSpPr>
            <a:grpSpLocks/>
          </p:cNvGrpSpPr>
          <p:nvPr/>
        </p:nvGrpSpPr>
        <p:grpSpPr bwMode="auto">
          <a:xfrm flipH="1">
            <a:off x="2149475" y="2714625"/>
            <a:ext cx="215900" cy="1012825"/>
            <a:chOff x="1354" y="1710"/>
            <a:chExt cx="136" cy="638"/>
          </a:xfrm>
        </p:grpSpPr>
        <p:sp>
          <p:nvSpPr>
            <p:cNvPr id="8258" name="Freeform 16"/>
            <p:cNvSpPr>
              <a:spLocks noChangeArrowheads="1"/>
            </p:cNvSpPr>
            <p:nvPr/>
          </p:nvSpPr>
          <p:spPr bwMode="auto">
            <a:xfrm>
              <a:off x="1370" y="1710"/>
              <a:ext cx="120" cy="158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1 w 121"/>
                <a:gd name="T5" fmla="*/ 3 h 158"/>
                <a:gd name="T6" fmla="*/ 28 w 121"/>
                <a:gd name="T7" fmla="*/ 5 h 158"/>
                <a:gd name="T8" fmla="*/ 36 w 121"/>
                <a:gd name="T9" fmla="*/ 5 h 158"/>
                <a:gd name="T10" fmla="*/ 44 w 121"/>
                <a:gd name="T11" fmla="*/ 5 h 158"/>
                <a:gd name="T12" fmla="*/ 52 w 121"/>
                <a:gd name="T13" fmla="*/ 8 h 158"/>
                <a:gd name="T14" fmla="*/ 60 w 121"/>
                <a:gd name="T15" fmla="*/ 12 h 158"/>
                <a:gd name="T16" fmla="*/ 65 w 121"/>
                <a:gd name="T17" fmla="*/ 15 h 158"/>
                <a:gd name="T18" fmla="*/ 72 w 121"/>
                <a:gd name="T19" fmla="*/ 17 h 158"/>
                <a:gd name="T20" fmla="*/ 80 w 121"/>
                <a:gd name="T21" fmla="*/ 21 h 158"/>
                <a:gd name="T22" fmla="*/ 86 w 121"/>
                <a:gd name="T23" fmla="*/ 26 h 158"/>
                <a:gd name="T24" fmla="*/ 93 w 121"/>
                <a:gd name="T25" fmla="*/ 29 h 158"/>
                <a:gd name="T26" fmla="*/ 96 w 121"/>
                <a:gd name="T27" fmla="*/ 35 h 158"/>
                <a:gd name="T28" fmla="*/ 104 w 121"/>
                <a:gd name="T29" fmla="*/ 38 h 158"/>
                <a:gd name="T30" fmla="*/ 106 w 121"/>
                <a:gd name="T31" fmla="*/ 43 h 158"/>
                <a:gd name="T32" fmla="*/ 112 w 121"/>
                <a:gd name="T33" fmla="*/ 48 h 158"/>
                <a:gd name="T34" fmla="*/ 112 w 121"/>
                <a:gd name="T35" fmla="*/ 54 h 158"/>
                <a:gd name="T36" fmla="*/ 114 w 121"/>
                <a:gd name="T37" fmla="*/ 59 h 158"/>
                <a:gd name="T38" fmla="*/ 117 w 121"/>
                <a:gd name="T39" fmla="*/ 64 h 158"/>
                <a:gd name="T40" fmla="*/ 117 w 121"/>
                <a:gd name="T41" fmla="*/ 69 h 158"/>
                <a:gd name="T42" fmla="*/ 117 w 121"/>
                <a:gd name="T43" fmla="*/ 75 h 158"/>
                <a:gd name="T44" fmla="*/ 117 w 121"/>
                <a:gd name="T45" fmla="*/ 80 h 158"/>
                <a:gd name="T46" fmla="*/ 117 w 121"/>
                <a:gd name="T47" fmla="*/ 85 h 158"/>
                <a:gd name="T48" fmla="*/ 117 w 121"/>
                <a:gd name="T49" fmla="*/ 90 h 158"/>
                <a:gd name="T50" fmla="*/ 117 w 121"/>
                <a:gd name="T51" fmla="*/ 96 h 158"/>
                <a:gd name="T52" fmla="*/ 114 w 121"/>
                <a:gd name="T53" fmla="*/ 101 h 158"/>
                <a:gd name="T54" fmla="*/ 112 w 121"/>
                <a:gd name="T55" fmla="*/ 106 h 158"/>
                <a:gd name="T56" fmla="*/ 106 w 121"/>
                <a:gd name="T57" fmla="*/ 113 h 158"/>
                <a:gd name="T58" fmla="*/ 98 w 121"/>
                <a:gd name="T59" fmla="*/ 117 h 158"/>
                <a:gd name="T60" fmla="*/ 93 w 121"/>
                <a:gd name="T61" fmla="*/ 122 h 158"/>
                <a:gd name="T62" fmla="*/ 86 w 121"/>
                <a:gd name="T63" fmla="*/ 125 h 158"/>
                <a:gd name="T64" fmla="*/ 86 w 121"/>
                <a:gd name="T65" fmla="*/ 131 h 158"/>
                <a:gd name="T66" fmla="*/ 80 w 121"/>
                <a:gd name="T67" fmla="*/ 136 h 158"/>
                <a:gd name="T68" fmla="*/ 75 w 121"/>
                <a:gd name="T69" fmla="*/ 141 h 158"/>
                <a:gd name="T70" fmla="*/ 67 w 121"/>
                <a:gd name="T71" fmla="*/ 143 h 158"/>
                <a:gd name="T72" fmla="*/ 60 w 121"/>
                <a:gd name="T73" fmla="*/ 145 h 158"/>
                <a:gd name="T74" fmla="*/ 54 w 121"/>
                <a:gd name="T75" fmla="*/ 148 h 158"/>
                <a:gd name="T76" fmla="*/ 47 w 121"/>
                <a:gd name="T77" fmla="*/ 150 h 158"/>
                <a:gd name="T78" fmla="*/ 39 w 121"/>
                <a:gd name="T79" fmla="*/ 153 h 158"/>
                <a:gd name="T80" fmla="*/ 31 w 121"/>
                <a:gd name="T81" fmla="*/ 153 h 158"/>
                <a:gd name="T82" fmla="*/ 23 w 121"/>
                <a:gd name="T83" fmla="*/ 157 h 158"/>
                <a:gd name="T84" fmla="*/ 15 w 121"/>
                <a:gd name="T85" fmla="*/ 157 h 158"/>
                <a:gd name="T86" fmla="*/ 7 w 121"/>
                <a:gd name="T87" fmla="*/ 157 h 158"/>
                <a:gd name="T88" fmla="*/ 0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59" name="Freeform 17"/>
            <p:cNvSpPr>
              <a:spLocks noChangeArrowheads="1"/>
            </p:cNvSpPr>
            <p:nvPr/>
          </p:nvSpPr>
          <p:spPr bwMode="auto">
            <a:xfrm>
              <a:off x="1362" y="1870"/>
              <a:ext cx="120" cy="158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1 w 121"/>
                <a:gd name="T5" fmla="*/ 3 h 158"/>
                <a:gd name="T6" fmla="*/ 28 w 121"/>
                <a:gd name="T7" fmla="*/ 5 h 158"/>
                <a:gd name="T8" fmla="*/ 36 w 121"/>
                <a:gd name="T9" fmla="*/ 5 h 158"/>
                <a:gd name="T10" fmla="*/ 44 w 121"/>
                <a:gd name="T11" fmla="*/ 5 h 158"/>
                <a:gd name="T12" fmla="*/ 52 w 121"/>
                <a:gd name="T13" fmla="*/ 8 h 158"/>
                <a:gd name="T14" fmla="*/ 60 w 121"/>
                <a:gd name="T15" fmla="*/ 12 h 158"/>
                <a:gd name="T16" fmla="*/ 65 w 121"/>
                <a:gd name="T17" fmla="*/ 15 h 158"/>
                <a:gd name="T18" fmla="*/ 72 w 121"/>
                <a:gd name="T19" fmla="*/ 17 h 158"/>
                <a:gd name="T20" fmla="*/ 80 w 121"/>
                <a:gd name="T21" fmla="*/ 21 h 158"/>
                <a:gd name="T22" fmla="*/ 86 w 121"/>
                <a:gd name="T23" fmla="*/ 26 h 158"/>
                <a:gd name="T24" fmla="*/ 93 w 121"/>
                <a:gd name="T25" fmla="*/ 29 h 158"/>
                <a:gd name="T26" fmla="*/ 96 w 121"/>
                <a:gd name="T27" fmla="*/ 35 h 158"/>
                <a:gd name="T28" fmla="*/ 104 w 121"/>
                <a:gd name="T29" fmla="*/ 38 h 158"/>
                <a:gd name="T30" fmla="*/ 106 w 121"/>
                <a:gd name="T31" fmla="*/ 43 h 158"/>
                <a:gd name="T32" fmla="*/ 112 w 121"/>
                <a:gd name="T33" fmla="*/ 48 h 158"/>
                <a:gd name="T34" fmla="*/ 112 w 121"/>
                <a:gd name="T35" fmla="*/ 54 h 158"/>
                <a:gd name="T36" fmla="*/ 114 w 121"/>
                <a:gd name="T37" fmla="*/ 59 h 158"/>
                <a:gd name="T38" fmla="*/ 117 w 121"/>
                <a:gd name="T39" fmla="*/ 64 h 158"/>
                <a:gd name="T40" fmla="*/ 117 w 121"/>
                <a:gd name="T41" fmla="*/ 69 h 158"/>
                <a:gd name="T42" fmla="*/ 117 w 121"/>
                <a:gd name="T43" fmla="*/ 75 h 158"/>
                <a:gd name="T44" fmla="*/ 117 w 121"/>
                <a:gd name="T45" fmla="*/ 80 h 158"/>
                <a:gd name="T46" fmla="*/ 117 w 121"/>
                <a:gd name="T47" fmla="*/ 85 h 158"/>
                <a:gd name="T48" fmla="*/ 117 w 121"/>
                <a:gd name="T49" fmla="*/ 90 h 158"/>
                <a:gd name="T50" fmla="*/ 117 w 121"/>
                <a:gd name="T51" fmla="*/ 96 h 158"/>
                <a:gd name="T52" fmla="*/ 114 w 121"/>
                <a:gd name="T53" fmla="*/ 101 h 158"/>
                <a:gd name="T54" fmla="*/ 112 w 121"/>
                <a:gd name="T55" fmla="*/ 106 h 158"/>
                <a:gd name="T56" fmla="*/ 106 w 121"/>
                <a:gd name="T57" fmla="*/ 113 h 158"/>
                <a:gd name="T58" fmla="*/ 98 w 121"/>
                <a:gd name="T59" fmla="*/ 117 h 158"/>
                <a:gd name="T60" fmla="*/ 93 w 121"/>
                <a:gd name="T61" fmla="*/ 122 h 158"/>
                <a:gd name="T62" fmla="*/ 86 w 121"/>
                <a:gd name="T63" fmla="*/ 125 h 158"/>
                <a:gd name="T64" fmla="*/ 86 w 121"/>
                <a:gd name="T65" fmla="*/ 131 h 158"/>
                <a:gd name="T66" fmla="*/ 80 w 121"/>
                <a:gd name="T67" fmla="*/ 136 h 158"/>
                <a:gd name="T68" fmla="*/ 75 w 121"/>
                <a:gd name="T69" fmla="*/ 141 h 158"/>
                <a:gd name="T70" fmla="*/ 67 w 121"/>
                <a:gd name="T71" fmla="*/ 143 h 158"/>
                <a:gd name="T72" fmla="*/ 60 w 121"/>
                <a:gd name="T73" fmla="*/ 145 h 158"/>
                <a:gd name="T74" fmla="*/ 54 w 121"/>
                <a:gd name="T75" fmla="*/ 148 h 158"/>
                <a:gd name="T76" fmla="*/ 47 w 121"/>
                <a:gd name="T77" fmla="*/ 150 h 158"/>
                <a:gd name="T78" fmla="*/ 39 w 121"/>
                <a:gd name="T79" fmla="*/ 153 h 158"/>
                <a:gd name="T80" fmla="*/ 31 w 121"/>
                <a:gd name="T81" fmla="*/ 153 h 158"/>
                <a:gd name="T82" fmla="*/ 23 w 121"/>
                <a:gd name="T83" fmla="*/ 157 h 158"/>
                <a:gd name="T84" fmla="*/ 15 w 121"/>
                <a:gd name="T85" fmla="*/ 157 h 158"/>
                <a:gd name="T86" fmla="*/ 7 w 121"/>
                <a:gd name="T87" fmla="*/ 157 h 158"/>
                <a:gd name="T88" fmla="*/ 0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60" name="Freeform 18"/>
            <p:cNvSpPr>
              <a:spLocks noChangeArrowheads="1"/>
            </p:cNvSpPr>
            <p:nvPr/>
          </p:nvSpPr>
          <p:spPr bwMode="auto">
            <a:xfrm>
              <a:off x="1362" y="2030"/>
              <a:ext cx="120" cy="158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1 w 121"/>
                <a:gd name="T5" fmla="*/ 3 h 158"/>
                <a:gd name="T6" fmla="*/ 28 w 121"/>
                <a:gd name="T7" fmla="*/ 5 h 158"/>
                <a:gd name="T8" fmla="*/ 36 w 121"/>
                <a:gd name="T9" fmla="*/ 5 h 158"/>
                <a:gd name="T10" fmla="*/ 44 w 121"/>
                <a:gd name="T11" fmla="*/ 5 h 158"/>
                <a:gd name="T12" fmla="*/ 52 w 121"/>
                <a:gd name="T13" fmla="*/ 8 h 158"/>
                <a:gd name="T14" fmla="*/ 60 w 121"/>
                <a:gd name="T15" fmla="*/ 12 h 158"/>
                <a:gd name="T16" fmla="*/ 65 w 121"/>
                <a:gd name="T17" fmla="*/ 15 h 158"/>
                <a:gd name="T18" fmla="*/ 72 w 121"/>
                <a:gd name="T19" fmla="*/ 17 h 158"/>
                <a:gd name="T20" fmla="*/ 80 w 121"/>
                <a:gd name="T21" fmla="*/ 21 h 158"/>
                <a:gd name="T22" fmla="*/ 86 w 121"/>
                <a:gd name="T23" fmla="*/ 26 h 158"/>
                <a:gd name="T24" fmla="*/ 93 w 121"/>
                <a:gd name="T25" fmla="*/ 29 h 158"/>
                <a:gd name="T26" fmla="*/ 96 w 121"/>
                <a:gd name="T27" fmla="*/ 35 h 158"/>
                <a:gd name="T28" fmla="*/ 104 w 121"/>
                <a:gd name="T29" fmla="*/ 38 h 158"/>
                <a:gd name="T30" fmla="*/ 106 w 121"/>
                <a:gd name="T31" fmla="*/ 43 h 158"/>
                <a:gd name="T32" fmla="*/ 112 w 121"/>
                <a:gd name="T33" fmla="*/ 48 h 158"/>
                <a:gd name="T34" fmla="*/ 112 w 121"/>
                <a:gd name="T35" fmla="*/ 54 h 158"/>
                <a:gd name="T36" fmla="*/ 114 w 121"/>
                <a:gd name="T37" fmla="*/ 59 h 158"/>
                <a:gd name="T38" fmla="*/ 117 w 121"/>
                <a:gd name="T39" fmla="*/ 64 h 158"/>
                <a:gd name="T40" fmla="*/ 117 w 121"/>
                <a:gd name="T41" fmla="*/ 69 h 158"/>
                <a:gd name="T42" fmla="*/ 117 w 121"/>
                <a:gd name="T43" fmla="*/ 75 h 158"/>
                <a:gd name="T44" fmla="*/ 117 w 121"/>
                <a:gd name="T45" fmla="*/ 80 h 158"/>
                <a:gd name="T46" fmla="*/ 117 w 121"/>
                <a:gd name="T47" fmla="*/ 85 h 158"/>
                <a:gd name="T48" fmla="*/ 117 w 121"/>
                <a:gd name="T49" fmla="*/ 90 h 158"/>
                <a:gd name="T50" fmla="*/ 117 w 121"/>
                <a:gd name="T51" fmla="*/ 96 h 158"/>
                <a:gd name="T52" fmla="*/ 114 w 121"/>
                <a:gd name="T53" fmla="*/ 101 h 158"/>
                <a:gd name="T54" fmla="*/ 112 w 121"/>
                <a:gd name="T55" fmla="*/ 106 h 158"/>
                <a:gd name="T56" fmla="*/ 106 w 121"/>
                <a:gd name="T57" fmla="*/ 113 h 158"/>
                <a:gd name="T58" fmla="*/ 98 w 121"/>
                <a:gd name="T59" fmla="*/ 117 h 158"/>
                <a:gd name="T60" fmla="*/ 93 w 121"/>
                <a:gd name="T61" fmla="*/ 122 h 158"/>
                <a:gd name="T62" fmla="*/ 86 w 121"/>
                <a:gd name="T63" fmla="*/ 125 h 158"/>
                <a:gd name="T64" fmla="*/ 86 w 121"/>
                <a:gd name="T65" fmla="*/ 131 h 158"/>
                <a:gd name="T66" fmla="*/ 80 w 121"/>
                <a:gd name="T67" fmla="*/ 136 h 158"/>
                <a:gd name="T68" fmla="*/ 75 w 121"/>
                <a:gd name="T69" fmla="*/ 141 h 158"/>
                <a:gd name="T70" fmla="*/ 67 w 121"/>
                <a:gd name="T71" fmla="*/ 143 h 158"/>
                <a:gd name="T72" fmla="*/ 60 w 121"/>
                <a:gd name="T73" fmla="*/ 145 h 158"/>
                <a:gd name="T74" fmla="*/ 54 w 121"/>
                <a:gd name="T75" fmla="*/ 148 h 158"/>
                <a:gd name="T76" fmla="*/ 47 w 121"/>
                <a:gd name="T77" fmla="*/ 150 h 158"/>
                <a:gd name="T78" fmla="*/ 39 w 121"/>
                <a:gd name="T79" fmla="*/ 153 h 158"/>
                <a:gd name="T80" fmla="*/ 31 w 121"/>
                <a:gd name="T81" fmla="*/ 153 h 158"/>
                <a:gd name="T82" fmla="*/ 23 w 121"/>
                <a:gd name="T83" fmla="*/ 157 h 158"/>
                <a:gd name="T84" fmla="*/ 15 w 121"/>
                <a:gd name="T85" fmla="*/ 157 h 158"/>
                <a:gd name="T86" fmla="*/ 7 w 121"/>
                <a:gd name="T87" fmla="*/ 157 h 158"/>
                <a:gd name="T88" fmla="*/ 0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61" name="Freeform 19"/>
            <p:cNvSpPr>
              <a:spLocks noChangeArrowheads="1"/>
            </p:cNvSpPr>
            <p:nvPr/>
          </p:nvSpPr>
          <p:spPr bwMode="auto">
            <a:xfrm>
              <a:off x="1354" y="2190"/>
              <a:ext cx="120" cy="158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1 w 121"/>
                <a:gd name="T5" fmla="*/ 3 h 158"/>
                <a:gd name="T6" fmla="*/ 28 w 121"/>
                <a:gd name="T7" fmla="*/ 5 h 158"/>
                <a:gd name="T8" fmla="*/ 36 w 121"/>
                <a:gd name="T9" fmla="*/ 5 h 158"/>
                <a:gd name="T10" fmla="*/ 44 w 121"/>
                <a:gd name="T11" fmla="*/ 5 h 158"/>
                <a:gd name="T12" fmla="*/ 52 w 121"/>
                <a:gd name="T13" fmla="*/ 8 h 158"/>
                <a:gd name="T14" fmla="*/ 60 w 121"/>
                <a:gd name="T15" fmla="*/ 12 h 158"/>
                <a:gd name="T16" fmla="*/ 65 w 121"/>
                <a:gd name="T17" fmla="*/ 15 h 158"/>
                <a:gd name="T18" fmla="*/ 72 w 121"/>
                <a:gd name="T19" fmla="*/ 17 h 158"/>
                <a:gd name="T20" fmla="*/ 80 w 121"/>
                <a:gd name="T21" fmla="*/ 21 h 158"/>
                <a:gd name="T22" fmla="*/ 86 w 121"/>
                <a:gd name="T23" fmla="*/ 26 h 158"/>
                <a:gd name="T24" fmla="*/ 93 w 121"/>
                <a:gd name="T25" fmla="*/ 29 h 158"/>
                <a:gd name="T26" fmla="*/ 96 w 121"/>
                <a:gd name="T27" fmla="*/ 35 h 158"/>
                <a:gd name="T28" fmla="*/ 104 w 121"/>
                <a:gd name="T29" fmla="*/ 38 h 158"/>
                <a:gd name="T30" fmla="*/ 106 w 121"/>
                <a:gd name="T31" fmla="*/ 43 h 158"/>
                <a:gd name="T32" fmla="*/ 112 w 121"/>
                <a:gd name="T33" fmla="*/ 48 h 158"/>
                <a:gd name="T34" fmla="*/ 112 w 121"/>
                <a:gd name="T35" fmla="*/ 54 h 158"/>
                <a:gd name="T36" fmla="*/ 114 w 121"/>
                <a:gd name="T37" fmla="*/ 59 h 158"/>
                <a:gd name="T38" fmla="*/ 117 w 121"/>
                <a:gd name="T39" fmla="*/ 64 h 158"/>
                <a:gd name="T40" fmla="*/ 117 w 121"/>
                <a:gd name="T41" fmla="*/ 69 h 158"/>
                <a:gd name="T42" fmla="*/ 117 w 121"/>
                <a:gd name="T43" fmla="*/ 75 h 158"/>
                <a:gd name="T44" fmla="*/ 117 w 121"/>
                <a:gd name="T45" fmla="*/ 80 h 158"/>
                <a:gd name="T46" fmla="*/ 117 w 121"/>
                <a:gd name="T47" fmla="*/ 85 h 158"/>
                <a:gd name="T48" fmla="*/ 117 w 121"/>
                <a:gd name="T49" fmla="*/ 90 h 158"/>
                <a:gd name="T50" fmla="*/ 117 w 121"/>
                <a:gd name="T51" fmla="*/ 96 h 158"/>
                <a:gd name="T52" fmla="*/ 114 w 121"/>
                <a:gd name="T53" fmla="*/ 101 h 158"/>
                <a:gd name="T54" fmla="*/ 112 w 121"/>
                <a:gd name="T55" fmla="*/ 106 h 158"/>
                <a:gd name="T56" fmla="*/ 106 w 121"/>
                <a:gd name="T57" fmla="*/ 113 h 158"/>
                <a:gd name="T58" fmla="*/ 98 w 121"/>
                <a:gd name="T59" fmla="*/ 117 h 158"/>
                <a:gd name="T60" fmla="*/ 93 w 121"/>
                <a:gd name="T61" fmla="*/ 122 h 158"/>
                <a:gd name="T62" fmla="*/ 86 w 121"/>
                <a:gd name="T63" fmla="*/ 125 h 158"/>
                <a:gd name="T64" fmla="*/ 86 w 121"/>
                <a:gd name="T65" fmla="*/ 131 h 158"/>
                <a:gd name="T66" fmla="*/ 80 w 121"/>
                <a:gd name="T67" fmla="*/ 136 h 158"/>
                <a:gd name="T68" fmla="*/ 75 w 121"/>
                <a:gd name="T69" fmla="*/ 141 h 158"/>
                <a:gd name="T70" fmla="*/ 67 w 121"/>
                <a:gd name="T71" fmla="*/ 143 h 158"/>
                <a:gd name="T72" fmla="*/ 60 w 121"/>
                <a:gd name="T73" fmla="*/ 145 h 158"/>
                <a:gd name="T74" fmla="*/ 54 w 121"/>
                <a:gd name="T75" fmla="*/ 148 h 158"/>
                <a:gd name="T76" fmla="*/ 47 w 121"/>
                <a:gd name="T77" fmla="*/ 150 h 158"/>
                <a:gd name="T78" fmla="*/ 39 w 121"/>
                <a:gd name="T79" fmla="*/ 153 h 158"/>
                <a:gd name="T80" fmla="*/ 31 w 121"/>
                <a:gd name="T81" fmla="*/ 153 h 158"/>
                <a:gd name="T82" fmla="*/ 23 w 121"/>
                <a:gd name="T83" fmla="*/ 157 h 158"/>
                <a:gd name="T84" fmla="*/ 15 w 121"/>
                <a:gd name="T85" fmla="*/ 157 h 158"/>
                <a:gd name="T86" fmla="*/ 7 w 121"/>
                <a:gd name="T87" fmla="*/ 157 h 158"/>
                <a:gd name="T88" fmla="*/ 0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200" name="Group 20"/>
          <p:cNvGrpSpPr>
            <a:grpSpLocks/>
          </p:cNvGrpSpPr>
          <p:nvPr/>
        </p:nvGrpSpPr>
        <p:grpSpPr bwMode="auto">
          <a:xfrm>
            <a:off x="298450" y="2422525"/>
            <a:ext cx="736600" cy="736600"/>
            <a:chOff x="188" y="1526"/>
            <a:chExt cx="464" cy="464"/>
          </a:xfrm>
        </p:grpSpPr>
        <p:sp>
          <p:nvSpPr>
            <p:cNvPr id="8255" name="Oval 21"/>
            <p:cNvSpPr>
              <a:spLocks noChangeArrowheads="1"/>
            </p:cNvSpPr>
            <p:nvPr/>
          </p:nvSpPr>
          <p:spPr bwMode="auto">
            <a:xfrm>
              <a:off x="188" y="1526"/>
              <a:ext cx="462" cy="4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56" name="Freeform 22"/>
            <p:cNvSpPr>
              <a:spLocks noChangeArrowheads="1"/>
            </p:cNvSpPr>
            <p:nvPr/>
          </p:nvSpPr>
          <p:spPr bwMode="auto">
            <a:xfrm>
              <a:off x="310" y="1656"/>
              <a:ext cx="108" cy="114"/>
            </a:xfrm>
            <a:custGeom>
              <a:avLst/>
              <a:gdLst>
                <a:gd name="T0" fmla="*/ 1 w 1066"/>
                <a:gd name="T1" fmla="*/ 1 h 1065"/>
                <a:gd name="T2" fmla="*/ 1 w 1066"/>
                <a:gd name="T3" fmla="*/ 0 h 1065"/>
                <a:gd name="T4" fmla="*/ 1 w 1066"/>
                <a:gd name="T5" fmla="*/ 0 h 1065"/>
                <a:gd name="T6" fmla="*/ 0 w 1066"/>
                <a:gd name="T7" fmla="*/ 0 h 1065"/>
                <a:gd name="T8" fmla="*/ 0 w 1066"/>
                <a:gd name="T9" fmla="*/ 1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57" name="Freeform 23"/>
            <p:cNvSpPr>
              <a:spLocks noChangeArrowheads="1"/>
            </p:cNvSpPr>
            <p:nvPr/>
          </p:nvSpPr>
          <p:spPr bwMode="auto">
            <a:xfrm flipV="1">
              <a:off x="418" y="1764"/>
              <a:ext cx="108" cy="114"/>
            </a:xfrm>
            <a:custGeom>
              <a:avLst/>
              <a:gdLst>
                <a:gd name="T0" fmla="*/ 1 w 1066"/>
                <a:gd name="T1" fmla="*/ 1 h 1065"/>
                <a:gd name="T2" fmla="*/ 1 w 1066"/>
                <a:gd name="T3" fmla="*/ 0 h 1065"/>
                <a:gd name="T4" fmla="*/ 1 w 1066"/>
                <a:gd name="T5" fmla="*/ 0 h 1065"/>
                <a:gd name="T6" fmla="*/ 0 w 1066"/>
                <a:gd name="T7" fmla="*/ 0 h 1065"/>
                <a:gd name="T8" fmla="*/ 0 w 1066"/>
                <a:gd name="T9" fmla="*/ 1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201" name="Group 24"/>
          <p:cNvGrpSpPr>
            <a:grpSpLocks/>
          </p:cNvGrpSpPr>
          <p:nvPr/>
        </p:nvGrpSpPr>
        <p:grpSpPr bwMode="auto">
          <a:xfrm>
            <a:off x="3454400" y="1450975"/>
            <a:ext cx="403225" cy="511175"/>
            <a:chOff x="2176" y="914"/>
            <a:chExt cx="254" cy="322"/>
          </a:xfrm>
        </p:grpSpPr>
        <p:sp>
          <p:nvSpPr>
            <p:cNvPr id="8253" name="AutoShape 25"/>
            <p:cNvSpPr>
              <a:spLocks noChangeArrowheads="1"/>
            </p:cNvSpPr>
            <p:nvPr/>
          </p:nvSpPr>
          <p:spPr bwMode="auto">
            <a:xfrm rot="16200000" flipV="1">
              <a:off x="2152" y="954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3333CC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54" name="Line 26"/>
            <p:cNvSpPr>
              <a:spLocks noChangeShapeType="1"/>
            </p:cNvSpPr>
            <p:nvPr/>
          </p:nvSpPr>
          <p:spPr bwMode="auto">
            <a:xfrm rot="16200000" flipV="1">
              <a:off x="2267" y="1072"/>
              <a:ext cx="32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202" name="Group 27"/>
          <p:cNvGrpSpPr>
            <a:grpSpLocks/>
          </p:cNvGrpSpPr>
          <p:nvPr/>
        </p:nvGrpSpPr>
        <p:grpSpPr bwMode="auto">
          <a:xfrm>
            <a:off x="4727575" y="2149475"/>
            <a:ext cx="330200" cy="984250"/>
            <a:chOff x="2978" y="1354"/>
            <a:chExt cx="208" cy="620"/>
          </a:xfrm>
        </p:grpSpPr>
        <p:sp>
          <p:nvSpPr>
            <p:cNvPr id="8246" name="Line 28"/>
            <p:cNvSpPr>
              <a:spLocks noChangeShapeType="1"/>
            </p:cNvSpPr>
            <p:nvPr/>
          </p:nvSpPr>
          <p:spPr bwMode="auto">
            <a:xfrm flipV="1">
              <a:off x="2978" y="1508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47" name="Line 29"/>
            <p:cNvSpPr>
              <a:spLocks noChangeShapeType="1"/>
            </p:cNvSpPr>
            <p:nvPr/>
          </p:nvSpPr>
          <p:spPr bwMode="auto">
            <a:xfrm flipV="1">
              <a:off x="2978" y="1714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48" name="Line 30"/>
            <p:cNvSpPr>
              <a:spLocks noChangeShapeType="1"/>
            </p:cNvSpPr>
            <p:nvPr/>
          </p:nvSpPr>
          <p:spPr bwMode="auto">
            <a:xfrm flipH="1" flipV="1">
              <a:off x="2978" y="1610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49" name="Line 31"/>
            <p:cNvSpPr>
              <a:spLocks noChangeShapeType="1"/>
            </p:cNvSpPr>
            <p:nvPr/>
          </p:nvSpPr>
          <p:spPr bwMode="auto">
            <a:xfrm flipH="1" flipV="1">
              <a:off x="2978" y="1814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50" name="Line 32"/>
            <p:cNvSpPr>
              <a:spLocks noChangeShapeType="1"/>
            </p:cNvSpPr>
            <p:nvPr/>
          </p:nvSpPr>
          <p:spPr bwMode="auto">
            <a:xfrm flipH="1" flipV="1">
              <a:off x="2978" y="1404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51" name="Freeform 33"/>
            <p:cNvSpPr>
              <a:spLocks noChangeArrowheads="1"/>
            </p:cNvSpPr>
            <p:nvPr/>
          </p:nvSpPr>
          <p:spPr bwMode="auto">
            <a:xfrm flipH="1">
              <a:off x="3078" y="1918"/>
              <a:ext cx="106" cy="54"/>
            </a:xfrm>
            <a:custGeom>
              <a:avLst/>
              <a:gdLst>
                <a:gd name="T0" fmla="*/ 70 w 131"/>
                <a:gd name="T1" fmla="*/ 34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52" name="Freeform 34"/>
            <p:cNvSpPr>
              <a:spLocks noChangeArrowheads="1"/>
            </p:cNvSpPr>
            <p:nvPr/>
          </p:nvSpPr>
          <p:spPr bwMode="auto">
            <a:xfrm flipH="1">
              <a:off x="2978" y="1354"/>
              <a:ext cx="100" cy="50"/>
            </a:xfrm>
            <a:custGeom>
              <a:avLst/>
              <a:gdLst>
                <a:gd name="T0" fmla="*/ 58 w 131"/>
                <a:gd name="T1" fmla="*/ 27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203" name="Group 35"/>
          <p:cNvGrpSpPr>
            <a:grpSpLocks/>
          </p:cNvGrpSpPr>
          <p:nvPr/>
        </p:nvGrpSpPr>
        <p:grpSpPr bwMode="auto">
          <a:xfrm>
            <a:off x="2676525" y="3114675"/>
            <a:ext cx="762000" cy="304800"/>
            <a:chOff x="1686" y="1962"/>
            <a:chExt cx="480" cy="192"/>
          </a:xfrm>
        </p:grpSpPr>
        <p:sp>
          <p:nvSpPr>
            <p:cNvPr id="8243" name="Line 36"/>
            <p:cNvSpPr>
              <a:spLocks noChangeShapeType="1"/>
            </p:cNvSpPr>
            <p:nvPr/>
          </p:nvSpPr>
          <p:spPr bwMode="auto">
            <a:xfrm>
              <a:off x="1686" y="196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44" name="Line 37"/>
            <p:cNvSpPr>
              <a:spLocks noChangeShapeType="1"/>
            </p:cNvSpPr>
            <p:nvPr/>
          </p:nvSpPr>
          <p:spPr bwMode="auto">
            <a:xfrm>
              <a:off x="1782" y="205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45" name="Line 38"/>
            <p:cNvSpPr>
              <a:spLocks noChangeShapeType="1"/>
            </p:cNvSpPr>
            <p:nvPr/>
          </p:nvSpPr>
          <p:spPr bwMode="auto">
            <a:xfrm>
              <a:off x="1878" y="215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204" name="Line 39"/>
          <p:cNvSpPr>
            <a:spLocks noChangeShapeType="1"/>
          </p:cNvSpPr>
          <p:nvPr/>
        </p:nvSpPr>
        <p:spPr bwMode="auto">
          <a:xfrm flipV="1">
            <a:off x="3060700" y="2695575"/>
            <a:ext cx="0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8205" name="Group 40"/>
          <p:cNvGrpSpPr>
            <a:grpSpLocks/>
          </p:cNvGrpSpPr>
          <p:nvPr/>
        </p:nvGrpSpPr>
        <p:grpSpPr bwMode="auto">
          <a:xfrm>
            <a:off x="4521200" y="3587750"/>
            <a:ext cx="762000" cy="304800"/>
            <a:chOff x="2848" y="2260"/>
            <a:chExt cx="480" cy="192"/>
          </a:xfrm>
        </p:grpSpPr>
        <p:sp>
          <p:nvSpPr>
            <p:cNvPr id="8240" name="Line 41"/>
            <p:cNvSpPr>
              <a:spLocks noChangeShapeType="1"/>
            </p:cNvSpPr>
            <p:nvPr/>
          </p:nvSpPr>
          <p:spPr bwMode="auto">
            <a:xfrm>
              <a:off x="2848" y="22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41" name="Line 42"/>
            <p:cNvSpPr>
              <a:spLocks noChangeShapeType="1"/>
            </p:cNvSpPr>
            <p:nvPr/>
          </p:nvSpPr>
          <p:spPr bwMode="auto">
            <a:xfrm>
              <a:off x="2944" y="23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42" name="Line 43"/>
            <p:cNvSpPr>
              <a:spLocks noChangeShapeType="1"/>
            </p:cNvSpPr>
            <p:nvPr/>
          </p:nvSpPr>
          <p:spPr bwMode="auto">
            <a:xfrm>
              <a:off x="3040" y="24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206" name="Line 44"/>
          <p:cNvSpPr>
            <a:spLocks noChangeShapeType="1"/>
          </p:cNvSpPr>
          <p:nvPr/>
        </p:nvSpPr>
        <p:spPr bwMode="auto">
          <a:xfrm flipH="1">
            <a:off x="663575" y="2289175"/>
            <a:ext cx="835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07" name="Line 45"/>
          <p:cNvSpPr>
            <a:spLocks noChangeShapeType="1"/>
          </p:cNvSpPr>
          <p:nvPr/>
        </p:nvSpPr>
        <p:spPr bwMode="auto">
          <a:xfrm>
            <a:off x="666750" y="2286000"/>
            <a:ext cx="0" cy="146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08" name="Line 46"/>
          <p:cNvSpPr>
            <a:spLocks noChangeShapeType="1"/>
          </p:cNvSpPr>
          <p:nvPr/>
        </p:nvSpPr>
        <p:spPr bwMode="auto">
          <a:xfrm flipH="1">
            <a:off x="650875" y="3298825"/>
            <a:ext cx="815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09" name="Line 47"/>
          <p:cNvSpPr>
            <a:spLocks noChangeShapeType="1"/>
          </p:cNvSpPr>
          <p:nvPr/>
        </p:nvSpPr>
        <p:spPr bwMode="auto">
          <a:xfrm>
            <a:off x="669925" y="3168650"/>
            <a:ext cx="0" cy="133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10" name="Line 48"/>
          <p:cNvSpPr>
            <a:spLocks noChangeShapeType="1"/>
          </p:cNvSpPr>
          <p:nvPr/>
        </p:nvSpPr>
        <p:spPr bwMode="auto">
          <a:xfrm flipH="1">
            <a:off x="2365375" y="3724275"/>
            <a:ext cx="11239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11" name="Line 49"/>
          <p:cNvSpPr>
            <a:spLocks noChangeShapeType="1"/>
          </p:cNvSpPr>
          <p:nvPr/>
        </p:nvSpPr>
        <p:spPr bwMode="auto">
          <a:xfrm>
            <a:off x="2314575" y="1704975"/>
            <a:ext cx="11620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12" name="Line 50"/>
          <p:cNvSpPr>
            <a:spLocks noChangeShapeType="1"/>
          </p:cNvSpPr>
          <p:nvPr/>
        </p:nvSpPr>
        <p:spPr bwMode="auto">
          <a:xfrm>
            <a:off x="3863975" y="3724275"/>
            <a:ext cx="352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13" name="Line 51"/>
          <p:cNvSpPr>
            <a:spLocks noChangeShapeType="1"/>
          </p:cNvSpPr>
          <p:nvPr/>
        </p:nvSpPr>
        <p:spPr bwMode="auto">
          <a:xfrm flipV="1">
            <a:off x="4203700" y="1704975"/>
            <a:ext cx="0" cy="2038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14" name="Line 52"/>
          <p:cNvSpPr>
            <a:spLocks noChangeShapeType="1"/>
          </p:cNvSpPr>
          <p:nvPr/>
        </p:nvSpPr>
        <p:spPr bwMode="auto">
          <a:xfrm>
            <a:off x="3870325" y="1704975"/>
            <a:ext cx="1025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15" name="Line 53"/>
          <p:cNvSpPr>
            <a:spLocks noChangeShapeType="1"/>
          </p:cNvSpPr>
          <p:nvPr/>
        </p:nvSpPr>
        <p:spPr bwMode="auto">
          <a:xfrm flipV="1">
            <a:off x="4879975" y="1701800"/>
            <a:ext cx="0" cy="463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16" name="Line 54"/>
          <p:cNvSpPr>
            <a:spLocks noChangeShapeType="1"/>
          </p:cNvSpPr>
          <p:nvPr/>
        </p:nvSpPr>
        <p:spPr bwMode="auto">
          <a:xfrm>
            <a:off x="4899025" y="3117850"/>
            <a:ext cx="0" cy="460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4826000" y="5019675"/>
            <a:ext cx="3298825" cy="746125"/>
            <a:chOff x="3040" y="3162"/>
            <a:chExt cx="2078" cy="470"/>
          </a:xfrm>
        </p:grpSpPr>
        <p:sp>
          <p:nvSpPr>
            <p:cNvPr id="8234" name="Freeform 56"/>
            <p:cNvSpPr>
              <a:spLocks noChangeArrowheads="1"/>
            </p:cNvSpPr>
            <p:nvPr/>
          </p:nvSpPr>
          <p:spPr bwMode="auto">
            <a:xfrm>
              <a:off x="3040" y="3162"/>
              <a:ext cx="346" cy="464"/>
            </a:xfrm>
            <a:custGeom>
              <a:avLst/>
              <a:gdLst>
                <a:gd name="T0" fmla="*/ 36 w 1066"/>
                <a:gd name="T1" fmla="*/ 88 h 1065"/>
                <a:gd name="T2" fmla="*/ 26 w 1066"/>
                <a:gd name="T3" fmla="*/ 23 h 1065"/>
                <a:gd name="T4" fmla="*/ 19 w 1066"/>
                <a:gd name="T5" fmla="*/ 1 h 1065"/>
                <a:gd name="T6" fmla="*/ 11 w 1066"/>
                <a:gd name="T7" fmla="*/ 18 h 1065"/>
                <a:gd name="T8" fmla="*/ 0 w 1066"/>
                <a:gd name="T9" fmla="*/ 88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35" name="Freeform 57"/>
            <p:cNvSpPr>
              <a:spLocks noChangeArrowheads="1"/>
            </p:cNvSpPr>
            <p:nvPr/>
          </p:nvSpPr>
          <p:spPr bwMode="auto">
            <a:xfrm>
              <a:off x="3734" y="3162"/>
              <a:ext cx="346" cy="464"/>
            </a:xfrm>
            <a:custGeom>
              <a:avLst/>
              <a:gdLst>
                <a:gd name="T0" fmla="*/ 36 w 1066"/>
                <a:gd name="T1" fmla="*/ 88 h 1065"/>
                <a:gd name="T2" fmla="*/ 26 w 1066"/>
                <a:gd name="T3" fmla="*/ 23 h 1065"/>
                <a:gd name="T4" fmla="*/ 19 w 1066"/>
                <a:gd name="T5" fmla="*/ 1 h 1065"/>
                <a:gd name="T6" fmla="*/ 11 w 1066"/>
                <a:gd name="T7" fmla="*/ 18 h 1065"/>
                <a:gd name="T8" fmla="*/ 0 w 1066"/>
                <a:gd name="T9" fmla="*/ 88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36" name="Freeform 58"/>
            <p:cNvSpPr>
              <a:spLocks noChangeArrowheads="1"/>
            </p:cNvSpPr>
            <p:nvPr/>
          </p:nvSpPr>
          <p:spPr bwMode="auto">
            <a:xfrm>
              <a:off x="4424" y="3166"/>
              <a:ext cx="346" cy="464"/>
            </a:xfrm>
            <a:custGeom>
              <a:avLst/>
              <a:gdLst>
                <a:gd name="T0" fmla="*/ 36 w 1066"/>
                <a:gd name="T1" fmla="*/ 88 h 1065"/>
                <a:gd name="T2" fmla="*/ 26 w 1066"/>
                <a:gd name="T3" fmla="*/ 23 h 1065"/>
                <a:gd name="T4" fmla="*/ 19 w 1066"/>
                <a:gd name="T5" fmla="*/ 1 h 1065"/>
                <a:gd name="T6" fmla="*/ 11 w 1066"/>
                <a:gd name="T7" fmla="*/ 18 h 1065"/>
                <a:gd name="T8" fmla="*/ 0 w 1066"/>
                <a:gd name="T9" fmla="*/ 88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37" name="Freeform 59"/>
            <p:cNvSpPr>
              <a:spLocks noChangeArrowheads="1"/>
            </p:cNvSpPr>
            <p:nvPr/>
          </p:nvSpPr>
          <p:spPr bwMode="auto">
            <a:xfrm>
              <a:off x="3386" y="3162"/>
              <a:ext cx="346" cy="464"/>
            </a:xfrm>
            <a:custGeom>
              <a:avLst/>
              <a:gdLst>
                <a:gd name="T0" fmla="*/ 36 w 1066"/>
                <a:gd name="T1" fmla="*/ 88 h 1065"/>
                <a:gd name="T2" fmla="*/ 26 w 1066"/>
                <a:gd name="T3" fmla="*/ 23 h 1065"/>
                <a:gd name="T4" fmla="*/ 19 w 1066"/>
                <a:gd name="T5" fmla="*/ 1 h 1065"/>
                <a:gd name="T6" fmla="*/ 11 w 1066"/>
                <a:gd name="T7" fmla="*/ 18 h 1065"/>
                <a:gd name="T8" fmla="*/ 0 w 1066"/>
                <a:gd name="T9" fmla="*/ 88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38" name="Freeform 60"/>
            <p:cNvSpPr>
              <a:spLocks noChangeArrowheads="1"/>
            </p:cNvSpPr>
            <p:nvPr/>
          </p:nvSpPr>
          <p:spPr bwMode="auto">
            <a:xfrm>
              <a:off x="4080" y="3166"/>
              <a:ext cx="346" cy="464"/>
            </a:xfrm>
            <a:custGeom>
              <a:avLst/>
              <a:gdLst>
                <a:gd name="T0" fmla="*/ 36 w 1066"/>
                <a:gd name="T1" fmla="*/ 88 h 1065"/>
                <a:gd name="T2" fmla="*/ 26 w 1066"/>
                <a:gd name="T3" fmla="*/ 23 h 1065"/>
                <a:gd name="T4" fmla="*/ 19 w 1066"/>
                <a:gd name="T5" fmla="*/ 1 h 1065"/>
                <a:gd name="T6" fmla="*/ 11 w 1066"/>
                <a:gd name="T7" fmla="*/ 18 h 1065"/>
                <a:gd name="T8" fmla="*/ 0 w 1066"/>
                <a:gd name="T9" fmla="*/ 88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39" name="Freeform 61"/>
            <p:cNvSpPr>
              <a:spLocks noChangeArrowheads="1"/>
            </p:cNvSpPr>
            <p:nvPr/>
          </p:nvSpPr>
          <p:spPr bwMode="auto">
            <a:xfrm>
              <a:off x="4772" y="3168"/>
              <a:ext cx="346" cy="464"/>
            </a:xfrm>
            <a:custGeom>
              <a:avLst/>
              <a:gdLst>
                <a:gd name="T0" fmla="*/ 36 w 1066"/>
                <a:gd name="T1" fmla="*/ 88 h 1065"/>
                <a:gd name="T2" fmla="*/ 26 w 1066"/>
                <a:gd name="T3" fmla="*/ 23 h 1065"/>
                <a:gd name="T4" fmla="*/ 19 w 1066"/>
                <a:gd name="T5" fmla="*/ 1 h 1065"/>
                <a:gd name="T6" fmla="*/ 11 w 1066"/>
                <a:gd name="T7" fmla="*/ 18 h 1065"/>
                <a:gd name="T8" fmla="*/ 0 w 1066"/>
                <a:gd name="T9" fmla="*/ 88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218" name="Group 62"/>
          <p:cNvGrpSpPr>
            <a:grpSpLocks/>
          </p:cNvGrpSpPr>
          <p:nvPr/>
        </p:nvGrpSpPr>
        <p:grpSpPr bwMode="auto">
          <a:xfrm>
            <a:off x="3448050" y="3467100"/>
            <a:ext cx="403225" cy="511175"/>
            <a:chOff x="2172" y="2184"/>
            <a:chExt cx="254" cy="322"/>
          </a:xfrm>
        </p:grpSpPr>
        <p:sp>
          <p:nvSpPr>
            <p:cNvPr id="8232" name="AutoShape 63"/>
            <p:cNvSpPr>
              <a:spLocks noChangeArrowheads="1"/>
            </p:cNvSpPr>
            <p:nvPr/>
          </p:nvSpPr>
          <p:spPr bwMode="auto">
            <a:xfrm rot="16200000" flipV="1">
              <a:off x="2148" y="2224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33" name="Line 64"/>
            <p:cNvSpPr>
              <a:spLocks noChangeShapeType="1"/>
            </p:cNvSpPr>
            <p:nvPr/>
          </p:nvSpPr>
          <p:spPr bwMode="auto">
            <a:xfrm rot="16200000" flipV="1">
              <a:off x="2263" y="2343"/>
              <a:ext cx="32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219" name="Text Box 65"/>
          <p:cNvSpPr txBox="1">
            <a:spLocks noChangeArrowheads="1"/>
          </p:cNvSpPr>
          <p:nvPr/>
        </p:nvSpPr>
        <p:spPr bwMode="auto">
          <a:xfrm>
            <a:off x="5245407" y="2155960"/>
            <a:ext cx="24699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1600" dirty="0">
                <a:solidFill>
                  <a:srgbClr val="FF3300"/>
                </a:solidFill>
                <a:latin typeface="Calibri" pitchFamily="34" charset="0"/>
              </a:rPr>
              <a:t>V</a:t>
            </a:r>
            <a:r>
              <a:rPr kumimoji="0" lang="en-US" sz="1600" baseline="-25000" dirty="0">
                <a:solidFill>
                  <a:srgbClr val="FF3300"/>
                </a:solidFill>
                <a:latin typeface="Calibri" pitchFamily="34" charset="0"/>
              </a:rPr>
              <a:t>CARGA</a:t>
            </a:r>
            <a:r>
              <a:rPr kumimoji="0" lang="en-US" sz="1600" dirty="0">
                <a:solidFill>
                  <a:srgbClr val="FF3300"/>
                </a:solidFill>
                <a:latin typeface="Calibri" pitchFamily="34" charset="0"/>
              </a:rPr>
              <a:t> é </a:t>
            </a:r>
            <a:r>
              <a:rPr kumimoji="0" lang="en-US" sz="1600" dirty="0" err="1">
                <a:solidFill>
                  <a:srgbClr val="FF3300"/>
                </a:solidFill>
                <a:latin typeface="Calibri" pitchFamily="34" charset="0"/>
              </a:rPr>
              <a:t>igual</a:t>
            </a:r>
            <a:r>
              <a:rPr kumimoji="0" lang="en-US" sz="1600" dirty="0">
                <a:solidFill>
                  <a:srgbClr val="FF3300"/>
                </a:solidFill>
                <a:latin typeface="Calibri" pitchFamily="34" charset="0"/>
              </a:rPr>
              <a:t> à </a:t>
            </a:r>
            <a:r>
              <a:rPr kumimoji="0" lang="en-US" sz="1600" dirty="0" err="1">
                <a:solidFill>
                  <a:srgbClr val="FF3300"/>
                </a:solidFill>
                <a:latin typeface="Calibri" pitchFamily="34" charset="0"/>
              </a:rPr>
              <a:t>metade</a:t>
            </a:r>
            <a:r>
              <a:rPr kumimoji="0" lang="en-US" sz="1600" dirty="0">
                <a:solidFill>
                  <a:srgbClr val="FF3300"/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1600" dirty="0">
                <a:solidFill>
                  <a:srgbClr val="FF3300"/>
                </a:solidFill>
                <a:latin typeface="Calibri" pitchFamily="34" charset="0"/>
              </a:rPr>
              <a:t>da </a:t>
            </a:r>
            <a:r>
              <a:rPr kumimoji="0" lang="en-US" sz="1600" dirty="0" err="1">
                <a:solidFill>
                  <a:srgbClr val="FF3300"/>
                </a:solidFill>
                <a:latin typeface="Calibri" pitchFamily="34" charset="0"/>
              </a:rPr>
              <a:t>tensão</a:t>
            </a:r>
            <a:r>
              <a:rPr kumimoji="0" lang="en-US" sz="1600" dirty="0">
                <a:solidFill>
                  <a:srgbClr val="FF3300"/>
                </a:solidFill>
                <a:latin typeface="Calibri" pitchFamily="34" charset="0"/>
              </a:rPr>
              <a:t> total </a:t>
            </a:r>
          </a:p>
          <a:p>
            <a:pPr algn="ctr"/>
            <a:r>
              <a:rPr kumimoji="0" lang="en-US" sz="1600" dirty="0">
                <a:solidFill>
                  <a:srgbClr val="FF3300"/>
                </a:solidFill>
                <a:latin typeface="Calibri" pitchFamily="34" charset="0"/>
              </a:rPr>
              <a:t>de </a:t>
            </a:r>
            <a:r>
              <a:rPr kumimoji="0" lang="en-US" sz="1600" dirty="0" err="1">
                <a:solidFill>
                  <a:srgbClr val="FF3300"/>
                </a:solidFill>
                <a:latin typeface="Calibri" pitchFamily="34" charset="0"/>
              </a:rPr>
              <a:t>uma</a:t>
            </a:r>
            <a:r>
              <a:rPr kumimoji="0" lang="en-US" sz="1600" dirty="0">
                <a:solidFill>
                  <a:srgbClr val="FF3300"/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rgbClr val="FF3300"/>
                </a:solidFill>
                <a:latin typeface="Calibri" pitchFamily="34" charset="0"/>
              </a:rPr>
              <a:t>tensão</a:t>
            </a:r>
            <a:r>
              <a:rPr kumimoji="0" lang="en-US" sz="1600" dirty="0">
                <a:solidFill>
                  <a:srgbClr val="FF3300"/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rgbClr val="FF3300"/>
                </a:solidFill>
                <a:latin typeface="Calibri" pitchFamily="34" charset="0"/>
              </a:rPr>
              <a:t>secundária</a:t>
            </a:r>
            <a:r>
              <a:rPr kumimoji="0" lang="en-US" sz="1600" dirty="0">
                <a:solidFill>
                  <a:srgbClr val="FF3300"/>
                </a:solidFill>
                <a:latin typeface="Calibri" pitchFamily="34" charset="0"/>
              </a:rPr>
              <a:t>. </a:t>
            </a:r>
          </a:p>
        </p:txBody>
      </p:sp>
      <p:grpSp>
        <p:nvGrpSpPr>
          <p:cNvPr id="8220" name="Group 66"/>
          <p:cNvGrpSpPr>
            <a:grpSpLocks/>
          </p:cNvGrpSpPr>
          <p:nvPr/>
        </p:nvGrpSpPr>
        <p:grpSpPr bwMode="auto">
          <a:xfrm>
            <a:off x="4803775" y="4914900"/>
            <a:ext cx="3962400" cy="1647825"/>
            <a:chOff x="3026" y="3096"/>
            <a:chExt cx="2496" cy="1038"/>
          </a:xfrm>
        </p:grpSpPr>
        <p:sp>
          <p:nvSpPr>
            <p:cNvPr id="8230" name="Line 67"/>
            <p:cNvSpPr>
              <a:spLocks noChangeShapeType="1"/>
            </p:cNvSpPr>
            <p:nvPr/>
          </p:nvSpPr>
          <p:spPr bwMode="auto">
            <a:xfrm>
              <a:off x="3028" y="3622"/>
              <a:ext cx="24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31" name="Line 68"/>
            <p:cNvSpPr>
              <a:spLocks noChangeShapeType="1"/>
            </p:cNvSpPr>
            <p:nvPr/>
          </p:nvSpPr>
          <p:spPr bwMode="auto">
            <a:xfrm>
              <a:off x="3026" y="3096"/>
              <a:ext cx="0" cy="10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221" name="Text Box 69"/>
          <p:cNvSpPr txBox="1">
            <a:spLocks noChangeArrowheads="1"/>
          </p:cNvSpPr>
          <p:nvPr/>
        </p:nvSpPr>
        <p:spPr bwMode="auto">
          <a:xfrm>
            <a:off x="2724150" y="1943100"/>
            <a:ext cx="612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/>
              <a:t>CT</a:t>
            </a:r>
          </a:p>
        </p:txBody>
      </p:sp>
      <p:sp>
        <p:nvSpPr>
          <p:cNvPr id="8222" name="Line 70"/>
          <p:cNvSpPr>
            <a:spLocks noChangeShapeType="1"/>
          </p:cNvSpPr>
          <p:nvPr/>
        </p:nvSpPr>
        <p:spPr bwMode="auto">
          <a:xfrm flipH="1">
            <a:off x="2406650" y="2235200"/>
            <a:ext cx="34925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8223" name="Text Box 71"/>
          <p:cNvSpPr txBox="1">
            <a:spLocks noChangeArrowheads="1"/>
          </p:cNvSpPr>
          <p:nvPr/>
        </p:nvSpPr>
        <p:spPr bwMode="auto">
          <a:xfrm>
            <a:off x="476655" y="272375"/>
            <a:ext cx="821014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Apenas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metade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transformador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secundário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conduz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cada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vez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8224" name="AutoShape 72"/>
          <p:cNvSpPr>
            <a:spLocks noChangeArrowheads="1"/>
          </p:cNvSpPr>
          <p:nvPr/>
        </p:nvSpPr>
        <p:spPr bwMode="auto">
          <a:xfrm>
            <a:off x="2676525" y="1149350"/>
            <a:ext cx="130175" cy="523875"/>
          </a:xfrm>
          <a:prstGeom prst="downArrow">
            <a:avLst>
              <a:gd name="adj1" fmla="val 60972"/>
              <a:gd name="adj2" fmla="val 9999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25" name="AutoShape 73"/>
          <p:cNvSpPr>
            <a:spLocks noChangeArrowheads="1"/>
          </p:cNvSpPr>
          <p:nvPr/>
        </p:nvSpPr>
        <p:spPr bwMode="auto">
          <a:xfrm flipV="1">
            <a:off x="2670175" y="3730625"/>
            <a:ext cx="130175" cy="523875"/>
          </a:xfrm>
          <a:prstGeom prst="downArrow">
            <a:avLst>
              <a:gd name="adj1" fmla="val 60972"/>
              <a:gd name="adj2" fmla="val 9999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26" name="AutoShape 74"/>
          <p:cNvSpPr>
            <a:spLocks noChangeArrowheads="1"/>
          </p:cNvSpPr>
          <p:nvPr/>
        </p:nvSpPr>
        <p:spPr bwMode="auto">
          <a:xfrm rot="5400003" flipV="1">
            <a:off x="4044950" y="4737100"/>
            <a:ext cx="130175" cy="523875"/>
          </a:xfrm>
          <a:prstGeom prst="downArrow">
            <a:avLst>
              <a:gd name="adj1" fmla="val 60972"/>
              <a:gd name="adj2" fmla="val 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27" name="Line 75"/>
          <p:cNvSpPr>
            <a:spLocks noChangeShapeType="1"/>
          </p:cNvSpPr>
          <p:nvPr/>
        </p:nvSpPr>
        <p:spPr bwMode="auto">
          <a:xfrm>
            <a:off x="4457700" y="5006975"/>
            <a:ext cx="37274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8228" name="Text Box 76"/>
          <p:cNvSpPr txBox="1">
            <a:spLocks noChangeArrowheads="1"/>
          </p:cNvSpPr>
          <p:nvPr/>
        </p:nvSpPr>
        <p:spPr bwMode="auto">
          <a:xfrm>
            <a:off x="2447925" y="4756150"/>
            <a:ext cx="14986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sym typeface="Bookshelf Symbol 2" pitchFamily="2" charset="2"/>
              </a:rPr>
              <a:t> ½ </a:t>
            </a:r>
            <a:r>
              <a:rPr kumimoji="0" lang="en-US" b="1"/>
              <a:t>V</a:t>
            </a:r>
            <a:r>
              <a:rPr kumimoji="0" lang="en-US" b="1" baseline="-25000"/>
              <a:t>TOTAL</a:t>
            </a:r>
            <a:endParaRPr kumimoji="0" lang="en-US" b="1"/>
          </a:p>
        </p:txBody>
      </p:sp>
      <p:sp>
        <p:nvSpPr>
          <p:cNvPr id="8229" name="Text Box 77"/>
          <p:cNvSpPr txBox="1">
            <a:spLocks noChangeArrowheads="1"/>
          </p:cNvSpPr>
          <p:nvPr/>
        </p:nvSpPr>
        <p:spPr bwMode="auto">
          <a:xfrm>
            <a:off x="2178050" y="4149725"/>
            <a:ext cx="11176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/>
              <a:t>V</a:t>
            </a:r>
            <a:r>
              <a:rPr kumimoji="0" lang="en-US" b="1" baseline="-25000"/>
              <a:t>TOTAL</a:t>
            </a:r>
            <a:endParaRPr kumimoji="0"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7" name="Rectangle 47"/>
          <p:cNvSpPr>
            <a:spLocks noChangeArrowheads="1"/>
          </p:cNvSpPr>
          <p:nvPr/>
        </p:nvSpPr>
        <p:spPr bwMode="auto">
          <a:xfrm>
            <a:off x="730250" y="4467225"/>
            <a:ext cx="7956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rIns="92075">
            <a:spAutoFit/>
          </a:bodyPr>
          <a:lstStyle/>
          <a:p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circuito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ponte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elimina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necessidade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um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transformador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pic>
        <p:nvPicPr>
          <p:cNvPr id="9298" name="Picture 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1576388"/>
            <a:ext cx="68865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s">
  <a:themeElements>
    <a:clrScheme name="TF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Yiii" typeface="Microsoft Yi Baiti"/>
        <a:font script="Syrc" typeface="Estrangelo Edessa"/>
        <a:font script="Hebr" typeface="Times New Roman"/>
        <a:font script="Knda" typeface="Tunga"/>
        <a:font script="Arab" typeface="Times New Roman"/>
        <a:font script="Cans" typeface="Euphemia"/>
        <a:font script="Telu" typeface="Gautami"/>
        <a:font script="Khmr" typeface="MoolBoran"/>
        <a:font script="Viet" typeface="Times New Roman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ＭＳ Ｐゴシック"/>
        <a:font script="Tibt" typeface="Microsoft Himalaya"/>
        <a:font script="Thaa" typeface="MV Boli"/>
        <a:font script="Hang" typeface="굴림"/>
        <a:font script="Hant" typeface="新細明體"/>
        <a:font script="Laoo" typeface="DokChampa"/>
        <a:font script="Thai" typeface="Angsana New"/>
        <a:font script="Hans" typeface="宋体"/>
        <a:font script="Deva" typeface="Mangal"/>
        <a:font script="Ethi" typeface="Nyala"/>
        <a:font script="Orya" typeface="Kalinga"/>
        <a:font script="Beng" typeface="Vrinda"/>
        <a:font script="Guru" typeface="Raavi"/>
      </a:majorFont>
      <a:minorFont>
        <a:latin typeface="Arial"/>
        <a:ea typeface=""/>
        <a:cs typeface=""/>
        <a:font script="Yiii" typeface="Microsoft Yi Baiti"/>
        <a:font script="Syrc" typeface="Estrangelo Edessa"/>
        <a:font script="Hebr" typeface="Arial"/>
        <a:font script="Knda" typeface="Tunga"/>
        <a:font script="Arab" typeface="Arial"/>
        <a:font script="Cans" typeface="Euphemia"/>
        <a:font script="Telu" typeface="Gautami"/>
        <a:font script="Khmr" typeface="DaunPenh"/>
        <a:font script="Viet" typeface="Arial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ＭＳ Ｐゴシック"/>
        <a:font script="Tibt" typeface="Microsoft Himalaya"/>
        <a:font script="Thaa" typeface="MV Boli"/>
        <a:font script="Hang" typeface="굴림"/>
        <a:font script="Hant" typeface="新細明體"/>
        <a:font script="Laoo" typeface="DokChampa"/>
        <a:font script="Thai" typeface="Cordia New"/>
        <a:font script="Hans" typeface="宋体"/>
        <a:font script="Deva" typeface="Mangal"/>
        <a:font script="Ethi" typeface="Nyala"/>
        <a:font script="Orya" typeface="Kalinga"/>
        <a:font script="Beng" typeface="Vrinda"/>
        <a:font script="Guru" typeface="Raav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a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C:\MSOffice\Templates\chas.pot</Template>
  <TotalTime>4897</TotalTime>
  <Pages>0</Pages>
  <Words>1158</Words>
  <Characters>0</Characters>
  <Application>Microsoft PowerPoint</Application>
  <DocSecurity>0</DocSecurity>
  <PresentationFormat>Apresentação na tela (4:3)</PresentationFormat>
  <Lines>0</Lines>
  <Paragraphs>301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chas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Chuck Schuler</dc:creator>
  <cp:lastModifiedBy>estagiario_dgd</cp:lastModifiedBy>
  <cp:revision>303</cp:revision>
  <dcterms:created xsi:type="dcterms:W3CDTF">1995-06-17T23:31:02Z</dcterms:created>
  <dcterms:modified xsi:type="dcterms:W3CDTF">2013-03-22T19:06:15Z</dcterms:modified>
</cp:coreProperties>
</file>