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7104063" cy="10234613"/>
  <p:embeddedFontLst>
    <p:embeddedFont>
      <p:font typeface="Montserrat Light" panose="020B060402020202020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p7onTbWCPo9OWtDBoCK7zzsWM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82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7eedd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97eedd6bd0_0_8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7226" y="4576035"/>
            <a:ext cx="1028100" cy="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8;p3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0" name="Google Shape;10;p3"/>
          <p:cNvPicPr preferRelativeResize="0"/>
          <p:nvPr/>
        </p:nvPicPr>
        <p:blipFill rotWithShape="1">
          <a:blip r:embed="rId12">
            <a:alphaModFix/>
          </a:blip>
          <a:srcRect t="27923" b="27844"/>
          <a:stretch/>
        </p:blipFill>
        <p:spPr>
          <a:xfrm>
            <a:off x="8488925" y="4840850"/>
            <a:ext cx="567500" cy="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trabalhos 2018\confict_2021-topobanne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517ed512_0_10"/>
          <p:cNvSpPr txBox="1"/>
          <p:nvPr/>
        </p:nvSpPr>
        <p:spPr>
          <a:xfrm>
            <a:off x="1211600" y="614589"/>
            <a:ext cx="6873300" cy="42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Escreva aqui o nome do trabalho</a:t>
            </a:r>
            <a:endParaRPr sz="2000" b="1" i="0" u="none" strike="noStrike" cap="none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g8e517ed512_0_10"/>
          <p:cNvSpPr txBox="1"/>
          <p:nvPr/>
        </p:nvSpPr>
        <p:spPr>
          <a:xfrm>
            <a:off x="1211600" y="1048772"/>
            <a:ext cx="68733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 b="1" i="0" u="sng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Nome do apresentador 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(email);  demais autores do trabalho</a:t>
            </a:r>
            <a:endParaRPr sz="18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60" name="Google Shape;60;g8e517ed512_0_10"/>
          <p:cNvGrpSpPr/>
          <p:nvPr/>
        </p:nvGrpSpPr>
        <p:grpSpPr>
          <a:xfrm>
            <a:off x="545050" y="614589"/>
            <a:ext cx="1028100" cy="942000"/>
            <a:chOff x="4210350" y="3923700"/>
            <a:chExt cx="1028100" cy="942000"/>
          </a:xfrm>
        </p:grpSpPr>
        <p:sp>
          <p:nvSpPr>
            <p:cNvPr id="61" name="Google Shape;61;g8e517ed512_0_10"/>
            <p:cNvSpPr/>
            <p:nvPr/>
          </p:nvSpPr>
          <p:spPr>
            <a:xfrm>
              <a:off x="4210350" y="3923700"/>
              <a:ext cx="1028100" cy="94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8e517ed512_0_10"/>
            <p:cNvSpPr txBox="1"/>
            <p:nvPr/>
          </p:nvSpPr>
          <p:spPr>
            <a:xfrm>
              <a:off x="4300350" y="3999900"/>
              <a:ext cx="848100" cy="33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 dirty="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Coloque o logo da sua instituição aqui</a:t>
              </a:r>
              <a:endParaRPr sz="1800" b="0" i="0" u="none" strike="noStrike" cap="none" dirty="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63" name="Google Shape;63;g8e517ed512_0_10"/>
          <p:cNvSpPr txBox="1"/>
          <p:nvPr/>
        </p:nvSpPr>
        <p:spPr>
          <a:xfrm>
            <a:off x="1135350" y="1399172"/>
            <a:ext cx="68733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dados da Instituição do apresentador</a:t>
            </a:r>
            <a:endParaRPr sz="11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9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8e517ed512_0_10"/>
          <p:cNvSpPr txBox="1"/>
          <p:nvPr/>
        </p:nvSpPr>
        <p:spPr>
          <a:xfrm>
            <a:off x="183500" y="3984050"/>
            <a:ext cx="10281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Your presentation video comes here</a:t>
            </a:r>
            <a:endParaRPr sz="1200" b="1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4" name="Google Shape;73;g97eedd6bd0_0_0">
            <a:extLst>
              <a:ext uri="{FF2B5EF4-FFF2-40B4-BE49-F238E27FC236}">
                <a16:creationId xmlns:a16="http://schemas.microsoft.com/office/drawing/2014/main" id="{DE845361-8611-42F8-AB8E-E492A87FE455}"/>
              </a:ext>
            </a:extLst>
          </p:cNvPr>
          <p:cNvGrpSpPr/>
          <p:nvPr/>
        </p:nvGrpSpPr>
        <p:grpSpPr>
          <a:xfrm>
            <a:off x="7583189" y="591378"/>
            <a:ext cx="1495200" cy="1376100"/>
            <a:chOff x="0" y="3767150"/>
            <a:chExt cx="1495200" cy="1376100"/>
          </a:xfrm>
        </p:grpSpPr>
        <p:sp>
          <p:nvSpPr>
            <p:cNvPr id="15" name="Google Shape;74;g97eedd6bd0_0_0">
              <a:extLst>
                <a:ext uri="{FF2B5EF4-FFF2-40B4-BE49-F238E27FC236}">
                  <a16:creationId xmlns:a16="http://schemas.microsoft.com/office/drawing/2014/main" id="{A3FBDA6B-BA16-4ECF-ABF1-12335726B0B8}"/>
                </a:ext>
              </a:extLst>
            </p:cNvPr>
            <p:cNvSpPr/>
            <p:nvPr/>
          </p:nvSpPr>
          <p:spPr>
            <a:xfrm>
              <a:off x="0" y="3767150"/>
              <a:ext cx="1495200" cy="1376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99999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;g97eedd6bd0_0_0">
              <a:extLst>
                <a:ext uri="{FF2B5EF4-FFF2-40B4-BE49-F238E27FC236}">
                  <a16:creationId xmlns:a16="http://schemas.microsoft.com/office/drawing/2014/main" id="{32F18513-5704-4722-A02E-C051A1DC3E4A}"/>
                </a:ext>
              </a:extLst>
            </p:cNvPr>
            <p:cNvSpPr txBox="1"/>
            <p:nvPr/>
          </p:nvSpPr>
          <p:spPr>
            <a:xfrm>
              <a:off x="199050" y="4061964"/>
              <a:ext cx="1097100" cy="3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b="1" i="0" u="none" strike="noStrike" cap="none" dirty="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Foto do apresentador (opcional)</a:t>
              </a:r>
              <a:endParaRPr sz="1200" b="1" i="0" u="none" strike="noStrike" cap="none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 dirty="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7" name="Google Shape;98;g97eedd6bd0_0_73">
            <a:extLst>
              <a:ext uri="{FF2B5EF4-FFF2-40B4-BE49-F238E27FC236}">
                <a16:creationId xmlns:a16="http://schemas.microsoft.com/office/drawing/2014/main" id="{2F8E9FB5-0BD1-4CD9-98AB-83619C9D5E38}"/>
              </a:ext>
            </a:extLst>
          </p:cNvPr>
          <p:cNvSpPr txBox="1"/>
          <p:nvPr/>
        </p:nvSpPr>
        <p:spPr>
          <a:xfrm>
            <a:off x="462844" y="4761917"/>
            <a:ext cx="4355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25283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Site do grupo de pesquisa, se houver</a:t>
            </a:r>
            <a:endParaRPr sz="1100" b="1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" name="Google Shape;80;g97eedd6bd0_0_83">
            <a:extLst>
              <a:ext uri="{FF2B5EF4-FFF2-40B4-BE49-F238E27FC236}">
                <a16:creationId xmlns:a16="http://schemas.microsoft.com/office/drawing/2014/main" id="{50856BA3-BF62-4A37-8F94-46582216841C}"/>
              </a:ext>
            </a:extLst>
          </p:cNvPr>
          <p:cNvSpPr txBox="1"/>
          <p:nvPr/>
        </p:nvSpPr>
        <p:spPr>
          <a:xfrm>
            <a:off x="2470550" y="2571750"/>
            <a:ext cx="4355400" cy="93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Distribua introdução, objetivos e metodologia aqui...</a:t>
            </a: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;g97eedd6bd0_0_73">
            <a:extLst>
              <a:ext uri="{FF2B5EF4-FFF2-40B4-BE49-F238E27FC236}">
                <a16:creationId xmlns:a16="http://schemas.microsoft.com/office/drawing/2014/main" id="{98D562F9-B20E-4DF3-B81C-5CE3332AD60D}"/>
              </a:ext>
            </a:extLst>
          </p:cNvPr>
          <p:cNvSpPr txBox="1"/>
          <p:nvPr/>
        </p:nvSpPr>
        <p:spPr>
          <a:xfrm>
            <a:off x="412006" y="4766400"/>
            <a:ext cx="4730122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25283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Instituições de fomento  aqui</a:t>
            </a:r>
            <a:endParaRPr sz="1100" b="1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" name="Google Shape;80;g97eedd6bd0_0_83">
            <a:extLst>
              <a:ext uri="{FF2B5EF4-FFF2-40B4-BE49-F238E27FC236}">
                <a16:creationId xmlns:a16="http://schemas.microsoft.com/office/drawing/2014/main" id="{0ED5A682-F84F-4BC5-BB74-C401DD5B4812}"/>
              </a:ext>
            </a:extLst>
          </p:cNvPr>
          <p:cNvSpPr txBox="1"/>
          <p:nvPr/>
        </p:nvSpPr>
        <p:spPr>
          <a:xfrm>
            <a:off x="2407150" y="2052750"/>
            <a:ext cx="4355400" cy="158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Distribua seus resultados, discussão e conclusões aqui...</a:t>
            </a: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seLatam 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69</Words>
  <Application>Microsoft Office PowerPoint</Application>
  <PresentationFormat>Apresentação na tela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Montserrat Light</vt:lpstr>
      <vt:lpstr>Arial</vt:lpstr>
      <vt:lpstr>Poppins</vt:lpstr>
      <vt:lpstr>SenseLatam 2020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Marilvia Dansa</dc:creator>
  <cp:lastModifiedBy>Maria Cristina Gaglianone</cp:lastModifiedBy>
  <cp:revision>12</cp:revision>
  <dcterms:modified xsi:type="dcterms:W3CDTF">2021-03-31T18:28:05Z</dcterms:modified>
</cp:coreProperties>
</file>