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84FC748-4721-44B9-B9B4-9624F79AD9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274E3E-D330-42FD-BD28-F0908597B71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677641-659E-4177-A8AF-D5F4F705C69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AE180-D672-47FE-8F92-20D8974D433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CF7A3C-523A-4FE3-9053-959B181A8C12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533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320460C-4652-47B1-8EFA-8D4B7DFBF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315123-4E4F-4F19-9DE2-D33FEE9835F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E8AA898-6ACE-4E64-9C51-B85CEB2CA2E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90CD16-F8B8-4DFE-9231-011B4D549EA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8558A6-EDC2-4253-BEA2-0188B414FBE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6FC690-D334-4FA4-B64F-64CAC3AD7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9BE1E94-6071-4DA2-8E05-6A75E56884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0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4EC4AA42-8AB9-4014-99D5-639A4B08D81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3AE872-B684-466F-BA67-1104BFD043B8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4BF63111-D711-4285-8E4C-96E3F2C51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2B448772-ADF6-45E3-8B24-E42082ABFC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A92CE2A8-8EB4-4DA0-B06B-8A8B6A1131E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1F1983-1ECA-4AA7-9436-2350C9F2A328}" type="slidenum">
              <a:t>10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B027525F-DABC-4748-9337-3829605EA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EDCB6BEB-FB93-48ED-A7A8-BABC57B091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DB552A63-6B70-486F-864C-24AE8DA58E0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FC2390-A801-495C-B92F-33F466BA153D}" type="slidenum">
              <a:t>11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6D36ABB2-BBF2-4475-990C-D46414490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786C757F-C9AC-4B89-AF94-49585D372D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43A57D08-26A8-4C59-87A0-535E433A2A1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5B6880-946F-4EA5-ACD5-59B17A5B4108}" type="slidenum">
              <a:t>12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7AC93E51-4C6B-49E2-8E5B-6385299D6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66A01925-6BF7-49F4-AE66-D357F0AA3B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80F0D878-E0CB-4F04-AD5D-0D8A37D666F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5FF97E-2FA2-4BF3-95A1-4739E7E56E49}" type="slidenum">
              <a:t>13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273A7C17-C241-4ADF-A7A5-064CC8B42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FD8BE795-5AA3-4CE1-A750-4EF2A3435D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1D3E854A-B31D-404F-8A75-9B07B6FA43C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1F6669-2785-4872-9829-5A1959310662}" type="slidenum">
              <a:t>14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617D50C3-47EB-4BC4-A308-FFCF5A942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77FA9800-3705-48AC-8533-592FB8730C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0D79E563-0FBD-4E17-BBF6-B8949961811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7E7C0C-A315-4ED5-A06B-2DB55E3964D6}" type="slidenum">
              <a:t>15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184212C4-29E0-4EE1-BB3A-BFE935168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7720D514-3649-4324-B726-EBBB295CA5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3A3A8E41-C865-44B2-B0C9-F9076D5795E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A34DB-DB10-4608-8DE6-F1F7622AA977}" type="slidenum">
              <a:t>16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D4C8C57C-34E8-49DB-B647-3E822B5DF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3C948DDB-EF15-46B9-89B3-0904599CAD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7129EF95-8C5D-4163-9B03-FF949E6B4BA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9354E9-9BE1-49C2-8332-FC6338FDF106}" type="slidenum">
              <a:t>17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D82DCCDF-BC6D-432C-883D-7C46F4615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A4923AC9-92F8-4414-B594-46924AA7D2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8C3A1AD6-523D-4CA8-B4BC-ACD81DC7D9C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415051-AF34-490A-A8F8-98664518EECB}" type="slidenum">
              <a:t>18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F9480257-26B8-4C20-8C40-D7D83D877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826FC387-BCDF-4D49-A2D9-351337AAD0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A52C6DA2-7D26-4470-8B4F-7E2C4464931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F47D0A-CD72-43B1-B8D8-7A46A0CDDBD3}" type="slidenum">
              <a:t>19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844A5706-CDEE-4634-B37F-0F79A20D1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4CE35775-D2A1-472C-86B8-FAE8EE5F5B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D459E40A-0136-4BF4-8DFF-3CB9BD2594A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7E2F36-8034-41CE-9DB7-2430B42600FE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B5E8B39B-EE7C-488F-BF22-787EB840B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ADDB4891-894F-467E-8EB1-C21493CDBA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FF75529C-4310-4518-AD8C-BE968236DEF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941AE9-B987-4614-BDE3-08CDBCCC384E}" type="slidenum">
              <a:t>20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EB831FAB-2757-47E8-9036-B75418DA8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B82DA1AC-ABAB-467C-8711-6D7477E90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7C21EE61-6EB3-4EBE-ACEC-0F5A42BBA1C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B4CA25-C0AB-4E62-BFEC-1020655E56EB}" type="slidenum">
              <a:t>21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8AB22241-BB11-4241-B894-9E09E4792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DE635728-7019-4C09-AB2E-44462D8281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6DA16AB9-96F0-4698-8F23-E05E52217D5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DE35AB-26BE-47A1-AEC5-DB3343690528}" type="slidenum">
              <a:t>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48FD8DBD-F7D2-478F-BBEA-E145A969D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5BBBA1E9-1C7C-4A79-9C58-F083782A6A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09B2C55C-B9E7-40F8-AEBC-473C287A1B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1808F6-071B-4CD1-9CFB-FF496281130E}" type="slidenum">
              <a:t>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58F5219E-3A7E-4B04-8323-7A794B747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37A240EF-B8E1-4534-9AB8-D0A36967A2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51A2855A-877A-4BE5-A6DA-0E84BD9CF3A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82FEE-AA8A-4F3D-8FDE-1B4C243B8DA9}" type="slidenum">
              <a:t>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67BFB857-95DB-4272-8E0D-52345AB8E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0CA1B740-68F1-41DF-A6AC-0292674E2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20DB950E-B66A-4754-B3CA-83748C242F2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41FC4B-A1C8-429C-8027-B54ECFD6F9A1}" type="slidenum">
              <a:t>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6216497D-4298-4E52-BCB7-76FF2C7A5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D248B3E6-D31A-46C3-8D8F-2B19668F13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08FA38FE-E1E4-46CE-ACCA-29B255BA6A2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E25BB9-D974-4159-BB12-65C507F2E507}" type="slidenum">
              <a:t>7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17B48361-F8FB-460B-B381-D97D72869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D1090CD3-557E-4BE2-851A-C59552CA3D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941329EA-7304-4A10-8096-F4F3AA414AA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3B3CED-0654-4342-B321-1A0133EDEB94}" type="slidenum">
              <a:t>8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1154BA53-5CA3-4D71-8B42-849592062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528CAF38-3E16-4BB0-8A6A-482DE9C432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2A933DBA-C2EF-418C-AC5E-DCDA10145D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5B70E9-D7A1-47A8-B6E3-AECF4462C047}" type="slidenum">
              <a:t>9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51BFACB0-F46A-413F-8000-DA23A4481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624F5E24-8575-4F7F-B51C-60CE4F3E0E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59DC-8722-4641-A0F2-C39E76C98A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99079" y="663378"/>
            <a:ext cx="7141326" cy="2101382"/>
          </a:xfrm>
        </p:spPr>
        <p:txBody>
          <a:bodyPr bIns="0" anchor="b"/>
          <a:lstStyle>
            <a:lvl1pPr>
              <a:defRPr sz="5457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57DE5-0B46-4932-8A5A-DAE99A0075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99079" y="2919779"/>
            <a:ext cx="7141326" cy="808347"/>
          </a:xfrm>
        </p:spPr>
        <p:txBody>
          <a:bodyPr tIns="91440" bIns="91440"/>
          <a:lstStyle>
            <a:lvl1pPr marL="0" indent="0">
              <a:buNone/>
              <a:defRPr lang="pt-BR" sz="1488" cap="all"/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54A5-0130-4C52-B9F1-7696815FD5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3C7F-0FE6-4A97-BB97-4A23041BE9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98018" y="272290"/>
            <a:ext cx="4112550" cy="255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A25A-4FCD-42EA-B7E9-3C1D7C3363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88692" y="660635"/>
            <a:ext cx="670566" cy="416381"/>
          </a:xfrm>
        </p:spPr>
        <p:txBody>
          <a:bodyPr/>
          <a:lstStyle>
            <a:lvl1pPr>
              <a:defRPr/>
            </a:lvl1pPr>
          </a:lstStyle>
          <a:p>
            <a:pPr lvl="0"/>
            <a:fld id="{A43A28BB-2F37-4469-8CBB-99D9B11B0C2B}" type="slidenum">
              <a:t>‹nº›</a:t>
            </a:fld>
            <a:endParaRPr lang="pt-BR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9B08904-23D2-452D-940F-FEA4392E40E6}"/>
              </a:ext>
            </a:extLst>
          </p:cNvPr>
          <p:cNvCxnSpPr/>
          <p:nvPr/>
        </p:nvCxnSpPr>
        <p:spPr>
          <a:xfrm>
            <a:off x="1999079" y="2917585"/>
            <a:ext cx="7141327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839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ED63-B8B9-47CA-8159-0C85E29624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1BFDD-FA5C-4C60-9326-3A45300ECC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61A0-2FF3-4A0F-ADCA-D3DE412F03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07AF-0770-4B26-B30D-3267773F8F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56F5-69E4-4E45-A895-BB743F558D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B0F578-3272-4739-BF09-616A6B184012}" type="slidenum">
              <a:t>‹nº›</a:t>
            </a:fld>
            <a:endParaRPr lang="pt-BR"/>
          </a:p>
        </p:txBody>
      </p: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AE3BA8A3-498B-4263-9BB7-CDB9D0F18993}"/>
              </a:ext>
            </a:extLst>
          </p:cNvPr>
          <p:cNvCxnSpPr/>
          <p:nvPr/>
        </p:nvCxnSpPr>
        <p:spPr>
          <a:xfrm>
            <a:off x="1202115" y="1527267"/>
            <a:ext cx="794372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27178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9B16B-B664-43B3-9F3F-4C03F704046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804477" y="660635"/>
            <a:ext cx="1335929" cy="38530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6DCD-542F-468D-BE97-377B43496CD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94489" y="660635"/>
            <a:ext cx="6473055" cy="3853034"/>
          </a:xfrm>
        </p:spPr>
        <p:txBody>
          <a:bodyPr vert="eaVert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C36C-B658-48DD-BD60-A059C0E3DC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915D-D728-4B02-A82F-2DA39E849D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745F-C23D-4A51-A64F-9301BE8DE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B0377-9D3F-4B1C-A0E1-5A33C87E99B4}" type="slidenum">
              <a:t>‹nº›</a:t>
            </a:fld>
            <a:endParaRPr lang="pt-BR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96896AFB-8A19-495D-A614-E393202AC82F}"/>
              </a:ext>
            </a:extLst>
          </p:cNvPr>
          <p:cNvCxnSpPr/>
          <p:nvPr/>
        </p:nvCxnSpPr>
        <p:spPr>
          <a:xfrm>
            <a:off x="7804477" y="660635"/>
            <a:ext cx="0" cy="3853035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145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9157-D436-424C-BB26-72EA558BC1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0A74-EF5D-4E48-9C27-43D39C5876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C910-79BF-4BDC-BA73-5868225366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2280-BC53-4791-8258-C977A2ECBB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F167-635B-4D7D-8137-BB9123A5F0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204A36-7917-4EBF-95AA-5E0008AC67B0}" type="slidenum">
              <a:t>‹nº›</a:t>
            </a:fld>
            <a:endParaRPr lang="pt-BR"/>
          </a:p>
        </p:txBody>
      </p: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0E7A6018-D0A0-4394-AA4C-B790A3BC7FDA}"/>
              </a:ext>
            </a:extLst>
          </p:cNvPr>
          <p:cNvCxnSpPr/>
          <p:nvPr/>
        </p:nvCxnSpPr>
        <p:spPr>
          <a:xfrm>
            <a:off x="1202115" y="1527267"/>
            <a:ext cx="794372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366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B20-17BF-4252-98E1-473823F6D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399" y="1452058"/>
            <a:ext cx="7146356" cy="1561054"/>
          </a:xfrm>
        </p:spPr>
        <p:txBody>
          <a:bodyPr anchor="b"/>
          <a:lstStyle>
            <a:lvl1pPr>
              <a:defRPr sz="297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F10E-3808-4769-92CE-63DF12D59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2399" y="3147163"/>
            <a:ext cx="7135849" cy="837544"/>
          </a:xfrm>
        </p:spPr>
        <p:txBody>
          <a:bodyPr tIns="91440"/>
          <a:lstStyle>
            <a:lvl1pPr marL="0" indent="0">
              <a:buNone/>
              <a:defRPr lang="pt-BR" sz="1488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3485-3DDD-4628-81ED-7ADD2AA64E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23CD-192E-4C20-86A5-8E7952F746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16DB-6968-4E9E-AB50-B6A88FED1C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4D3FC1-5CFB-49D8-9968-1154799F2E6C}" type="slidenum">
              <a:t>‹nº›</a:t>
            </a:fld>
            <a:endParaRPr lang="pt-BR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6B8F3B2C-0094-40D0-8576-12F094DDDD7C}"/>
              </a:ext>
            </a:extLst>
          </p:cNvPr>
          <p:cNvCxnSpPr/>
          <p:nvPr/>
        </p:nvCxnSpPr>
        <p:spPr>
          <a:xfrm>
            <a:off x="1202399" y="3146157"/>
            <a:ext cx="7135850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633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DA40-120B-41E0-8271-B213CB92C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8248" y="665527"/>
            <a:ext cx="7942158" cy="87588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E7C-43C0-40E4-A37D-28DAE7FF4D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96684" y="1662699"/>
            <a:ext cx="3840717" cy="2851474"/>
          </a:xfrm>
        </p:spPr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62520-7007-4F72-ACB9-F62BA4D93D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303053" y="1668048"/>
            <a:ext cx="3840717" cy="2845631"/>
          </a:xfrm>
        </p:spPr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2875-2292-4C81-AC12-9BD7C65AA6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4A6F-DEE2-4050-8B85-A308AAD174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A5AA-77AC-46A6-96C9-70E1D3AC02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8AC9E5-CC0C-4529-A915-20C467B0ABF4}" type="slidenum">
              <a:t>‹nº›</a:t>
            </a:fld>
            <a:endParaRPr lang="pt-BR"/>
          </a:p>
        </p:txBody>
      </p:sp>
      <p:cxnSp>
        <p:nvCxnSpPr>
          <p:cNvPr id="8" name="Straight Connector 34">
            <a:extLst>
              <a:ext uri="{FF2B5EF4-FFF2-40B4-BE49-F238E27FC236}">
                <a16:creationId xmlns:a16="http://schemas.microsoft.com/office/drawing/2014/main" id="{943DA7C0-497A-48F5-89D4-9AAA070BACFC}"/>
              </a:ext>
            </a:extLst>
          </p:cNvPr>
          <p:cNvCxnSpPr/>
          <p:nvPr/>
        </p:nvCxnSpPr>
        <p:spPr>
          <a:xfrm>
            <a:off x="1202115" y="1527267"/>
            <a:ext cx="794372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061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D203-F4F2-4443-928B-4E064540A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6574" y="664924"/>
            <a:ext cx="7943831" cy="8734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50D7-9895-4425-AE0A-DCD28E883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96574" y="1669868"/>
            <a:ext cx="3840717" cy="6630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lang="pt-BR" sz="1819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1057-CB83-4C12-854E-8B36FC8F21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96574" y="2335249"/>
            <a:ext cx="3840717" cy="2186577"/>
          </a:xfrm>
        </p:spPr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F52EA-327D-4CF0-A90A-BD8DB007B41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301892" y="1672721"/>
            <a:ext cx="3840717" cy="66333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lang="pt-BR" sz="1819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4B146-E990-4C08-A081-ED6C8E880AD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301892" y="2332954"/>
            <a:ext cx="3840717" cy="2180715"/>
          </a:xfrm>
        </p:spPr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463D4-E6D6-4108-AF5B-CC9916F96A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A8AA2-E5DA-4746-AFEA-714EE6B7BF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9D808-31C8-428B-92EE-AA289937F6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1C5A11-1E8A-4FC1-B731-4B7472176D52}" type="slidenum">
              <a:t>‹nº›</a:t>
            </a:fld>
            <a:endParaRPr lang="pt-BR"/>
          </a:p>
        </p:txBody>
      </p:sp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276E54AE-9ED8-4AE3-8DB3-0A5B89E3AFCB}"/>
              </a:ext>
            </a:extLst>
          </p:cNvPr>
          <p:cNvCxnSpPr/>
          <p:nvPr/>
        </p:nvCxnSpPr>
        <p:spPr>
          <a:xfrm>
            <a:off x="1202115" y="1527267"/>
            <a:ext cx="794372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3794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CCF-2983-411A-B2A1-F58C1ACF9A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EB771-15FA-4775-8300-457418DA2D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4CB32-203D-42F4-A864-546AB778C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A93C-4A13-4BEC-9F2E-056AEF2DD2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A04FB6-4EDC-4562-9292-87A36AB915C8}" type="slidenum">
              <a:t>‹nº›</a:t>
            </a:fld>
            <a:endParaRPr lang="pt-BR"/>
          </a:p>
        </p:txBody>
      </p:sp>
      <p:cxnSp>
        <p:nvCxnSpPr>
          <p:cNvPr id="6" name="Straight Connector 24">
            <a:extLst>
              <a:ext uri="{FF2B5EF4-FFF2-40B4-BE49-F238E27FC236}">
                <a16:creationId xmlns:a16="http://schemas.microsoft.com/office/drawing/2014/main" id="{81147481-71EC-47C8-AF47-DF74A158253B}"/>
              </a:ext>
            </a:extLst>
          </p:cNvPr>
          <p:cNvCxnSpPr/>
          <p:nvPr/>
        </p:nvCxnSpPr>
        <p:spPr>
          <a:xfrm>
            <a:off x="1202115" y="1527267"/>
            <a:ext cx="794372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01664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0992A-C03E-46CD-AFAD-D04708D77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1596B-D1A8-4C7F-ACC6-F50673D660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CA0E-7BC8-4833-8D40-DC14A0D2D8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5A36ED-0F4F-453D-83D1-7FD7B77842E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203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00C0-12B4-4ABC-83B4-AC0C27B25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489" y="660635"/>
            <a:ext cx="2706276" cy="1858033"/>
          </a:xfrm>
        </p:spPr>
        <p:txBody>
          <a:bodyPr anchor="b"/>
          <a:lstStyle>
            <a:lvl1pPr>
              <a:defRPr sz="1984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B90C-701C-40E2-A4A1-78ADDC4122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0258" y="660635"/>
            <a:ext cx="4971245" cy="3852156"/>
          </a:xfrm>
        </p:spPr>
        <p:txBody>
          <a:bodyPr anchor="ctr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B4E1-E18A-4CA2-AF1D-D34AB8ED49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94489" y="2650461"/>
            <a:ext cx="2707858" cy="1858911"/>
          </a:xfrm>
        </p:spPr>
        <p:txBody>
          <a:bodyPr/>
          <a:lstStyle>
            <a:lvl1pPr marL="0" indent="0">
              <a:buNone/>
              <a:defRPr lang="pt-BR" sz="1323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F5E5-8B85-40F4-8215-4A661A39B6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D0073-7165-418D-BD4B-FE6A10C656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8CEE0-5A32-400A-8AC7-FE245A6C1C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2F176B-D629-4D79-BB50-FE5705C89656}" type="slidenum">
              <a:t>‹nº›</a:t>
            </a:fld>
            <a:endParaRPr lang="pt-BR"/>
          </a:p>
        </p:txBody>
      </p: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BE1F698A-4196-4A55-A779-570E75649518}"/>
              </a:ext>
            </a:extLst>
          </p:cNvPr>
          <p:cNvCxnSpPr/>
          <p:nvPr/>
        </p:nvCxnSpPr>
        <p:spPr>
          <a:xfrm>
            <a:off x="1197470" y="2650461"/>
            <a:ext cx="2703287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0389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AA6840A-912E-4213-BC0D-2D54A98BF846}"/>
              </a:ext>
            </a:extLst>
          </p:cNvPr>
          <p:cNvGrpSpPr/>
          <p:nvPr/>
        </p:nvGrpSpPr>
        <p:grpSpPr>
          <a:xfrm>
            <a:off x="6182477" y="398687"/>
            <a:ext cx="3368914" cy="4257546"/>
            <a:chOff x="6182477" y="398687"/>
            <a:chExt cx="3368914" cy="4257546"/>
          </a:xfrm>
        </p:grpSpPr>
        <p:sp>
          <p:nvSpPr>
            <p:cNvPr id="3" name="Rectangle 17">
              <a:extLst>
                <a:ext uri="{FF2B5EF4-FFF2-40B4-BE49-F238E27FC236}">
                  <a16:creationId xmlns:a16="http://schemas.microsoft.com/office/drawing/2014/main" id="{A05794E2-4FD1-4A4F-8991-53D61E3B2831}"/>
                </a:ext>
              </a:extLst>
            </p:cNvPr>
            <p:cNvSpPr/>
            <p:nvPr/>
          </p:nvSpPr>
          <p:spPr>
            <a:xfrm>
              <a:off x="6182477" y="398687"/>
              <a:ext cx="3368914" cy="425754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228601" dir="4740049" algn="tl">
                <a:srgbClr val="000000">
                  <a:alpha val="34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1FEB20D5-24CC-45A2-AEA5-B5E813C81A6B}"/>
                </a:ext>
              </a:extLst>
            </p:cNvPr>
            <p:cNvSpPr/>
            <p:nvPr/>
          </p:nvSpPr>
          <p:spPr>
            <a:xfrm>
              <a:off x="6441317" y="671818"/>
              <a:ext cx="2852781" cy="369309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4" cap="flat">
              <a:solidFill>
                <a:srgbClr val="191919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59CE0A5-5692-4A92-806C-555658E16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893" y="933940"/>
            <a:ext cx="4574258" cy="1513624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E5804BE-9DA0-4E59-A437-E0788D595E3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17429" y="928180"/>
            <a:ext cx="2307808" cy="3196879"/>
          </a:xfrm>
          <a:solidFill>
            <a:srgbClr val="D9D9D9"/>
          </a:solidFill>
        </p:spPr>
        <p:txBody>
          <a:bodyPr anchorCtr="1"/>
          <a:lstStyle>
            <a:lvl1pPr marL="0" indent="0" algn="ctr">
              <a:buNone/>
              <a:defRPr lang="pt-BR" sz="2646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F84FC0C-1FD9-4FE1-8980-34AEBDBB67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99162" y="2601266"/>
            <a:ext cx="4567702" cy="1656801"/>
          </a:xfrm>
        </p:spPr>
        <p:txBody>
          <a:bodyPr/>
          <a:lstStyle>
            <a:lvl1pPr marL="0" indent="0">
              <a:buNone/>
              <a:defRPr lang="pt-BR" sz="1488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8BFA611-57E8-4BDD-8309-B33E32F78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96730" y="4522759"/>
            <a:ext cx="4570143" cy="264691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pt-BR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66F3C29-172C-4054-9F7D-EBFA8EA76D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96730" y="263466"/>
            <a:ext cx="4581427" cy="26535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E231F41-D491-46F9-B65E-3C67A67B7C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67F650-FC3D-4FB5-AC0E-7F4B5037357E}" type="slidenum">
              <a:t>‹nº›</a:t>
            </a:fld>
            <a:endParaRPr lang="pt-BR"/>
          </a:p>
        </p:txBody>
      </p:sp>
      <p:cxnSp>
        <p:nvCxnSpPr>
          <p:cNvPr id="11" name="Straight Connector 30">
            <a:extLst>
              <a:ext uri="{FF2B5EF4-FFF2-40B4-BE49-F238E27FC236}">
                <a16:creationId xmlns:a16="http://schemas.microsoft.com/office/drawing/2014/main" id="{3047E61B-E448-4325-B7A7-E71C1C66EE38}"/>
              </a:ext>
            </a:extLst>
          </p:cNvPr>
          <p:cNvCxnSpPr/>
          <p:nvPr/>
        </p:nvCxnSpPr>
        <p:spPr>
          <a:xfrm>
            <a:off x="1196730" y="2599291"/>
            <a:ext cx="4570134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558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43000" r="57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824095D-D402-4255-BCA1-C376D7D970DE}"/>
              </a:ext>
            </a:extLst>
          </p:cNvPr>
          <p:cNvSpPr/>
          <p:nvPr/>
        </p:nvSpPr>
        <p:spPr>
          <a:xfrm>
            <a:off x="0" y="1669804"/>
            <a:ext cx="10080629" cy="339500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E427BFD-703A-4DB3-9A38-2C6DEACC337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538" b="-1538"/>
          <a:stretch>
            <a:fillRect/>
          </a:stretch>
        </p:blipFill>
        <p:spPr>
          <a:xfrm>
            <a:off x="0" y="5065693"/>
            <a:ext cx="10080629" cy="6143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D69687B-217F-4E1B-8CB3-0DA106CAA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195" y="665216"/>
            <a:ext cx="7940210" cy="8675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F55C1F-BA81-4DBE-BA66-5FCD06534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0195" y="1666713"/>
            <a:ext cx="7940210" cy="285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3CD05D-01AB-42FB-AEF6-8CA47E7E14F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45937" y="273167"/>
            <a:ext cx="2894469" cy="2556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827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6434E8-3841-4317-AA7D-FE54C7E0B3B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200195" y="272290"/>
            <a:ext cx="4910364" cy="2556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827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endParaRPr lang="pt-B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58179E-06EC-4C78-A3F1-00B7B9CA520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396922" y="660635"/>
            <a:ext cx="670566" cy="4163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315" b="0" i="0" u="none" strike="noStrike" kern="1200" cap="none" spc="0" baseline="0">
                <a:solidFill>
                  <a:srgbClr val="B71E42"/>
                </a:solidFill>
                <a:uFillTx/>
                <a:latin typeface="Gill Sans MT"/>
              </a:defRPr>
            </a:lvl1pPr>
          </a:lstStyle>
          <a:p>
            <a:pPr lvl="0"/>
            <a:fld id="{C4227300-6FCA-44D8-9F6C-765D27695133}" type="slidenum">
              <a:t>‹nº›</a:t>
            </a:fld>
            <a:endParaRPr lang="pt-BR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078FF169-0D91-45A9-BC16-16EB0C6B0E4A}"/>
              </a:ext>
            </a:extLst>
          </p:cNvPr>
          <p:cNvCxnSpPr/>
          <p:nvPr/>
        </p:nvCxnSpPr>
        <p:spPr>
          <a:xfrm>
            <a:off x="0" y="5067293"/>
            <a:ext cx="10080629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756025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2646" b="0" i="0" u="none" strike="noStrike" kern="1200" cap="all" spc="0" baseline="0">
          <a:solidFill>
            <a:srgbClr val="000000"/>
          </a:solidFill>
          <a:uFillTx/>
          <a:latin typeface="Gill Sans MT"/>
        </a:defRPr>
      </a:lvl1pPr>
    </p:titleStyle>
    <p:bodyStyle>
      <a:lvl1pPr marL="189006" marR="0" lvl="0" indent="-189006" algn="l" defTabSz="756025" rtl="0" fontAlgn="auto" hangingPunct="1">
        <a:lnSpc>
          <a:spcPct val="120000"/>
        </a:lnSpc>
        <a:spcBef>
          <a:spcPts val="825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654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567019" marR="0" lvl="1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488" b="0" i="0" u="none" strike="noStrike" kern="1200" cap="none" spc="0" baseline="0">
          <a:solidFill>
            <a:srgbClr val="000000"/>
          </a:solidFill>
          <a:uFillTx/>
          <a:latin typeface="Gill Sans MT"/>
        </a:defRPr>
      </a:lvl2pPr>
      <a:lvl3pPr marL="945032" marR="0" lvl="2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323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323045" marR="0" lvl="3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158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1701058" marR="0" lvl="4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992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9088B-7F77-4D04-BBC6-EC78C15B5C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3" y="220663"/>
            <a:ext cx="9070976" cy="1363663"/>
          </a:xfrm>
        </p:spPr>
        <p:txBody>
          <a:bodyPr/>
          <a:lstStyle/>
          <a:p>
            <a:pPr lvl="0"/>
            <a:r>
              <a:rPr lang="pt-BR" sz="8600"/>
              <a:t>Rede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C22CA-CE7D-4993-9085-F1E77AE52E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105271" y="3806820"/>
            <a:ext cx="5975347" cy="1254127"/>
          </a:xfrm>
        </p:spPr>
        <p:txBody>
          <a:bodyPr anchor="ctr">
            <a:spAutoFit/>
          </a:bodyPr>
          <a:lstStyle/>
          <a:p>
            <a:pPr lvl="0"/>
            <a:r>
              <a:rPr lang="pt-BR"/>
              <a:t>Professora: Renata</a:t>
            </a:r>
          </a:p>
          <a:p>
            <a:pPr lvl="0"/>
            <a:r>
              <a:rPr lang="pt-BR"/>
              <a:t>Alunos: João, Leonardo e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1196B-A21B-430B-A95E-1F96BFF926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3CB3419-846E-474F-9196-675334C5DA3C}"/>
              </a:ext>
            </a:extLst>
          </p:cNvPr>
          <p:cNvSpPr txBox="1"/>
          <p:nvPr/>
        </p:nvSpPr>
        <p:spPr>
          <a:xfrm>
            <a:off x="4535488" y="462759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Pesquisa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486F49E-02A4-45CE-9F71-D01B0E84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747"/>
            <a:ext cx="10080629" cy="46270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8A9BA-396D-474A-BE34-68178F8AC5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070976" cy="946147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2B5DAAC-5370-4454-8B7C-8F9DC4B6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1997" y="791998"/>
            <a:ext cx="7488003" cy="46854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1ACB0-7894-4446-9278-0317B0C638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25B2523-8795-4F8A-8534-E91FC94B2FF1}"/>
              </a:ext>
            </a:extLst>
          </p:cNvPr>
          <p:cNvSpPr txBox="1"/>
          <p:nvPr/>
        </p:nvSpPr>
        <p:spPr>
          <a:xfrm>
            <a:off x="4535488" y="473073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fOTOS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5BB44A0-9B56-437F-B1E6-3298C657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494"/>
            <a:ext cx="10080629" cy="46270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7E79C-5681-43AE-B0E7-5A7D19177E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EFA13D-2A7A-450D-82E1-A79135B9742F}"/>
              </a:ext>
            </a:extLst>
          </p:cNvPr>
          <p:cNvSpPr txBox="1"/>
          <p:nvPr/>
        </p:nvSpPr>
        <p:spPr>
          <a:xfrm>
            <a:off x="4535488" y="473073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Perfil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A15E703-B195-4F36-AFD3-8B9688E6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494"/>
            <a:ext cx="10080629" cy="46270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124E2-49E1-4B60-8943-64F7ED2814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13E6078-4FD6-4BC4-8853-CC42F60D8320}"/>
              </a:ext>
            </a:extLst>
          </p:cNvPr>
          <p:cNvSpPr txBox="1"/>
          <p:nvPr/>
        </p:nvSpPr>
        <p:spPr>
          <a:xfrm>
            <a:off x="4535488" y="473073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Editar Perfil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AAC2261-CF5D-4170-8B90-5E7FCAE8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9378"/>
            <a:ext cx="10080629" cy="46344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C5374-0AE7-4A14-9003-38E29FFBD9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C36BA7C6-5589-4C27-9E59-C35EB9AB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115"/>
            <a:ext cx="10080629" cy="46344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A2E3EAF-BB36-4612-871A-C17B3327230D}"/>
              </a:ext>
            </a:extLst>
          </p:cNvPr>
          <p:cNvSpPr txBox="1"/>
          <p:nvPr/>
        </p:nvSpPr>
        <p:spPr>
          <a:xfrm>
            <a:off x="4535488" y="473073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fOTOS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C8C12-174F-433E-BF84-3D34F60690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3212122" cy="570421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7B13367-9BC7-4E91-AB54-B1D2858CC5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611" y="774551"/>
            <a:ext cx="7745041" cy="4895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9C602BF-D7B4-4A05-9897-11AD39B86377}"/>
              </a:ext>
            </a:extLst>
          </p:cNvPr>
          <p:cNvSpPr txBox="1"/>
          <p:nvPr/>
        </p:nvSpPr>
        <p:spPr>
          <a:xfrm>
            <a:off x="4535488" y="366198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Conversas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F0A9-1BA7-4BAC-A5BD-B283D51C48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7FC1E48-756E-4BE6-9E74-C5669EA2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9653" y="754389"/>
            <a:ext cx="7777081" cy="49161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712B8B1-70AE-42CE-AAE0-F21DF89E375C}"/>
              </a:ext>
            </a:extLst>
          </p:cNvPr>
          <p:cNvSpPr txBox="1"/>
          <p:nvPr/>
        </p:nvSpPr>
        <p:spPr>
          <a:xfrm>
            <a:off x="4535488" y="366208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grupos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A827B-9FC0-4752-85AC-93D993094C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2567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Banco de dados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7D4A741-D057-4F15-BABA-77C4FF09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7997" y="882002"/>
            <a:ext cx="7652156" cy="45900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0E04B-4214-4E2E-B9A2-F55725960D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7"/>
            <a:ext cx="9072567" cy="947739"/>
          </a:xfrm>
        </p:spPr>
        <p:txBody>
          <a:bodyPr>
            <a:spAutoFit/>
          </a:bodyPr>
          <a:lstStyle/>
          <a:p>
            <a:pPr lvl="0"/>
            <a:r>
              <a:rPr lang="pt-BR">
                <a:solidFill>
                  <a:srgbClr val="0BCE54"/>
                </a:solidFill>
              </a:rPr>
              <a:t>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1E740E-1A92-47CB-9D29-21FA3E3AC0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27151"/>
            <a:ext cx="4522786" cy="42973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BR" sz="900"/>
              <a:t>SET @OLD_UNIQUE_CHECKS=@@UNIQUE_CHECKS, UNIQUE_CHECKS=0;</a:t>
            </a:r>
            <a:br>
              <a:rPr lang="pt-BR" sz="900"/>
            </a:br>
            <a:r>
              <a:rPr lang="pt-BR" sz="900"/>
              <a:t>SET @OLD_FOREIGN_KEY_CHECKS=@@FOREIGN_KEY_CHECKS, FOREIGN_KEY_CHECKS=0;</a:t>
            </a:r>
            <a:br>
              <a:rPr lang="pt-BR" sz="900"/>
            </a:br>
            <a:r>
              <a:rPr lang="pt-BR" sz="900"/>
              <a:t>SET @OLD_SQL_MODE=@@SQL_MODE, SQL_MODE='TRADITIONAL,ALLOW_INVALID_DATES';</a:t>
            </a:r>
            <a:br>
              <a:rPr lang="pt-BR" sz="900"/>
            </a:br>
            <a:br>
              <a:rPr lang="pt-BR" sz="900"/>
            </a:br>
            <a:r>
              <a:rPr lang="pt-BR" sz="900"/>
              <a:t>CREATE SCHEMA IF NOT EXISTS `rede social` ;</a:t>
            </a:r>
            <a:br>
              <a:rPr lang="pt-BR" sz="900"/>
            </a:br>
            <a:r>
              <a:rPr lang="pt-BR" sz="900"/>
              <a:t>USE `rede social` ;</a:t>
            </a:r>
            <a:br>
              <a:rPr lang="pt-BR" sz="900"/>
            </a:b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-- Table `rede social`.`chat`</a:t>
            </a: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CREATE TABLE IF NOT EXISTS `rede social`.`chat` (</a:t>
            </a:r>
            <a:br>
              <a:rPr lang="pt-BR" sz="900"/>
            </a:br>
            <a:r>
              <a:rPr lang="pt-BR" sz="900"/>
              <a:t>    `idchat` INT UNSIGNED NOT NULL AUTO_INCREMENT,</a:t>
            </a:r>
            <a:br>
              <a:rPr lang="pt-BR" sz="900"/>
            </a:br>
            <a:r>
              <a:rPr lang="pt-BR" sz="900"/>
              <a:t>    `mensagem` LONGTEXT NULL,</a:t>
            </a:r>
            <a:br>
              <a:rPr lang="pt-BR" sz="900"/>
            </a:br>
            <a:r>
              <a:rPr lang="pt-BR" sz="900"/>
              <a:t>    PRIMARY KEY (`idchat`)</a:t>
            </a:r>
            <a:br>
              <a:rPr lang="pt-BR" sz="900"/>
            </a:br>
            <a:r>
              <a:rPr lang="pt-BR" sz="900"/>
              <a:t>)  ENGINE=INNODB;</a:t>
            </a:r>
            <a:br>
              <a:rPr lang="pt-BR" sz="900"/>
            </a:br>
            <a:br>
              <a:rPr lang="pt-BR" sz="900"/>
            </a:b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-- Table `rede social`.`pesquisa`</a:t>
            </a: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CREATE TABLE IF NOT EXISTS `rede social`.`pesquisa` (</a:t>
            </a:r>
            <a:br>
              <a:rPr lang="pt-BR" sz="900"/>
            </a:br>
            <a:r>
              <a:rPr lang="pt-BR" sz="900"/>
              <a:t>    `idpesquisa` INT NOT NULL AUTO_INCREMENT,</a:t>
            </a:r>
            <a:br>
              <a:rPr lang="pt-BR" sz="900"/>
            </a:br>
            <a:r>
              <a:rPr lang="pt-BR" sz="900"/>
              <a:t>    `buscar` VARCHAR(45) NULL,</a:t>
            </a:r>
            <a:br>
              <a:rPr lang="pt-BR" sz="900"/>
            </a:br>
            <a:r>
              <a:rPr lang="pt-BR" sz="900"/>
              <a:t>    PRIMARY KEY (`idpesquisa`)</a:t>
            </a:r>
            <a:br>
              <a:rPr lang="pt-BR" sz="900"/>
            </a:br>
            <a:r>
              <a:rPr lang="pt-BR" sz="900"/>
              <a:t>)  ENGINE=INNODB;</a:t>
            </a:r>
            <a:br>
              <a:rPr lang="pt-BR" sz="900"/>
            </a:br>
            <a:endParaRPr lang="pt-BR" sz="9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9D17A-CEBD-4148-A5F6-F42FA86155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33996" y="1327151"/>
            <a:ext cx="4746622" cy="433546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BR" sz="800"/>
              <a:t>-- -----------------------------------------------------</a:t>
            </a:r>
            <a:br>
              <a:rPr lang="pt-BR" sz="800"/>
            </a:br>
            <a:r>
              <a:rPr lang="pt-BR" sz="800"/>
              <a:t>-- Table `rede social`.`usuario`</a:t>
            </a:r>
            <a:br>
              <a:rPr lang="pt-BR" sz="800"/>
            </a:br>
            <a:r>
              <a:rPr lang="pt-BR" sz="800"/>
              <a:t>-- -----------------------------------------------------</a:t>
            </a:r>
            <a:br>
              <a:rPr lang="pt-BR" sz="800"/>
            </a:br>
            <a:r>
              <a:rPr lang="pt-BR" sz="800"/>
              <a:t>CREATE TABLE IF NOT EXISTS `rede social`.`usuario` (</a:t>
            </a:r>
            <a:br>
              <a:rPr lang="pt-BR" sz="800"/>
            </a:br>
            <a:r>
              <a:rPr lang="pt-BR" sz="800"/>
              <a:t>    `idusuario` INT UNSIGNED NOT NULL AUTO_INCREMENT,</a:t>
            </a:r>
            <a:br>
              <a:rPr lang="pt-BR" sz="800"/>
            </a:br>
            <a:r>
              <a:rPr lang="pt-BR" sz="800"/>
              <a:t>    `nome` VARCHAR(30) NOT NULL,</a:t>
            </a:r>
            <a:br>
              <a:rPr lang="pt-BR" sz="800"/>
            </a:br>
            <a:r>
              <a:rPr lang="pt-BR" sz="800"/>
              <a:t>    `email` VARCHAR(60) NOT NULL,</a:t>
            </a:r>
            <a:br>
              <a:rPr lang="pt-BR" sz="800"/>
            </a:br>
            <a:r>
              <a:rPr lang="pt-BR" sz="800"/>
              <a:t>    `senha` VARCHAR(30) NOT NULL,</a:t>
            </a:r>
            <a:br>
              <a:rPr lang="pt-BR" sz="800"/>
            </a:br>
            <a:r>
              <a:rPr lang="pt-BR" sz="800"/>
              <a:t>    `cidade` VARCHAR(45) NULL,</a:t>
            </a:r>
            <a:br>
              <a:rPr lang="pt-BR" sz="800"/>
            </a:br>
            <a:r>
              <a:rPr lang="pt-BR" sz="800"/>
              <a:t>    `bairro` VARCHAR(45) NULL,</a:t>
            </a:r>
            <a:br>
              <a:rPr lang="pt-BR" sz="800"/>
            </a:br>
            <a:r>
              <a:rPr lang="pt-BR" sz="800"/>
              <a:t>    `curso` VARCHAR(45) NULL,</a:t>
            </a:r>
            <a:br>
              <a:rPr lang="pt-BR" sz="800"/>
            </a:br>
            <a:r>
              <a:rPr lang="pt-BR" sz="800"/>
              <a:t>    `data_de_nascimento` DATE NULL,</a:t>
            </a:r>
            <a:br>
              <a:rPr lang="pt-BR" sz="800"/>
            </a:br>
            <a:r>
              <a:rPr lang="pt-BR" sz="800"/>
              <a:t>    `telefone` INT(11) NULL,</a:t>
            </a:r>
            <a:br>
              <a:rPr lang="pt-BR" sz="800"/>
            </a:br>
            <a:r>
              <a:rPr lang="pt-BR" sz="800"/>
              <a:t>    `genero` VARCHAR(45) NULL,</a:t>
            </a:r>
            <a:br>
              <a:rPr lang="pt-BR" sz="800"/>
            </a:br>
            <a:r>
              <a:rPr lang="pt-BR" sz="800"/>
              <a:t>    `nome_social` VARCHAR(45) NULL,</a:t>
            </a:r>
            <a:br>
              <a:rPr lang="pt-BR" sz="800"/>
            </a:br>
            <a:r>
              <a:rPr lang="pt-BR" sz="800"/>
              <a:t>    `foto_perfil` MEDIUMBLOB NULL,</a:t>
            </a:r>
            <a:br>
              <a:rPr lang="pt-BR" sz="800"/>
            </a:br>
            <a:r>
              <a:rPr lang="pt-BR" sz="800"/>
              <a:t>    `cor_fundo` VARBINARY(1000) NULL,</a:t>
            </a:r>
            <a:br>
              <a:rPr lang="pt-BR" sz="800"/>
            </a:br>
            <a:r>
              <a:rPr lang="pt-BR" sz="800"/>
              <a:t>    `modo_norturno` VARCHAR(45) NULL,</a:t>
            </a:r>
            <a:br>
              <a:rPr lang="pt-BR" sz="800"/>
            </a:br>
            <a:r>
              <a:rPr lang="pt-BR" sz="800"/>
              <a:t>    `usuariocol` TINYINT(1) NOT NULL,</a:t>
            </a:r>
            <a:br>
              <a:rPr lang="pt-BR" sz="800"/>
            </a:br>
            <a:r>
              <a:rPr lang="pt-BR" sz="800"/>
              <a:t>    `situacao` TINYINT(1) NOT NULL,</a:t>
            </a:r>
            <a:br>
              <a:rPr lang="pt-BR" sz="800"/>
            </a:br>
            <a:r>
              <a:rPr lang="pt-BR" sz="800"/>
              <a:t>    `chat_idchat` INT UNSIGNED NOT NULL,</a:t>
            </a:r>
            <a:br>
              <a:rPr lang="pt-BR" sz="800"/>
            </a:br>
            <a:r>
              <a:rPr lang="pt-BR" sz="800"/>
              <a:t>    `pesquisa_idpesquisa` INT NOT NULL,</a:t>
            </a:r>
            <a:br>
              <a:rPr lang="pt-BR" sz="800"/>
            </a:br>
            <a:r>
              <a:rPr lang="pt-BR" sz="800"/>
              <a:t>    PRIMARY KEY (`idusuario`),</a:t>
            </a:r>
            <a:br>
              <a:rPr lang="pt-BR" sz="800"/>
            </a:br>
            <a:r>
              <a:rPr lang="pt-BR" sz="800"/>
              <a:t>    INDEX `fk_usuario_chat1_idx` (`chat_idchat` ASC),</a:t>
            </a:r>
            <a:br>
              <a:rPr lang="pt-BR" sz="800"/>
            </a:br>
            <a:r>
              <a:rPr lang="pt-BR" sz="800"/>
              <a:t>    INDEX `fk_usuario_pesquisa1_idx` (`pesquisa_idpesquisa` ASC),</a:t>
            </a:r>
            <a:br>
              <a:rPr lang="pt-BR" sz="800"/>
            </a:br>
            <a:r>
              <a:rPr lang="pt-BR" sz="800"/>
              <a:t>    CONSTRAINT `fk_usuario_chat1` FOREIGN KEY (`chat_idchat`)</a:t>
            </a:r>
            <a:br>
              <a:rPr lang="pt-BR" sz="800"/>
            </a:br>
            <a:r>
              <a:rPr lang="pt-BR" sz="800"/>
              <a:t>        REFERENCES `rede social`.`chat` (`idchat`)</a:t>
            </a:r>
            <a:br>
              <a:rPr lang="pt-BR" sz="800"/>
            </a:br>
            <a:r>
              <a:rPr lang="pt-BR" sz="800"/>
              <a:t>        ON DELETE NO ACTION ON UPDATE NO ACTION,</a:t>
            </a:r>
            <a:br>
              <a:rPr lang="pt-BR" sz="800"/>
            </a:br>
            <a:r>
              <a:rPr lang="pt-BR" sz="800"/>
              <a:t>    CONSTRAINT `fk_usuario_pesquisa1` FOREIGN KEY (`pesquisa_idpesquisa`)</a:t>
            </a:r>
            <a:br>
              <a:rPr lang="pt-BR" sz="800"/>
            </a:br>
            <a:r>
              <a:rPr lang="pt-BR" sz="800"/>
              <a:t>        REFERENCES `rede social`.`pesquisa` (`idpesquisa`)</a:t>
            </a:r>
            <a:br>
              <a:rPr lang="pt-BR" sz="800"/>
            </a:br>
            <a:r>
              <a:rPr lang="pt-BR" sz="800"/>
              <a:t>        ON DELETE NO ACTION ON UPDATE NO ACTION</a:t>
            </a:r>
            <a:br>
              <a:rPr lang="pt-BR" sz="800"/>
            </a:br>
            <a:r>
              <a:rPr lang="pt-BR" sz="800"/>
              <a:t>)  ENGINE=INNODB;</a:t>
            </a:r>
            <a:br>
              <a:rPr lang="pt-BR" sz="800"/>
            </a:br>
            <a:endParaRPr lang="pt-BR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2935-5F04-47F4-A03C-F7D45CE940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7"/>
            <a:ext cx="9072567" cy="947739"/>
          </a:xfrm>
        </p:spPr>
        <p:txBody>
          <a:bodyPr>
            <a:spAutoFit/>
          </a:bodyPr>
          <a:lstStyle/>
          <a:p>
            <a:pPr lvl="0" indent="449637">
              <a:lnSpc>
                <a:spcPct val="120000"/>
              </a:lnSpc>
            </a:pPr>
            <a:r>
              <a:rPr lang="pt-BR">
                <a:solidFill>
                  <a:srgbClr val="0BCE54"/>
                </a:solidFill>
              </a:rPr>
              <a:t>IFFriends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F36C5-7C9A-48B3-8470-18D8AA522F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27151"/>
            <a:ext cx="9072567" cy="3287716"/>
          </a:xfrm>
        </p:spPr>
        <p:txBody>
          <a:bodyPr/>
          <a:lstStyle/>
          <a:p>
            <a:pPr lvl="0" indent="449637">
              <a:spcBef>
                <a:spcPts val="0"/>
              </a:spcBef>
            </a:pPr>
            <a:r>
              <a:rPr lang="pt-BR" sz="2200">
                <a:solidFill>
                  <a:srgbClr val="0BCE54"/>
                </a:solidFill>
                <a:latin typeface="Calibri" pitchFamily="18"/>
              </a:rPr>
              <a:t>O nosso objetivo com esse projeto final é: criar uma rede social focando inicialmente no Instituto Federal Fluminense (IFF) desta forma possibilitando que os alunos e professores possam ter mais sociabilidade, podendo trocar mensagens e também podendo interagir entre si, independente de seu turno, curso ou função.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84AA-9E76-4A74-9DC6-D0D44E50FF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6834"/>
            <a:ext cx="9072567" cy="946147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EF535-A25C-4EAA-BBD2-8EA5D07C52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93754"/>
            <a:ext cx="4425952" cy="484664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-- Table `rede social`.`grupo`</a:t>
            </a: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CREATE TABLE IF NOT EXISTS `rede social`.`grupo` (</a:t>
            </a:r>
            <a:br>
              <a:rPr lang="pt-BR" sz="900"/>
            </a:br>
            <a:r>
              <a:rPr lang="pt-BR" sz="900"/>
              <a:t>    `idgrupo` INT UNSIGNED NOT NULL AUTO_INCREMENT,</a:t>
            </a:r>
            <a:br>
              <a:rPr lang="pt-BR" sz="900"/>
            </a:br>
            <a:r>
              <a:rPr lang="pt-BR" sz="900"/>
              <a:t>    `nome_grupo` INT NOT NULL,</a:t>
            </a:r>
            <a:br>
              <a:rPr lang="pt-BR" sz="900"/>
            </a:br>
            <a:r>
              <a:rPr lang="pt-BR" sz="900"/>
              <a:t>    `foto_do_grupo` MEDIUMBLOB NULL,</a:t>
            </a:r>
            <a:br>
              <a:rPr lang="pt-BR" sz="900"/>
            </a:br>
            <a:r>
              <a:rPr lang="pt-BR" sz="900"/>
              <a:t>    `situação` TINYINT(1) NOT NULL,</a:t>
            </a:r>
            <a:br>
              <a:rPr lang="pt-BR" sz="900"/>
            </a:br>
            <a:r>
              <a:rPr lang="pt-BR" sz="900"/>
              <a:t>    `chat_idchat` INT UNSIGNED NOT NULL,</a:t>
            </a:r>
            <a:br>
              <a:rPr lang="pt-BR" sz="900"/>
            </a:br>
            <a:r>
              <a:rPr lang="pt-BR" sz="900"/>
              <a:t>    PRIMARY KEY (`idgrupo`),</a:t>
            </a:r>
            <a:br>
              <a:rPr lang="pt-BR" sz="900"/>
            </a:br>
            <a:r>
              <a:rPr lang="pt-BR" sz="900"/>
              <a:t>    INDEX `fk_grupo_chat1_idx` (`chat_idchat` ASC),</a:t>
            </a:r>
            <a:br>
              <a:rPr lang="pt-BR" sz="900"/>
            </a:br>
            <a:r>
              <a:rPr lang="pt-BR" sz="900"/>
              <a:t>    CONSTRAINT `fk_grupo_chat1` FOREIGN KEY (`chat_idchat`)</a:t>
            </a:r>
            <a:br>
              <a:rPr lang="pt-BR" sz="900"/>
            </a:br>
            <a:r>
              <a:rPr lang="pt-BR" sz="900"/>
              <a:t>        REFERENCES `rede social`.`chat` (`idchat`)</a:t>
            </a:r>
            <a:br>
              <a:rPr lang="pt-BR" sz="900"/>
            </a:br>
            <a:r>
              <a:rPr lang="pt-BR" sz="900"/>
              <a:t>        ON DELETE NO ACTION ON UPDATE NO ACTION</a:t>
            </a:r>
            <a:br>
              <a:rPr lang="pt-BR" sz="900"/>
            </a:br>
            <a:r>
              <a:rPr lang="pt-BR" sz="900"/>
              <a:t>)  ENGINE=INNODB;</a:t>
            </a:r>
            <a:br>
              <a:rPr lang="pt-BR" sz="900"/>
            </a:b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-- Table `rede social`.`amizade`</a:t>
            </a:r>
            <a:br>
              <a:rPr lang="pt-BR" sz="900"/>
            </a:br>
            <a:r>
              <a:rPr lang="pt-BR" sz="900"/>
              <a:t>-- -----------------------------------------------------</a:t>
            </a:r>
            <a:br>
              <a:rPr lang="pt-BR" sz="900"/>
            </a:br>
            <a:r>
              <a:rPr lang="pt-BR" sz="900"/>
              <a:t>CREATE TABLE IF NOT EXISTS `rede social`.`amizade` (</a:t>
            </a:r>
            <a:br>
              <a:rPr lang="pt-BR" sz="900"/>
            </a:br>
            <a:r>
              <a:rPr lang="pt-BR" sz="900"/>
              <a:t>    `idamizade` INT UNSIGNED NOT NULL AUTO_INCREMENT,</a:t>
            </a:r>
            <a:br>
              <a:rPr lang="pt-BR" sz="900"/>
            </a:br>
            <a:r>
              <a:rPr lang="pt-BR" sz="900"/>
              <a:t>    `idamizade_amigo` INT UNSIGNED NOT NULL,</a:t>
            </a:r>
            <a:br>
              <a:rPr lang="pt-BR" sz="900"/>
            </a:br>
            <a:r>
              <a:rPr lang="pt-BR" sz="900"/>
              <a:t>    `data_solicitacao` DATE NOT NULL,</a:t>
            </a:r>
            <a:br>
              <a:rPr lang="pt-BR" sz="900"/>
            </a:br>
            <a:r>
              <a:rPr lang="pt-BR" sz="900"/>
              <a:t>    `data_confirmacao` DATE NOT NULL,</a:t>
            </a:r>
            <a:br>
              <a:rPr lang="pt-BR" sz="900"/>
            </a:br>
            <a:r>
              <a:rPr lang="pt-BR" sz="900"/>
              <a:t>    `tipo_amigo` VARCHAR(45) NULL,</a:t>
            </a:r>
            <a:br>
              <a:rPr lang="pt-BR" sz="900"/>
            </a:br>
            <a:r>
              <a:rPr lang="pt-BR" sz="900"/>
              <a:t>    `usuario_idusuario` INT UNSIGNED NOT NULL,</a:t>
            </a:r>
            <a:br>
              <a:rPr lang="pt-BR" sz="900"/>
            </a:br>
            <a:r>
              <a:rPr lang="pt-BR" sz="900"/>
              <a:t>    PRIMARY KEY (`idamizade` , `idamizade_amigo`),</a:t>
            </a:r>
            <a:br>
              <a:rPr lang="pt-BR" sz="900"/>
            </a:br>
            <a:r>
              <a:rPr lang="pt-BR" sz="900"/>
              <a:t>    INDEX `fk_amizade_usuario1_idx` (`usuario_idusuario` ASC),</a:t>
            </a:r>
            <a:br>
              <a:rPr lang="pt-BR" sz="900"/>
            </a:br>
            <a:r>
              <a:rPr lang="pt-BR" sz="900"/>
              <a:t>    CONSTRAINT `fk_amizade_usuario1` FOREIGN KEY (`usuario_idusuario`)</a:t>
            </a:r>
            <a:br>
              <a:rPr lang="pt-BR" sz="900"/>
            </a:br>
            <a:r>
              <a:rPr lang="pt-BR" sz="900"/>
              <a:t>        REFERENCES `rede social`.`usuario` (`idusuario`)ON DELETE NO ACTION ON UPDATE NO ACTION</a:t>
            </a:r>
            <a:br>
              <a:rPr lang="pt-BR" sz="900"/>
            </a:br>
            <a:r>
              <a:rPr lang="pt-BR" sz="900"/>
              <a:t>)  ENGINE=INNODB;</a:t>
            </a:r>
          </a:p>
          <a:p>
            <a:pPr lvl="0">
              <a:lnSpc>
                <a:spcPct val="100000"/>
              </a:lnSpc>
            </a:pPr>
            <a:endParaRPr lang="pt-BR" sz="9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3DB870-2BA6-45FE-BC69-DA1F64F6F2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54677" y="396877"/>
            <a:ext cx="4425952" cy="524986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pt-BR" sz="800"/>
          </a:p>
          <a:p>
            <a:pPr lvl="0">
              <a:lnSpc>
                <a:spcPct val="100000"/>
              </a:lnSpc>
            </a:pPr>
            <a:r>
              <a:rPr lang="pt-BR" sz="800"/>
              <a:t>-- ----------------------------------------------------- </a:t>
            </a:r>
            <a:br>
              <a:rPr lang="pt-BR" sz="800"/>
            </a:br>
            <a:r>
              <a:rPr lang="pt-BR" sz="800"/>
              <a:t>-- Table `rede social`.`albuns` </a:t>
            </a:r>
            <a:br>
              <a:rPr lang="pt-BR" sz="800"/>
            </a:br>
            <a:r>
              <a:rPr lang="pt-BR" sz="800"/>
              <a:t>-- ----------------------------------------------------- </a:t>
            </a:r>
            <a:br>
              <a:rPr lang="pt-BR" sz="800"/>
            </a:br>
            <a:r>
              <a:rPr lang="pt-BR" sz="800"/>
              <a:t>CREATE TABLE IF NOT EXISTS `rede social`.`albuns` ( </a:t>
            </a:r>
            <a:br>
              <a:rPr lang="pt-BR" sz="800"/>
            </a:br>
            <a:r>
              <a:rPr lang="pt-BR" sz="800"/>
              <a:t>    `idalbuns` INT UNSIGNED NOT NULL AUTO_INCREMENT, </a:t>
            </a:r>
            <a:br>
              <a:rPr lang="pt-BR" sz="800"/>
            </a:br>
            <a:r>
              <a:rPr lang="pt-BR" sz="800"/>
              <a:t>    `nome_foto` VARCHAR(100) NOT NULL, </a:t>
            </a:r>
            <a:br>
              <a:rPr lang="pt-BR" sz="800"/>
            </a:br>
            <a:r>
              <a:rPr lang="pt-BR" sz="800"/>
              <a:t>    `local_foto` MEDIUMBLOB NOT NULL,usuario_idusuario` INT UNSIGNED NOT NULL, </a:t>
            </a:r>
            <a:br>
              <a:rPr lang="pt-BR" sz="800"/>
            </a:br>
            <a:r>
              <a:rPr lang="pt-BR" sz="800"/>
              <a:t>    PRIMARY KEY (`idalbuns`), </a:t>
            </a:r>
            <a:br>
              <a:rPr lang="pt-BR" sz="800"/>
            </a:br>
            <a:r>
              <a:rPr lang="pt-BR" sz="800"/>
              <a:t>    INDEX `fk_albuns_usuario1_idx` (`usuario_idusuario` ASC), </a:t>
            </a:r>
            <a:br>
              <a:rPr lang="pt-BR" sz="800"/>
            </a:br>
            <a:r>
              <a:rPr lang="pt-BR" sz="800"/>
              <a:t>    CONSTRAINT `fk_albuns_usuario1` FOREIGN KEY (`usuario_idusuario`) </a:t>
            </a:r>
            <a:br>
              <a:rPr lang="pt-BR" sz="800"/>
            </a:br>
            <a:r>
              <a:rPr lang="pt-BR" sz="800"/>
              <a:t>        REFERENCES `rede social`.`usuario` (`idusuario`) </a:t>
            </a:r>
            <a:br>
              <a:rPr lang="pt-BR" sz="800"/>
            </a:br>
            <a:r>
              <a:rPr lang="pt-BR" sz="800"/>
              <a:t>        ON DELETE NO ACTION ON UPDATE NO ACTION </a:t>
            </a:r>
            <a:br>
              <a:rPr lang="pt-BR" sz="800"/>
            </a:br>
            <a:r>
              <a:rPr lang="pt-BR" sz="800"/>
              <a:t>)  ENGINE=INNODB;</a:t>
            </a:r>
          </a:p>
          <a:p>
            <a:pPr lvl="0">
              <a:lnSpc>
                <a:spcPct val="100000"/>
              </a:lnSpc>
            </a:pPr>
            <a:r>
              <a:rPr lang="pt-BR" sz="800"/>
              <a:t>-- -----------------------------------------------------</a:t>
            </a:r>
            <a:br>
              <a:rPr lang="pt-BR" sz="800"/>
            </a:br>
            <a:r>
              <a:rPr lang="pt-BR" sz="800"/>
              <a:t>-- Table `rede social`.`usuario_e_grupo`</a:t>
            </a:r>
            <a:br>
              <a:rPr lang="pt-BR" sz="800"/>
            </a:br>
            <a:r>
              <a:rPr lang="pt-BR" sz="800"/>
              <a:t>-- -----------------------------------------------------</a:t>
            </a:r>
            <a:br>
              <a:rPr lang="pt-BR" sz="800"/>
            </a:br>
            <a:r>
              <a:rPr lang="pt-BR" sz="800"/>
              <a:t>CREATE TABLE IF NOT EXISTS `rede social`.`usuario_e_grupo` (</a:t>
            </a:r>
            <a:br>
              <a:rPr lang="pt-BR" sz="800"/>
            </a:br>
            <a:r>
              <a:rPr lang="pt-BR" sz="800"/>
              <a:t>    `usuario_idusuario` INT UNSIGNED NOT NULL,</a:t>
            </a:r>
            <a:br>
              <a:rPr lang="pt-BR" sz="800"/>
            </a:br>
            <a:r>
              <a:rPr lang="pt-BR" sz="800"/>
              <a:t>    `grupo_idgrupo` INT UNSIGNED NOT NULL,</a:t>
            </a:r>
            <a:br>
              <a:rPr lang="pt-BR" sz="800"/>
            </a:br>
            <a:r>
              <a:rPr lang="pt-BR" sz="800"/>
              <a:t>    `data_entraga` DATE NOT NULL,</a:t>
            </a:r>
            <a:br>
              <a:rPr lang="pt-BR" sz="800"/>
            </a:br>
            <a:r>
              <a:rPr lang="pt-BR" sz="800"/>
              <a:t>    `administrador` INT NOT NULL,</a:t>
            </a:r>
            <a:br>
              <a:rPr lang="pt-BR" sz="800"/>
            </a:br>
            <a:r>
              <a:rPr lang="pt-BR" sz="800"/>
              <a:t>    `membros` INT NULL,</a:t>
            </a:r>
            <a:br>
              <a:rPr lang="pt-BR" sz="800"/>
            </a:br>
            <a:r>
              <a:rPr lang="pt-BR" sz="800"/>
              <a:t>    PRIMARY KEY (`usuario_idusuario` , `grupo_idgrupo`),</a:t>
            </a:r>
            <a:br>
              <a:rPr lang="pt-BR" sz="800"/>
            </a:br>
            <a:r>
              <a:rPr lang="pt-BR" sz="800"/>
              <a:t>    INDEX `fk_usuario_has_grupo_grupo1_idx` (`grupo_idgrupo` ASC),</a:t>
            </a:r>
            <a:br>
              <a:rPr lang="pt-BR" sz="800"/>
            </a:br>
            <a:r>
              <a:rPr lang="pt-BR" sz="800"/>
              <a:t>    INDEX `fk_usuario_has_grupo_usuario1_idx` (`usuario_idusuario` ASC),</a:t>
            </a:r>
            <a:br>
              <a:rPr lang="pt-BR" sz="800"/>
            </a:br>
            <a:r>
              <a:rPr lang="pt-BR" sz="800"/>
              <a:t>    CONSTRAINT `fk_usuario_has_grupo_usuario1` FOREIGN KEY (`usuario_idusuario`)</a:t>
            </a:r>
            <a:br>
              <a:rPr lang="pt-BR" sz="800"/>
            </a:br>
            <a:r>
              <a:rPr lang="pt-BR" sz="800"/>
              <a:t>        REFERENCES `rede social`.`usuario` (`idusuario`)</a:t>
            </a:r>
            <a:br>
              <a:rPr lang="pt-BR" sz="800"/>
            </a:br>
            <a:r>
              <a:rPr lang="pt-BR" sz="800"/>
              <a:t>        ON DELETE NO ACTION ON UPDATE NO ACTION,</a:t>
            </a:r>
            <a:br>
              <a:rPr lang="pt-BR" sz="800"/>
            </a:br>
            <a:r>
              <a:rPr lang="pt-BR" sz="800"/>
              <a:t>    CONSTRAINT `fk_usuario_has_grupo_grupo1` FOREIGN KEY (`grupo_idgrupo`)</a:t>
            </a:r>
            <a:br>
              <a:rPr lang="pt-BR" sz="800"/>
            </a:br>
            <a:r>
              <a:rPr lang="pt-BR" sz="800"/>
              <a:t>        REFERENCES `rede social`.`grupo` (`idgrupo`)</a:t>
            </a:r>
            <a:br>
              <a:rPr lang="pt-BR" sz="800"/>
            </a:br>
            <a:r>
              <a:rPr lang="pt-BR" sz="800"/>
              <a:t>        ON DELETE NO ACTION ON UPDATE NO ACTION</a:t>
            </a:r>
            <a:br>
              <a:rPr lang="pt-BR" sz="800"/>
            </a:br>
            <a:r>
              <a:rPr lang="pt-BR" sz="800"/>
              <a:t>)  ENGINE=INNODB;</a:t>
            </a:r>
            <a:br>
              <a:rPr lang="pt-BR" sz="800"/>
            </a:br>
            <a:br>
              <a:rPr lang="pt-BR" sz="800"/>
            </a:br>
            <a:r>
              <a:rPr lang="pt-BR" sz="800"/>
              <a:t>SET SQL_MODE=@OLD_SQL_MODE;</a:t>
            </a:r>
            <a:br>
              <a:rPr lang="pt-BR" sz="800"/>
            </a:br>
            <a:r>
              <a:rPr lang="pt-BR" sz="800"/>
              <a:t>SET FOREIGN_KEY_CHECKS=@OLD_FOREIGN_KEY_CHECKS;</a:t>
            </a:r>
            <a:br>
              <a:rPr lang="pt-BR" sz="800"/>
            </a:br>
            <a:r>
              <a:rPr lang="pt-BR" sz="800"/>
              <a:t>SET UNIQUE_CHECKS=@OLD_UNIQUE_CHECKS;</a:t>
            </a:r>
            <a:br>
              <a:rPr lang="pt-BR" sz="800"/>
            </a:br>
            <a:endParaRPr lang="pt-BR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A73D-09D8-452F-B9B7-9C1AF175E0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7"/>
            <a:ext cx="9072567" cy="458781"/>
          </a:xfrm>
        </p:spPr>
        <p:txBody>
          <a:bodyPr>
            <a:spAutoFit/>
          </a:bodyPr>
          <a:lstStyle/>
          <a:p>
            <a:pPr lvl="0"/>
            <a:r>
              <a:rPr lang="pt-BR">
                <a:solidFill>
                  <a:srgbClr val="0BCE54"/>
                </a:solidFill>
              </a:rPr>
              <a:t>O que é rede social?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065E6-9A42-42FF-AE5D-B5D8E43CBD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27151"/>
            <a:ext cx="9072567" cy="3287716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pt-BR" sz="2000">
                <a:solidFill>
                  <a:srgbClr val="0BCE54"/>
                </a:solidFill>
              </a:rPr>
              <a:t>Rede social é um terno usado para analisar interações entre indivíduos, grupos, organizações ou até sociedades inteiras.</a:t>
            </a:r>
          </a:p>
          <a:p>
            <a:pPr lvl="0">
              <a:lnSpc>
                <a:spcPct val="110000"/>
              </a:lnSpc>
            </a:pPr>
            <a:r>
              <a:rPr lang="pt-BR" sz="2000">
                <a:solidFill>
                  <a:srgbClr val="0BCE54"/>
                </a:solidFill>
              </a:rPr>
              <a:t>Na internet tem o mesmo sentido só que consegue um maior número de interação entre indivíduos e/ou empresas, criando assim uma nova forma de relacionamento.</a:t>
            </a:r>
          </a:p>
          <a:p>
            <a:pPr lvl="0">
              <a:lnSpc>
                <a:spcPct val="110000"/>
              </a:lnSpc>
            </a:pPr>
            <a:r>
              <a:rPr lang="pt-BR" sz="2000">
                <a:solidFill>
                  <a:srgbClr val="0BCE54"/>
                </a:solidFill>
              </a:rPr>
              <a:t>“Os limites das redes não são limites de separação, mas limites de identidade. (...) Não é um limite físico, mas um limite de expectativas, de confiança e lealdade, o qual é permanentemente mantido e renegociado pela rede de comunicações.”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sz="2000">
                <a:solidFill>
                  <a:srgbClr val="0BCE54"/>
                </a:solidFill>
              </a:rPr>
              <a:t>			livro: O Tempo Das Redes, pp. 21/23. Editora Perspectiva S/A.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306E-FEF9-485E-BDA4-85DC5BBF8F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7"/>
            <a:ext cx="9072567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Primeira Etapa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1229B-ED39-413C-9E64-28916367EF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27151"/>
            <a:ext cx="9072567" cy="3287716"/>
          </a:xfrm>
        </p:spPr>
        <p:txBody>
          <a:bodyPr/>
          <a:lstStyle/>
          <a:p>
            <a:pPr lvl="0" indent="449637">
              <a:spcBef>
                <a:spcPts val="0"/>
              </a:spcBef>
            </a:pPr>
            <a:r>
              <a:rPr lang="pt-BR" sz="2200">
                <a:solidFill>
                  <a:srgbClr val="0BCE54"/>
                </a:solidFill>
                <a:latin typeface="Calibri" pitchFamily="18"/>
              </a:rPr>
              <a:t>No sistema que propomos, a tela inicial terá no cabeçalho da página a logo do IFFriends. Existirão duas opções de acesso: uma por meio de e-mail e senha (o login) (arquivo pagina1.html) e a outra opção será por meio de cadastro onde o usuário vai ser redirecionado para uma página onde terá que preencher os dados pedidos que serão: nome, e-mail, senha. Podendo também optar por inserir as seguintes informações: cidade, bairro, curso, data de nascimento, telefone, gênero e nome social.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5FB3-15AE-4545-825C-08F749ADC2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7"/>
            <a:ext cx="9072567" cy="947739"/>
          </a:xfrm>
        </p:spPr>
        <p:txBody>
          <a:bodyPr>
            <a:spAutoFit/>
          </a:bodyPr>
          <a:lstStyle/>
          <a:p>
            <a:pPr lvl="0"/>
            <a:r>
              <a:rPr lang="pt-BR">
                <a:solidFill>
                  <a:srgbClr val="0BCE54"/>
                </a:solidFill>
              </a:rPr>
              <a:t>Segunda Etapa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86E090-6F46-4FB6-8EBE-AF2D16183E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27151"/>
            <a:ext cx="9072567" cy="3287716"/>
          </a:xfrm>
        </p:spPr>
        <p:txBody>
          <a:bodyPr/>
          <a:lstStyle/>
          <a:p>
            <a:pPr lvl="0" indent="449637">
              <a:lnSpc>
                <a:spcPct val="100000"/>
              </a:lnSpc>
              <a:spcBef>
                <a:spcPts val="0"/>
              </a:spcBef>
            </a:pPr>
            <a:r>
              <a:rPr lang="pt-BR" sz="2000">
                <a:solidFill>
                  <a:srgbClr val="0BCE54"/>
                </a:solidFill>
                <a:latin typeface="Calibri" pitchFamily="18"/>
              </a:rPr>
              <a:t>Ao logar usuário estará na página inicial da rede social, e a organização se dá da seguinte forma:</a:t>
            </a:r>
          </a:p>
          <a:p>
            <a:pPr lvl="0" indent="449637">
              <a:lnSpc>
                <a:spcPct val="100000"/>
              </a:lnSpc>
              <a:spcBef>
                <a:spcPts val="0"/>
              </a:spcBef>
            </a:pPr>
            <a:r>
              <a:rPr lang="pt-BR" sz="2000">
                <a:solidFill>
                  <a:srgbClr val="0BCE54"/>
                </a:solidFill>
                <a:latin typeface="Calibri" pitchFamily="18"/>
              </a:rPr>
              <a:t>No topo uma barra de pesquisas, que permitirá procurar por pessoas e campi do Instituto Federal. Ao efetuar a busca, o usuário será redirecionado para uma página onde poderá selecionar que tipo de busca ele pretende fazer, podendo ser: pessoa ou campus. Ao lado da barra de pesquisas, haverá a </a:t>
            </a:r>
            <a:r>
              <a:rPr lang="pt-BR" sz="2000" u="sng">
                <a:solidFill>
                  <a:srgbClr val="0BCE54"/>
                </a:solidFill>
                <a:latin typeface="Calibri" pitchFamily="18"/>
              </a:rPr>
              <a:t>opção de configurações (representado pelo símbolo de uma roda dentada) para poder alterar seus dados como: e-mail, senha, data de nascimento, etc.</a:t>
            </a:r>
          </a:p>
          <a:p>
            <a:pPr lvl="0" indent="449637">
              <a:lnSpc>
                <a:spcPct val="100000"/>
              </a:lnSpc>
              <a:spcBef>
                <a:spcPts val="0"/>
              </a:spcBef>
            </a:pPr>
            <a:r>
              <a:rPr lang="pt-BR" sz="2000">
                <a:solidFill>
                  <a:srgbClr val="0BCE54"/>
                </a:solidFill>
                <a:latin typeface="Calibri" pitchFamily="18"/>
              </a:rPr>
              <a:t>No lado direito haverá a lista de amigos com os quais os usuários poderão </a:t>
            </a:r>
            <a:r>
              <a:rPr lang="pt-BR" sz="2000" u="sng">
                <a:solidFill>
                  <a:srgbClr val="0BCE54"/>
                </a:solidFill>
                <a:latin typeface="Calibri" pitchFamily="18"/>
              </a:rPr>
              <a:t>enviar mensagens.</a:t>
            </a:r>
            <a:endParaRPr lang="pt-BR" sz="2000">
              <a:solidFill>
                <a:srgbClr val="0BCE54"/>
              </a:solidFill>
              <a:latin typeface="Calibri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9968-5E30-45F6-9A2A-10F8FB0857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7"/>
            <a:ext cx="9072567" cy="947739"/>
          </a:xfrm>
        </p:spPr>
        <p:txBody>
          <a:bodyPr>
            <a:spAutoFit/>
          </a:bodyPr>
          <a:lstStyle/>
          <a:p>
            <a:pPr lvl="0"/>
            <a:r>
              <a:rPr lang="pt-BR">
                <a:solidFill>
                  <a:srgbClr val="0BCE54"/>
                </a:solidFill>
              </a:rPr>
              <a:t>Segunda Etapa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BFC6C4-B0C2-4FF1-B16A-71754A37DF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27151"/>
            <a:ext cx="9072567" cy="3287716"/>
          </a:xfrm>
        </p:spPr>
        <p:txBody>
          <a:bodyPr/>
          <a:lstStyle/>
          <a:p>
            <a:pPr lvl="0" indent="449637">
              <a:spcBef>
                <a:spcPts val="0"/>
              </a:spcBef>
            </a:pPr>
            <a:r>
              <a:rPr lang="pt-BR" sz="2200" u="sng">
                <a:solidFill>
                  <a:srgbClr val="0BCE54"/>
                </a:solidFill>
                <a:latin typeface="Calibri" pitchFamily="18"/>
              </a:rPr>
              <a:t>No centro da página haverá postagens dos usuários e dos campus, onde os usuários poderão comentar ou compartilhar o conteúdo. </a:t>
            </a:r>
            <a:r>
              <a:rPr lang="pt-BR" sz="2200">
                <a:solidFill>
                  <a:srgbClr val="0BCE54"/>
                </a:solidFill>
                <a:latin typeface="Calibri" pitchFamily="18"/>
              </a:rPr>
              <a:t>Os usuários podem entrar na página de outro usuário e </a:t>
            </a:r>
            <a:r>
              <a:rPr lang="pt-BR" sz="2200" u="sng">
                <a:solidFill>
                  <a:srgbClr val="0BCE54"/>
                </a:solidFill>
                <a:latin typeface="Calibri" pitchFamily="18"/>
              </a:rPr>
              <a:t>pedir solicitação de amizade</a:t>
            </a:r>
            <a:r>
              <a:rPr lang="pt-BR" sz="2200">
                <a:solidFill>
                  <a:srgbClr val="0BCE54"/>
                </a:solidFill>
                <a:latin typeface="Calibri" pitchFamily="18"/>
              </a:rPr>
              <a:t>, comentar nas postagens e </a:t>
            </a:r>
            <a:r>
              <a:rPr lang="pt-BR" sz="2200" u="sng">
                <a:solidFill>
                  <a:srgbClr val="0BCE54"/>
                </a:solidFill>
                <a:latin typeface="Calibri" pitchFamily="18"/>
              </a:rPr>
              <a:t>poder convidar essa pessoa para grupos</a:t>
            </a:r>
            <a:r>
              <a:rPr lang="pt-BR" sz="2200">
                <a:solidFill>
                  <a:srgbClr val="0BCE54"/>
                </a:solidFill>
                <a:latin typeface="Calibri" pitchFamily="18"/>
              </a:rPr>
              <a:t>.</a:t>
            </a:r>
          </a:p>
          <a:p>
            <a:pPr lvl="0" indent="449637">
              <a:spcBef>
                <a:spcPts val="0"/>
              </a:spcBef>
            </a:pPr>
            <a:r>
              <a:rPr lang="pt-BR" sz="2200">
                <a:solidFill>
                  <a:srgbClr val="0BCE54"/>
                </a:solidFill>
                <a:latin typeface="Calibri" pitchFamily="18"/>
              </a:rPr>
              <a:t>Esses grupos seriam similares aos grupos de Whatsapp, onde há o criador, administradores e os membros. Todos os usuários do IFFriends podem criar grupos e administrá-los como quiser, podendo apagar, editar, convidar seus amigos, conceder privilégios de administrador,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4A4C-8EDD-4596-BDB1-0AF6B14394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5B957CA-639D-412F-A8CD-EA1234E6D22C}"/>
              </a:ext>
            </a:extLst>
          </p:cNvPr>
          <p:cNvSpPr txBox="1"/>
          <p:nvPr/>
        </p:nvSpPr>
        <p:spPr>
          <a:xfrm>
            <a:off x="3408270" y="462759"/>
            <a:ext cx="6427390" cy="9477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login</a:t>
            </a:r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E2EBAC89-66D8-42E1-8EBC-EE22A9CF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494"/>
            <a:ext cx="10080629" cy="46270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14D3-FB10-4188-AF96-CDDE600D8A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1109"/>
            <a:ext cx="9070976" cy="947739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4D125F4-D741-41ED-A895-954B74D81364}"/>
              </a:ext>
            </a:extLst>
          </p:cNvPr>
          <p:cNvSpPr txBox="1"/>
          <p:nvPr/>
        </p:nvSpPr>
        <p:spPr>
          <a:xfrm>
            <a:off x="4535488" y="462759"/>
            <a:ext cx="4901119" cy="9477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Cadastro</a:t>
            </a: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550B91DF-A871-4FA1-AFBE-D09A5F08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" y="1073020"/>
            <a:ext cx="10080629" cy="45975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3B70-DE88-48B1-96DC-49C6403A5A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070976" cy="946147"/>
          </a:xfrm>
        </p:spPr>
        <p:txBody>
          <a:bodyPr/>
          <a:lstStyle/>
          <a:p>
            <a:pPr lvl="0"/>
            <a:r>
              <a:rPr lang="pt-BR">
                <a:solidFill>
                  <a:srgbClr val="0BCE54"/>
                </a:solidFill>
              </a:rPr>
              <a:t>Parte Gráfica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D5C7AB2-2096-445C-9D9D-F12FA55BFCD4}"/>
              </a:ext>
            </a:extLst>
          </p:cNvPr>
          <p:cNvSpPr txBox="1"/>
          <p:nvPr/>
        </p:nvSpPr>
        <p:spPr>
          <a:xfrm>
            <a:off x="4535488" y="473073"/>
            <a:ext cx="2986979" cy="570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646" b="0" i="0" u="none" strike="noStrike" kern="1200" cap="all" spc="0" baseline="0">
                <a:solidFill>
                  <a:srgbClr val="0BCE54"/>
                </a:solidFill>
                <a:uFillTx/>
                <a:latin typeface="Gill Sans MT"/>
              </a:rPr>
              <a:t>Feed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89C85D7-A3A5-4ED8-B393-C3438809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66" y="1050883"/>
            <a:ext cx="10080629" cy="46196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581</Words>
  <Application>Microsoft Office PowerPoint</Application>
  <PresentationFormat>Widescreen</PresentationFormat>
  <Paragraphs>70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Liberation Sans</vt:lpstr>
      <vt:lpstr>Liberation Serif</vt:lpstr>
      <vt:lpstr>Galeria</vt:lpstr>
      <vt:lpstr>Rede Social</vt:lpstr>
      <vt:lpstr>IFFriends</vt:lpstr>
      <vt:lpstr>O que é rede social?</vt:lpstr>
      <vt:lpstr>Primeira Etapa</vt:lpstr>
      <vt:lpstr>Segunda Etapa</vt:lpstr>
      <vt:lpstr>Segunda Etapa</vt:lpstr>
      <vt:lpstr>Parte Gráfica</vt:lpstr>
      <vt:lpstr>Parte Gráfica</vt:lpstr>
      <vt:lpstr>Parte Gráfica</vt:lpstr>
      <vt:lpstr>Parte Gráfica</vt:lpstr>
      <vt:lpstr>Parte Gráfica</vt:lpstr>
      <vt:lpstr>Parte Gráfica</vt:lpstr>
      <vt:lpstr>Parte Gráfica</vt:lpstr>
      <vt:lpstr>Parte Gráfica</vt:lpstr>
      <vt:lpstr>Parte Gráfica</vt:lpstr>
      <vt:lpstr>Parte Gráfica</vt:lpstr>
      <vt:lpstr>Parte Gráfica</vt:lpstr>
      <vt:lpstr>Banco de dados</vt:lpstr>
      <vt:lpstr>Banco de Dados</vt:lpstr>
      <vt:lpstr>Banco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Social</dc:title>
  <dc:creator>Antonio Carlos</dc:creator>
  <cp:lastModifiedBy>Antonio Carlos</cp:lastModifiedBy>
  <cp:revision>9</cp:revision>
  <dcterms:created xsi:type="dcterms:W3CDTF">2018-11-13T15:17:22Z</dcterms:created>
  <dcterms:modified xsi:type="dcterms:W3CDTF">2019-01-28T04:54:29Z</dcterms:modified>
</cp:coreProperties>
</file>