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7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8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0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1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2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2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2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2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2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Google Shape;241;p5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Google Shape;255;p61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2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3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4" name="Google Shape;274;p65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2" type="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6"/>
          <p:cNvSpPr txBox="1"/>
          <p:nvPr/>
        </p:nvSpPr>
        <p:spPr>
          <a:xfrm>
            <a:off x="3384360" y="6432120"/>
            <a:ext cx="66956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Professora: Renata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Alunos: João, Leonardo e Paulo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5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5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https://docs.google.com/spreadsheets/d/1x5sJxbpqWEvplaHbKmWCXz_mSvb25qA1B046rbw5L3U/edit#gid=260205465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rede social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 txBox="1"/>
          <p:nvPr/>
        </p:nvSpPr>
        <p:spPr>
          <a:xfrm>
            <a:off x="504000" y="1759680"/>
            <a:ext cx="9072000" cy="51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pessoas acreditam que redes sociais e mídias sociais são a mesma coisa e que os termos podem ser usados como sinônimos, mas não é verdade. Mídia social é o uso de tecnologias para tornar interativo o diálogo entre pessoas; já rede social é uma estrutura social formada por pessoas que compartilham interesses similares.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sociais, no mundo virtual, são sites e aplicativos que operam em níveis diversos — como profissional, de relacionamento, dentre outros — mas sempre permitindo o compartilhamento de informações entre pessoas e/ou empresas.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os tipos de redes sociais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achar que redes sociais são todas iguais, mas não é bem assim.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elas costumam ser divididas em diferentes tipos, de acordo com o objetivo dos usuários ao criarem um perfil. E uma mesma rede social pode ser de mais de um tipo.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classificação mais comum é: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relacionamento –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Facebook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entretenimento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YouTube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profissional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LinkedIn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nicho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Redes sociais de nicho são aquelas voltadas para um público específico, seja uma categoria profissional ou pessoas que possuem um interesse específico em comum.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Motivo para criação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9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429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benefícios do IFF ter sua própria rede social é a de que os alunos e professores vão poder ter uma interação melhor uns com outros facilitando em um todo a comunicação entre eles.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0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Opiniões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0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opinião dos usuários de uma rede social é sempre importante, para que as pessoas não se cansem, ou não se sintam desconfortáveis ao navegar na página.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ajuda de um formulário pudemos receber o que seria ideal e o que seria ruim em um próximo projeto.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http://tinyurl.com/Formulario-Rede-Social-IFF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usadas hoje em 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1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mais utilizadas nas redes sociais hoje em dia são: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– linguagem é php transformada em c++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– linguagem é java e scala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 -  linguagem é java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– linguagem erlang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Instagram – linguagem python e john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-  linguagem python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200" y="1799640"/>
            <a:ext cx="77972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3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40" y="1799640"/>
            <a:ext cx="750276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4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400" u="none" cap="none" strike="noStrike">
                <a:latin typeface="Arial"/>
                <a:ea typeface="Arial"/>
                <a:cs typeface="Arial"/>
                <a:sym typeface="Arial"/>
              </a:rPr>
              <a:t>Coisas para implementar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Chat de texto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Feed de notícias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Compartilhamento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Produtividade e Diversão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Personalização de conteúdos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