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BB448901-1756-074B-8BC3-E04F3CB165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751C056F-E084-3F4C-93E3-5FA9763D531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20EB046-39D5-B446-A08C-0FF2E1DE7143}" type="datetimeFigureOut">
              <a:rPr lang="pt-BR"/>
              <a:pPr>
                <a:defRPr/>
              </a:pPr>
              <a:t>22/03/2022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="" xmlns:a16="http://schemas.microsoft.com/office/drawing/2014/main" id="{3B30DAB4-B905-8C4F-8839-CA526D66CA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="" xmlns:a16="http://schemas.microsoft.com/office/drawing/2014/main" id="{C7795CE5-A816-8B41-BEAC-D51F4AD2B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73977C3-6AEF-1948-8913-DE3DCDA0E2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247D1B9A-2984-F646-AA66-C88811F6D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BD4AE39-D976-0E4F-B40E-E13D954A24D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98167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Imagem de Slide 1">
            <a:extLst>
              <a:ext uri="{FF2B5EF4-FFF2-40B4-BE49-F238E27FC236}">
                <a16:creationId xmlns="" xmlns:a16="http://schemas.microsoft.com/office/drawing/2014/main" id="{ACEACDC0-D980-C442-8FB8-A2DC915F68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Espaço Reservado para Anotações 2">
            <a:extLst>
              <a:ext uri="{FF2B5EF4-FFF2-40B4-BE49-F238E27FC236}">
                <a16:creationId xmlns="" xmlns:a16="http://schemas.microsoft.com/office/drawing/2014/main" id="{03B488EC-70C1-4343-97EA-50CA1E35B1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15363" name="Espaço Reservado para Número de Slide 3">
            <a:extLst>
              <a:ext uri="{FF2B5EF4-FFF2-40B4-BE49-F238E27FC236}">
                <a16:creationId xmlns="" xmlns:a16="http://schemas.microsoft.com/office/drawing/2014/main" id="{EA43230C-A0E6-E14D-88D3-21C3DB44D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446602-9EA3-294F-925C-685300D83E11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Espaço Reservado para Imagem de Slide 1">
            <a:extLst>
              <a:ext uri="{FF2B5EF4-FFF2-40B4-BE49-F238E27FC236}">
                <a16:creationId xmlns="" xmlns:a16="http://schemas.microsoft.com/office/drawing/2014/main" id="{72A20D10-E886-1844-856A-AF219FDEDC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Espaço Reservado para Anotações 2">
            <a:extLst>
              <a:ext uri="{FF2B5EF4-FFF2-40B4-BE49-F238E27FC236}">
                <a16:creationId xmlns="" xmlns:a16="http://schemas.microsoft.com/office/drawing/2014/main" id="{6BBB1087-3536-EA49-B6CB-E49FC51865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33795" name="Espaço Reservado para Número de Slide 3">
            <a:extLst>
              <a:ext uri="{FF2B5EF4-FFF2-40B4-BE49-F238E27FC236}">
                <a16:creationId xmlns="" xmlns:a16="http://schemas.microsoft.com/office/drawing/2014/main" id="{2ABF63F0-AD40-C84E-94CD-9F182B1204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E1A144-D9C0-8540-8992-AAEB57F3F60E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Espaço Reservado para Imagem de Slide 1">
            <a:extLst>
              <a:ext uri="{FF2B5EF4-FFF2-40B4-BE49-F238E27FC236}">
                <a16:creationId xmlns="" xmlns:a16="http://schemas.microsoft.com/office/drawing/2014/main" id="{131B34D8-6EEC-5D45-B372-5EE51B0BCD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Espaço Reservado para Anotações 2">
            <a:extLst>
              <a:ext uri="{FF2B5EF4-FFF2-40B4-BE49-F238E27FC236}">
                <a16:creationId xmlns="" xmlns:a16="http://schemas.microsoft.com/office/drawing/2014/main" id="{3733A77D-C6EB-3347-B336-B8E7F5D194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35843" name="Espaço Reservado para Número de Slide 3">
            <a:extLst>
              <a:ext uri="{FF2B5EF4-FFF2-40B4-BE49-F238E27FC236}">
                <a16:creationId xmlns="" xmlns:a16="http://schemas.microsoft.com/office/drawing/2014/main" id="{4517B73B-1C0A-5043-B13F-DC493766B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CE92D6-C064-3B48-8A15-54BE70DDBCE6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Espaço Reservado para Imagem de Slide 1">
            <a:extLst>
              <a:ext uri="{FF2B5EF4-FFF2-40B4-BE49-F238E27FC236}">
                <a16:creationId xmlns="" xmlns:a16="http://schemas.microsoft.com/office/drawing/2014/main" id="{A5DE0F4D-6B4D-B044-889D-C1D4A50B89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Espaço Reservado para Anotações 2">
            <a:extLst>
              <a:ext uri="{FF2B5EF4-FFF2-40B4-BE49-F238E27FC236}">
                <a16:creationId xmlns="" xmlns:a16="http://schemas.microsoft.com/office/drawing/2014/main" id="{0C9D92A8-57E2-5945-9F41-9C8F3C730F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37891" name="Espaço Reservado para Número de Slide 3">
            <a:extLst>
              <a:ext uri="{FF2B5EF4-FFF2-40B4-BE49-F238E27FC236}">
                <a16:creationId xmlns="" xmlns:a16="http://schemas.microsoft.com/office/drawing/2014/main" id="{FEEE02B1-47FA-A64D-982C-43BA3C8F2C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3DD6CD-16E5-CE4D-ABD0-8E582379FE4D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ço Reservado para Imagem de Slide 1">
            <a:extLst>
              <a:ext uri="{FF2B5EF4-FFF2-40B4-BE49-F238E27FC236}">
                <a16:creationId xmlns="" xmlns:a16="http://schemas.microsoft.com/office/drawing/2014/main" id="{D1833E59-9E99-C94E-890A-22F9305D73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Espaço Reservado para Anotações 2">
            <a:extLst>
              <a:ext uri="{FF2B5EF4-FFF2-40B4-BE49-F238E27FC236}">
                <a16:creationId xmlns="" xmlns:a16="http://schemas.microsoft.com/office/drawing/2014/main" id="{12001E86-3EAF-0349-B47B-445AFCFEC9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39939" name="Espaço Reservado para Número de Slide 3">
            <a:extLst>
              <a:ext uri="{FF2B5EF4-FFF2-40B4-BE49-F238E27FC236}">
                <a16:creationId xmlns="" xmlns:a16="http://schemas.microsoft.com/office/drawing/2014/main" id="{48206C1A-BC56-094A-9571-E37462C64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98E458-03BB-0641-84DD-FC37168AA7D0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Espaço Reservado para Imagem de Slide 1">
            <a:extLst>
              <a:ext uri="{FF2B5EF4-FFF2-40B4-BE49-F238E27FC236}">
                <a16:creationId xmlns="" xmlns:a16="http://schemas.microsoft.com/office/drawing/2014/main" id="{36139AED-6F9C-EE45-9679-1B70D2F48A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Espaço Reservado para Anotações 2">
            <a:extLst>
              <a:ext uri="{FF2B5EF4-FFF2-40B4-BE49-F238E27FC236}">
                <a16:creationId xmlns="" xmlns:a16="http://schemas.microsoft.com/office/drawing/2014/main" id="{E84AEA51-FD33-9F45-91D8-FD6FB713BB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41987" name="Espaço Reservado para Número de Slide 3">
            <a:extLst>
              <a:ext uri="{FF2B5EF4-FFF2-40B4-BE49-F238E27FC236}">
                <a16:creationId xmlns="" xmlns:a16="http://schemas.microsoft.com/office/drawing/2014/main" id="{222792F4-D7E0-C548-B0FC-0BCA73CD86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FEE13E-3F7C-424A-9E74-EF8984AB484A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Espaço Reservado para Imagem de Slide 1">
            <a:extLst>
              <a:ext uri="{FF2B5EF4-FFF2-40B4-BE49-F238E27FC236}">
                <a16:creationId xmlns="" xmlns:a16="http://schemas.microsoft.com/office/drawing/2014/main" id="{25FC4352-4636-8442-8469-AACADA7F44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Espaço Reservado para Anotações 2">
            <a:extLst>
              <a:ext uri="{FF2B5EF4-FFF2-40B4-BE49-F238E27FC236}">
                <a16:creationId xmlns="" xmlns:a16="http://schemas.microsoft.com/office/drawing/2014/main" id="{E5D5AF67-BBB8-E643-80B2-25F4D85D42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44035" name="Espaço Reservado para Número de Slide 3">
            <a:extLst>
              <a:ext uri="{FF2B5EF4-FFF2-40B4-BE49-F238E27FC236}">
                <a16:creationId xmlns="" xmlns:a16="http://schemas.microsoft.com/office/drawing/2014/main" id="{B10C8B00-4FFA-4141-9098-50B156757B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894AD8-69F3-3E44-8341-449A02608C07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Espaço Reservado para Imagem de Slide 1">
            <a:extLst>
              <a:ext uri="{FF2B5EF4-FFF2-40B4-BE49-F238E27FC236}">
                <a16:creationId xmlns="" xmlns:a16="http://schemas.microsoft.com/office/drawing/2014/main" id="{568C04ED-EE0D-794A-9B16-5DE63677AC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Espaço Reservado para Anotações 2">
            <a:extLst>
              <a:ext uri="{FF2B5EF4-FFF2-40B4-BE49-F238E27FC236}">
                <a16:creationId xmlns="" xmlns:a16="http://schemas.microsoft.com/office/drawing/2014/main" id="{82E237C2-D350-7A49-B80A-3C5E6E8FF9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46083" name="Espaço Reservado para Número de Slide 3">
            <a:extLst>
              <a:ext uri="{FF2B5EF4-FFF2-40B4-BE49-F238E27FC236}">
                <a16:creationId xmlns="" xmlns:a16="http://schemas.microsoft.com/office/drawing/2014/main" id="{2737FBD7-DEFB-E341-9C27-BE541EE2BF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5BA3A4-B640-1D4C-BAFB-9DA719A52758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Espaço Reservado para Imagem de Slide 1">
            <a:extLst>
              <a:ext uri="{FF2B5EF4-FFF2-40B4-BE49-F238E27FC236}">
                <a16:creationId xmlns="" xmlns:a16="http://schemas.microsoft.com/office/drawing/2014/main" id="{5B5194F9-7429-3D4F-877C-634CE7CB72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Espaço Reservado para Anotações 2">
            <a:extLst>
              <a:ext uri="{FF2B5EF4-FFF2-40B4-BE49-F238E27FC236}">
                <a16:creationId xmlns="" xmlns:a16="http://schemas.microsoft.com/office/drawing/2014/main" id="{BBAC6FF0-82D2-1245-B815-498DEE9D21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48131" name="Espaço Reservado para Número de Slide 3">
            <a:extLst>
              <a:ext uri="{FF2B5EF4-FFF2-40B4-BE49-F238E27FC236}">
                <a16:creationId xmlns="" xmlns:a16="http://schemas.microsoft.com/office/drawing/2014/main" id="{75857FC2-18D0-2742-AFD1-D185D1CBF7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9BBF5D-FDE6-CE40-89E5-ADBFE0945806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Espaço Reservado para Imagem de Slide 1">
            <a:extLst>
              <a:ext uri="{FF2B5EF4-FFF2-40B4-BE49-F238E27FC236}">
                <a16:creationId xmlns="" xmlns:a16="http://schemas.microsoft.com/office/drawing/2014/main" id="{8B68B49E-635F-0A41-B20B-47EF51FCE8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Espaço Reservado para Anotações 2">
            <a:extLst>
              <a:ext uri="{FF2B5EF4-FFF2-40B4-BE49-F238E27FC236}">
                <a16:creationId xmlns="" xmlns:a16="http://schemas.microsoft.com/office/drawing/2014/main" id="{C6BEA1BD-9173-5F42-9286-8AB929524D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50179" name="Espaço Reservado para Número de Slide 3">
            <a:extLst>
              <a:ext uri="{FF2B5EF4-FFF2-40B4-BE49-F238E27FC236}">
                <a16:creationId xmlns="" xmlns:a16="http://schemas.microsoft.com/office/drawing/2014/main" id="{E1E47F91-14F2-274B-9E7E-0B15E40B5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6BD270-3EBA-3947-B16E-640F047A43B1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Espaço Reservado para Imagem de Slide 1">
            <a:extLst>
              <a:ext uri="{FF2B5EF4-FFF2-40B4-BE49-F238E27FC236}">
                <a16:creationId xmlns="" xmlns:a16="http://schemas.microsoft.com/office/drawing/2014/main" id="{602AEAF3-6D7E-914A-9BE6-8B9D5BD4D5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Espaço Reservado para Anotações 2">
            <a:extLst>
              <a:ext uri="{FF2B5EF4-FFF2-40B4-BE49-F238E27FC236}">
                <a16:creationId xmlns="" xmlns:a16="http://schemas.microsoft.com/office/drawing/2014/main" id="{F9E0CD04-63FC-744A-8C94-EE35A095C3F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52227" name="Espaço Reservado para Número de Slide 3">
            <a:extLst>
              <a:ext uri="{FF2B5EF4-FFF2-40B4-BE49-F238E27FC236}">
                <a16:creationId xmlns="" xmlns:a16="http://schemas.microsoft.com/office/drawing/2014/main" id="{51447435-268B-954C-B3AE-511C4F6985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30F720-21E5-354A-8C07-FE3CF23BA40E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ço Reservado para Imagem de Slide 1">
            <a:extLst>
              <a:ext uri="{FF2B5EF4-FFF2-40B4-BE49-F238E27FC236}">
                <a16:creationId xmlns="" xmlns:a16="http://schemas.microsoft.com/office/drawing/2014/main" id="{D3642513-FDA5-474B-BA29-4D91209156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Espaço Reservado para Anotações 2">
            <a:extLst>
              <a:ext uri="{FF2B5EF4-FFF2-40B4-BE49-F238E27FC236}">
                <a16:creationId xmlns="" xmlns:a16="http://schemas.microsoft.com/office/drawing/2014/main" id="{51659B03-654C-F443-A11D-FA7414E2AF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17411" name="Espaço Reservado para Número de Slide 3">
            <a:extLst>
              <a:ext uri="{FF2B5EF4-FFF2-40B4-BE49-F238E27FC236}">
                <a16:creationId xmlns="" xmlns:a16="http://schemas.microsoft.com/office/drawing/2014/main" id="{F8EDB9FF-0D6C-B74B-805D-D13951392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53EE05-D2D8-914A-9612-849070F98267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Espaço Reservado para Imagem de Slide 1">
            <a:extLst>
              <a:ext uri="{FF2B5EF4-FFF2-40B4-BE49-F238E27FC236}">
                <a16:creationId xmlns="" xmlns:a16="http://schemas.microsoft.com/office/drawing/2014/main" id="{D6F27153-0523-4347-B54F-8F4769C180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4" name="Espaço Reservado para Anotações 2">
            <a:extLst>
              <a:ext uri="{FF2B5EF4-FFF2-40B4-BE49-F238E27FC236}">
                <a16:creationId xmlns="" xmlns:a16="http://schemas.microsoft.com/office/drawing/2014/main" id="{2523327B-FDB2-ED4D-94D4-C2A50505B3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54275" name="Espaço Reservado para Número de Slide 3">
            <a:extLst>
              <a:ext uri="{FF2B5EF4-FFF2-40B4-BE49-F238E27FC236}">
                <a16:creationId xmlns="" xmlns:a16="http://schemas.microsoft.com/office/drawing/2014/main" id="{13A3083D-9D27-E842-9FB2-75365042D2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F3C1B9-FE4C-0445-9AA3-83874DF8632C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Espaço Reservado para Imagem de Slide 1">
            <a:extLst>
              <a:ext uri="{FF2B5EF4-FFF2-40B4-BE49-F238E27FC236}">
                <a16:creationId xmlns="" xmlns:a16="http://schemas.microsoft.com/office/drawing/2014/main" id="{26916B46-B9D2-3C4C-AA46-5B2417F8E1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Espaço Reservado para Anotações 2">
            <a:extLst>
              <a:ext uri="{FF2B5EF4-FFF2-40B4-BE49-F238E27FC236}">
                <a16:creationId xmlns="" xmlns:a16="http://schemas.microsoft.com/office/drawing/2014/main" id="{3E64F086-67E6-9D43-9FA9-4403466FE4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56323" name="Espaço Reservado para Número de Slide 3">
            <a:extLst>
              <a:ext uri="{FF2B5EF4-FFF2-40B4-BE49-F238E27FC236}">
                <a16:creationId xmlns="" xmlns:a16="http://schemas.microsoft.com/office/drawing/2014/main" id="{08824DCC-7617-2F40-8C93-BA25060F7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C24135-143F-E946-908E-F8DAB86E42B3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Espaço Reservado para Imagem de Slide 1">
            <a:extLst>
              <a:ext uri="{FF2B5EF4-FFF2-40B4-BE49-F238E27FC236}">
                <a16:creationId xmlns="" xmlns:a16="http://schemas.microsoft.com/office/drawing/2014/main" id="{FB245864-12BD-DB43-8E53-03AA50D66C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Espaço Reservado para Anotações 2">
            <a:extLst>
              <a:ext uri="{FF2B5EF4-FFF2-40B4-BE49-F238E27FC236}">
                <a16:creationId xmlns="" xmlns:a16="http://schemas.microsoft.com/office/drawing/2014/main" id="{55F04D0D-9B14-E248-9E59-FCC13014AD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58371" name="Espaço Reservado para Número de Slide 3">
            <a:extLst>
              <a:ext uri="{FF2B5EF4-FFF2-40B4-BE49-F238E27FC236}">
                <a16:creationId xmlns="" xmlns:a16="http://schemas.microsoft.com/office/drawing/2014/main" id="{17EAB620-4159-704B-974F-244EEBFFA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246A51-D6E6-B54F-B87C-99C82E28D235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Espaço Reservado para Imagem de Slide 1">
            <a:extLst>
              <a:ext uri="{FF2B5EF4-FFF2-40B4-BE49-F238E27FC236}">
                <a16:creationId xmlns="" xmlns:a16="http://schemas.microsoft.com/office/drawing/2014/main" id="{097B15D8-B9C0-974E-BF88-D27895E1BC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8" name="Espaço Reservado para Anotações 2">
            <a:extLst>
              <a:ext uri="{FF2B5EF4-FFF2-40B4-BE49-F238E27FC236}">
                <a16:creationId xmlns="" xmlns:a16="http://schemas.microsoft.com/office/drawing/2014/main" id="{15C225BE-619F-F144-ABC7-60ECC5310B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60419" name="Espaço Reservado para Número de Slide 3">
            <a:extLst>
              <a:ext uri="{FF2B5EF4-FFF2-40B4-BE49-F238E27FC236}">
                <a16:creationId xmlns="" xmlns:a16="http://schemas.microsoft.com/office/drawing/2014/main" id="{8F5FC299-0362-6741-9AE3-B858078419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B98262-AE92-954D-A297-E268BAFD6F3E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Espaço Reservado para Imagem de Slide 1">
            <a:extLst>
              <a:ext uri="{FF2B5EF4-FFF2-40B4-BE49-F238E27FC236}">
                <a16:creationId xmlns="" xmlns:a16="http://schemas.microsoft.com/office/drawing/2014/main" id="{8F3539C5-D1CA-7F42-986B-C2897255F0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Espaço Reservado para Anotações 2">
            <a:extLst>
              <a:ext uri="{FF2B5EF4-FFF2-40B4-BE49-F238E27FC236}">
                <a16:creationId xmlns="" xmlns:a16="http://schemas.microsoft.com/office/drawing/2014/main" id="{1BFEB878-A2FC-D94C-BB36-3CA59F882D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19459" name="Espaço Reservado para Número de Slide 3">
            <a:extLst>
              <a:ext uri="{FF2B5EF4-FFF2-40B4-BE49-F238E27FC236}">
                <a16:creationId xmlns="" xmlns:a16="http://schemas.microsoft.com/office/drawing/2014/main" id="{73765CDF-8F61-7D4D-A14A-A8539C5B4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32A899-FB65-E947-BD3E-85DAFB42370C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Espaço Reservado para Imagem de Slide 1">
            <a:extLst>
              <a:ext uri="{FF2B5EF4-FFF2-40B4-BE49-F238E27FC236}">
                <a16:creationId xmlns="" xmlns:a16="http://schemas.microsoft.com/office/drawing/2014/main" id="{67D4B0FD-4D89-AB4F-BC8B-6E2B7C9C6B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Espaço Reservado para Anotações 2">
            <a:extLst>
              <a:ext uri="{FF2B5EF4-FFF2-40B4-BE49-F238E27FC236}">
                <a16:creationId xmlns="" xmlns:a16="http://schemas.microsoft.com/office/drawing/2014/main" id="{DE97858B-EB1E-664E-85A9-F7A66A7E15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21507" name="Espaço Reservado para Número de Slide 3">
            <a:extLst>
              <a:ext uri="{FF2B5EF4-FFF2-40B4-BE49-F238E27FC236}">
                <a16:creationId xmlns="" xmlns:a16="http://schemas.microsoft.com/office/drawing/2014/main" id="{E9F0F186-644C-EC4F-9756-AE72029D83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A4978C-BBFC-A44C-B2C1-BE28F9CE3392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ço Reservado para Imagem de Slide 1">
            <a:extLst>
              <a:ext uri="{FF2B5EF4-FFF2-40B4-BE49-F238E27FC236}">
                <a16:creationId xmlns="" xmlns:a16="http://schemas.microsoft.com/office/drawing/2014/main" id="{26982DC2-E6F6-CC48-A517-E7D86F22C0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Espaço Reservado para Anotações 2">
            <a:extLst>
              <a:ext uri="{FF2B5EF4-FFF2-40B4-BE49-F238E27FC236}">
                <a16:creationId xmlns="" xmlns:a16="http://schemas.microsoft.com/office/drawing/2014/main" id="{E7447C34-77DE-984E-BB8B-9E782914B4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23555" name="Espaço Reservado para Número de Slide 3">
            <a:extLst>
              <a:ext uri="{FF2B5EF4-FFF2-40B4-BE49-F238E27FC236}">
                <a16:creationId xmlns="" xmlns:a16="http://schemas.microsoft.com/office/drawing/2014/main" id="{CC6D62DA-1852-9746-B267-7055D1FE96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1BBB4D-63FF-2A46-BF0C-7115AFA73C59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Espaço Reservado para Imagem de Slide 1">
            <a:extLst>
              <a:ext uri="{FF2B5EF4-FFF2-40B4-BE49-F238E27FC236}">
                <a16:creationId xmlns="" xmlns:a16="http://schemas.microsoft.com/office/drawing/2014/main" id="{482B1821-919C-8848-8043-6FD777BC91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Espaço Reservado para Anotações 2">
            <a:extLst>
              <a:ext uri="{FF2B5EF4-FFF2-40B4-BE49-F238E27FC236}">
                <a16:creationId xmlns="" xmlns:a16="http://schemas.microsoft.com/office/drawing/2014/main" id="{75E02257-8569-B445-8482-9D01EFC1A3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25603" name="Espaço Reservado para Número de Slide 3">
            <a:extLst>
              <a:ext uri="{FF2B5EF4-FFF2-40B4-BE49-F238E27FC236}">
                <a16:creationId xmlns="" xmlns:a16="http://schemas.microsoft.com/office/drawing/2014/main" id="{E356ED3A-9191-9543-8256-C7C46419BD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A2FDE4-27F5-344A-BE5C-ACB89A4A83ED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Espaço Reservado para Imagem de Slide 1">
            <a:extLst>
              <a:ext uri="{FF2B5EF4-FFF2-40B4-BE49-F238E27FC236}">
                <a16:creationId xmlns="" xmlns:a16="http://schemas.microsoft.com/office/drawing/2014/main" id="{3695EE7B-7D31-E94F-91C6-83608043C48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Espaço Reservado para Anotações 2">
            <a:extLst>
              <a:ext uri="{FF2B5EF4-FFF2-40B4-BE49-F238E27FC236}">
                <a16:creationId xmlns="" xmlns:a16="http://schemas.microsoft.com/office/drawing/2014/main" id="{31C4A191-E09E-2048-84EA-AB720018B2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27651" name="Espaço Reservado para Número de Slide 3">
            <a:extLst>
              <a:ext uri="{FF2B5EF4-FFF2-40B4-BE49-F238E27FC236}">
                <a16:creationId xmlns="" xmlns:a16="http://schemas.microsoft.com/office/drawing/2014/main" id="{694984AC-F53C-A349-90BC-BDF7D68B97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623BA8-F5BB-0D45-9AAB-76E6BA00603C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ço Reservado para Imagem de Slide 1">
            <a:extLst>
              <a:ext uri="{FF2B5EF4-FFF2-40B4-BE49-F238E27FC236}">
                <a16:creationId xmlns="" xmlns:a16="http://schemas.microsoft.com/office/drawing/2014/main" id="{75175C46-B23A-B441-8DC2-CC0005FD9E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Espaço Reservado para Anotações 2">
            <a:extLst>
              <a:ext uri="{FF2B5EF4-FFF2-40B4-BE49-F238E27FC236}">
                <a16:creationId xmlns="" xmlns:a16="http://schemas.microsoft.com/office/drawing/2014/main" id="{FC3D507A-E115-DD4B-BDF9-18902C6F09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29699" name="Espaço Reservado para Número de Slide 3">
            <a:extLst>
              <a:ext uri="{FF2B5EF4-FFF2-40B4-BE49-F238E27FC236}">
                <a16:creationId xmlns="" xmlns:a16="http://schemas.microsoft.com/office/drawing/2014/main" id="{1D355ACC-928A-2B40-843F-13DE9C221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41FF75-8DC4-AE4A-AC05-495946F3B983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>
            <a:extLst>
              <a:ext uri="{FF2B5EF4-FFF2-40B4-BE49-F238E27FC236}">
                <a16:creationId xmlns="" xmlns:a16="http://schemas.microsoft.com/office/drawing/2014/main" id="{80EE90E0-68FD-E24E-BC3A-0B6B0AC08A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Espaço Reservado para Anotações 2">
            <a:extLst>
              <a:ext uri="{FF2B5EF4-FFF2-40B4-BE49-F238E27FC236}">
                <a16:creationId xmlns="" xmlns:a16="http://schemas.microsoft.com/office/drawing/2014/main" id="{5BB2992A-FE6C-1045-91E2-137C77198B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31747" name="Espaço Reservado para Número de Slide 3">
            <a:extLst>
              <a:ext uri="{FF2B5EF4-FFF2-40B4-BE49-F238E27FC236}">
                <a16:creationId xmlns="" xmlns:a16="http://schemas.microsoft.com/office/drawing/2014/main" id="{E11F7B62-9714-0F4C-89C0-12FBC4B11F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D9C034-9543-414D-AF02-B72ADF3B7C79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0C2534F8-E7D5-444C-980A-E5FEDC5A61BA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pt-BR">
              <a:latin typeface="Arial" charset="0"/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="" xmlns:a16="http://schemas.microsoft.com/office/drawing/2014/main" id="{DE1DD76F-DD76-9146-865D-949EFDCFE95F}"/>
              </a:ext>
            </a:extLst>
          </p:cNvPr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>
              <a:gd name="T0" fmla="*/ 0 w 3625"/>
              <a:gd name="T1" fmla="*/ 1491 h 1492"/>
              <a:gd name="T2" fmla="*/ 0 w 3625"/>
              <a:gd name="T3" fmla="*/ 0 h 1492"/>
              <a:gd name="T4" fmla="*/ 171 w 3625"/>
              <a:gd name="T5" fmla="*/ 3 h 1492"/>
              <a:gd name="T6" fmla="*/ 355 w 3625"/>
              <a:gd name="T7" fmla="*/ 9 h 1492"/>
              <a:gd name="T8" fmla="*/ 499 w 3625"/>
              <a:gd name="T9" fmla="*/ 21 h 1492"/>
              <a:gd name="T10" fmla="*/ 650 w 3625"/>
              <a:gd name="T11" fmla="*/ 36 h 1492"/>
              <a:gd name="T12" fmla="*/ 809 w 3625"/>
              <a:gd name="T13" fmla="*/ 54 h 1492"/>
              <a:gd name="T14" fmla="*/ 957 w 3625"/>
              <a:gd name="T15" fmla="*/ 78 h 1492"/>
              <a:gd name="T16" fmla="*/ 1119 w 3625"/>
              <a:gd name="T17" fmla="*/ 105 h 1492"/>
              <a:gd name="T18" fmla="*/ 1261 w 3625"/>
              <a:gd name="T19" fmla="*/ 133 h 1492"/>
              <a:gd name="T20" fmla="*/ 1441 w 3625"/>
              <a:gd name="T21" fmla="*/ 175 h 1492"/>
              <a:gd name="T22" fmla="*/ 1598 w 3625"/>
              <a:gd name="T23" fmla="*/ 217 h 1492"/>
              <a:gd name="T24" fmla="*/ 1763 w 3625"/>
              <a:gd name="T25" fmla="*/ 269 h 1492"/>
              <a:gd name="T26" fmla="*/ 1887 w 3625"/>
              <a:gd name="T27" fmla="*/ 308 h 1492"/>
              <a:gd name="T28" fmla="*/ 2085 w 3625"/>
              <a:gd name="T29" fmla="*/ 384 h 1492"/>
              <a:gd name="T30" fmla="*/ 2230 w 3625"/>
              <a:gd name="T31" fmla="*/ 444 h 1492"/>
              <a:gd name="T32" fmla="*/ 2456 w 3625"/>
              <a:gd name="T33" fmla="*/ 547 h 1492"/>
              <a:gd name="T34" fmla="*/ 2666 w 3625"/>
              <a:gd name="T35" fmla="*/ 662 h 1492"/>
              <a:gd name="T36" fmla="*/ 2859 w 3625"/>
              <a:gd name="T37" fmla="*/ 786 h 1492"/>
              <a:gd name="T38" fmla="*/ 3046 w 3625"/>
              <a:gd name="T39" fmla="*/ 920 h 1492"/>
              <a:gd name="T40" fmla="*/ 3193 w 3625"/>
              <a:gd name="T41" fmla="*/ 1038 h 1492"/>
              <a:gd name="T42" fmla="*/ 3332 w 3625"/>
              <a:gd name="T43" fmla="*/ 1168 h 1492"/>
              <a:gd name="T44" fmla="*/ 3440 w 3625"/>
              <a:gd name="T45" fmla="*/ 1280 h 1492"/>
              <a:gd name="T46" fmla="*/ 3524 w 3625"/>
              <a:gd name="T47" fmla="*/ 1380 h 1492"/>
              <a:gd name="T48" fmla="*/ 3624 w 3625"/>
              <a:gd name="T49" fmla="*/ 1491 h 1492"/>
              <a:gd name="T50" fmla="*/ 3608 w 3625"/>
              <a:gd name="T51" fmla="*/ 1491 h 1492"/>
              <a:gd name="T52" fmla="*/ 0 w 3625"/>
              <a:gd name="T53" fmla="*/ 1491 h 149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" name="Freeform 4">
            <a:extLst>
              <a:ext uri="{FF2B5EF4-FFF2-40B4-BE49-F238E27FC236}">
                <a16:creationId xmlns="" xmlns:a16="http://schemas.microsoft.com/office/drawing/2014/main" id="{D535E7F1-6A2D-C048-B00C-3CA948A8E5B5}"/>
              </a:ext>
            </a:extLst>
          </p:cNvPr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>
              <a:gd name="T0" fmla="*/ 2718 w 5143"/>
              <a:gd name="T1" fmla="*/ 405 h 1902"/>
              <a:gd name="T2" fmla="*/ 2466 w 5143"/>
              <a:gd name="T3" fmla="*/ 333 h 1902"/>
              <a:gd name="T4" fmla="*/ 2202 w 5143"/>
              <a:gd name="T5" fmla="*/ 261 h 1902"/>
              <a:gd name="T6" fmla="*/ 1929 w 5143"/>
              <a:gd name="T7" fmla="*/ 198 h 1902"/>
              <a:gd name="T8" fmla="*/ 1695 w 5143"/>
              <a:gd name="T9" fmla="*/ 153 h 1902"/>
              <a:gd name="T10" fmla="*/ 1434 w 5143"/>
              <a:gd name="T11" fmla="*/ 111 h 1902"/>
              <a:gd name="T12" fmla="*/ 1188 w 5143"/>
              <a:gd name="T13" fmla="*/ 75 h 1902"/>
              <a:gd name="T14" fmla="*/ 957 w 5143"/>
              <a:gd name="T15" fmla="*/ 48 h 1902"/>
              <a:gd name="T16" fmla="*/ 747 w 5143"/>
              <a:gd name="T17" fmla="*/ 30 h 1902"/>
              <a:gd name="T18" fmla="*/ 501 w 5143"/>
              <a:gd name="T19" fmla="*/ 15 h 1902"/>
              <a:gd name="T20" fmla="*/ 246 w 5143"/>
              <a:gd name="T21" fmla="*/ 3 h 1902"/>
              <a:gd name="T22" fmla="*/ 0 w 5143"/>
              <a:gd name="T23" fmla="*/ 0 h 1902"/>
              <a:gd name="T24" fmla="*/ 0 w 5143"/>
              <a:gd name="T25" fmla="*/ 275 h 1902"/>
              <a:gd name="T26" fmla="*/ 0 w 5143"/>
              <a:gd name="T27" fmla="*/ 345 h 1902"/>
              <a:gd name="T28" fmla="*/ 0 w 5143"/>
              <a:gd name="T29" fmla="*/ 275 h 1902"/>
              <a:gd name="T30" fmla="*/ 0 w 5143"/>
              <a:gd name="T31" fmla="*/ 342 h 1902"/>
              <a:gd name="T32" fmla="*/ 339 w 5143"/>
              <a:gd name="T33" fmla="*/ 351 h 1902"/>
              <a:gd name="T34" fmla="*/ 606 w 5143"/>
              <a:gd name="T35" fmla="*/ 372 h 1902"/>
              <a:gd name="T36" fmla="*/ 852 w 5143"/>
              <a:gd name="T37" fmla="*/ 399 h 1902"/>
              <a:gd name="T38" fmla="*/ 1068 w 5143"/>
              <a:gd name="T39" fmla="*/ 435 h 1902"/>
              <a:gd name="T40" fmla="*/ 1275 w 5143"/>
              <a:gd name="T41" fmla="*/ 474 h 1902"/>
              <a:gd name="T42" fmla="*/ 1545 w 5143"/>
              <a:gd name="T43" fmla="*/ 540 h 1902"/>
              <a:gd name="T44" fmla="*/ 1761 w 5143"/>
              <a:gd name="T45" fmla="*/ 603 h 1902"/>
              <a:gd name="T46" fmla="*/ 1971 w 5143"/>
              <a:gd name="T47" fmla="*/ 678 h 1902"/>
              <a:gd name="T48" fmla="*/ 2166 w 5143"/>
              <a:gd name="T49" fmla="*/ 747 h 1902"/>
              <a:gd name="T50" fmla="*/ 2397 w 5143"/>
              <a:gd name="T51" fmla="*/ 852 h 1902"/>
              <a:gd name="T52" fmla="*/ 2613 w 5143"/>
              <a:gd name="T53" fmla="*/ 960 h 1902"/>
              <a:gd name="T54" fmla="*/ 2832 w 5143"/>
              <a:gd name="T55" fmla="*/ 1095 h 1902"/>
              <a:gd name="T56" fmla="*/ 3012 w 5143"/>
              <a:gd name="T57" fmla="*/ 1212 h 1902"/>
              <a:gd name="T58" fmla="*/ 3186 w 5143"/>
              <a:gd name="T59" fmla="*/ 1347 h 1902"/>
              <a:gd name="T60" fmla="*/ 3351 w 5143"/>
              <a:gd name="T61" fmla="*/ 1497 h 1902"/>
              <a:gd name="T62" fmla="*/ 3480 w 5143"/>
              <a:gd name="T63" fmla="*/ 1629 h 1902"/>
              <a:gd name="T64" fmla="*/ 3612 w 5143"/>
              <a:gd name="T65" fmla="*/ 1785 h 1902"/>
              <a:gd name="T66" fmla="*/ 3699 w 5143"/>
              <a:gd name="T67" fmla="*/ 1901 h 1902"/>
              <a:gd name="T68" fmla="*/ 5142 w 5143"/>
              <a:gd name="T69" fmla="*/ 1901 h 1902"/>
              <a:gd name="T70" fmla="*/ 5076 w 5143"/>
              <a:gd name="T71" fmla="*/ 1827 h 1902"/>
              <a:gd name="T72" fmla="*/ 4968 w 5143"/>
              <a:gd name="T73" fmla="*/ 1707 h 1902"/>
              <a:gd name="T74" fmla="*/ 4797 w 5143"/>
              <a:gd name="T75" fmla="*/ 1539 h 1902"/>
              <a:gd name="T76" fmla="*/ 4617 w 5143"/>
              <a:gd name="T77" fmla="*/ 1383 h 1902"/>
              <a:gd name="T78" fmla="*/ 4410 w 5143"/>
              <a:gd name="T79" fmla="*/ 1221 h 1902"/>
              <a:gd name="T80" fmla="*/ 4185 w 5143"/>
              <a:gd name="T81" fmla="*/ 1071 h 1902"/>
              <a:gd name="T82" fmla="*/ 3960 w 5143"/>
              <a:gd name="T83" fmla="*/ 939 h 1902"/>
              <a:gd name="T84" fmla="*/ 3708 w 5143"/>
              <a:gd name="T85" fmla="*/ 801 h 1902"/>
              <a:gd name="T86" fmla="*/ 3492 w 5143"/>
              <a:gd name="T87" fmla="*/ 702 h 1902"/>
              <a:gd name="T88" fmla="*/ 3231 w 5143"/>
              <a:gd name="T89" fmla="*/ 588 h 1902"/>
              <a:gd name="T90" fmla="*/ 2964 w 5143"/>
              <a:gd name="T91" fmla="*/ 489 h 1902"/>
              <a:gd name="T92" fmla="*/ 2718 w 5143"/>
              <a:gd name="T93" fmla="*/ 405 h 190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E0539077-7874-354E-891A-AE9217FA1572}"/>
              </a:ext>
            </a:extLst>
          </p:cNvPr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>
              <a:gd name="T0" fmla="*/ 0 w 5760"/>
              <a:gd name="T1" fmla="*/ 0 h 2325"/>
              <a:gd name="T2" fmla="*/ 0 w 5760"/>
              <a:gd name="T3" fmla="*/ 339 h 2325"/>
              <a:gd name="T4" fmla="*/ 558 w 5760"/>
              <a:gd name="T5" fmla="*/ 357 h 2325"/>
              <a:gd name="T6" fmla="*/ 807 w 5760"/>
              <a:gd name="T7" fmla="*/ 375 h 2325"/>
              <a:gd name="T8" fmla="*/ 1056 w 5760"/>
              <a:gd name="T9" fmla="*/ 399 h 2325"/>
              <a:gd name="T10" fmla="*/ 1272 w 5760"/>
              <a:gd name="T11" fmla="*/ 426 h 2325"/>
              <a:gd name="T12" fmla="*/ 1539 w 5760"/>
              <a:gd name="T13" fmla="*/ 465 h 2325"/>
              <a:gd name="T14" fmla="*/ 1791 w 5760"/>
              <a:gd name="T15" fmla="*/ 510 h 2325"/>
              <a:gd name="T16" fmla="*/ 2076 w 5760"/>
              <a:gd name="T17" fmla="*/ 570 h 2325"/>
              <a:gd name="T18" fmla="*/ 2334 w 5760"/>
              <a:gd name="T19" fmla="*/ 630 h 2325"/>
              <a:gd name="T20" fmla="*/ 2544 w 5760"/>
              <a:gd name="T21" fmla="*/ 687 h 2325"/>
              <a:gd name="T22" fmla="*/ 2775 w 5760"/>
              <a:gd name="T23" fmla="*/ 759 h 2325"/>
              <a:gd name="T24" fmla="*/ 3003 w 5760"/>
              <a:gd name="T25" fmla="*/ 837 h 2325"/>
              <a:gd name="T26" fmla="*/ 3231 w 5760"/>
              <a:gd name="T27" fmla="*/ 924 h 2325"/>
              <a:gd name="T28" fmla="*/ 3438 w 5760"/>
              <a:gd name="T29" fmla="*/ 1005 h 2325"/>
              <a:gd name="T30" fmla="*/ 3663 w 5760"/>
              <a:gd name="T31" fmla="*/ 1110 h 2325"/>
              <a:gd name="T32" fmla="*/ 3903 w 5760"/>
              <a:gd name="T33" fmla="*/ 1233 h 2325"/>
              <a:gd name="T34" fmla="*/ 4149 w 5760"/>
              <a:gd name="T35" fmla="*/ 1374 h 2325"/>
              <a:gd name="T36" fmla="*/ 4353 w 5760"/>
              <a:gd name="T37" fmla="*/ 1506 h 2325"/>
              <a:gd name="T38" fmla="*/ 4491 w 5760"/>
              <a:gd name="T39" fmla="*/ 1602 h 2325"/>
              <a:gd name="T40" fmla="*/ 4668 w 5760"/>
              <a:gd name="T41" fmla="*/ 1740 h 2325"/>
              <a:gd name="T42" fmla="*/ 4824 w 5760"/>
              <a:gd name="T43" fmla="*/ 1875 h 2325"/>
              <a:gd name="T44" fmla="*/ 4968 w 5760"/>
              <a:gd name="T45" fmla="*/ 2016 h 2325"/>
              <a:gd name="T46" fmla="*/ 5100 w 5760"/>
              <a:gd name="T47" fmla="*/ 2154 h 2325"/>
              <a:gd name="T48" fmla="*/ 5238 w 5760"/>
              <a:gd name="T49" fmla="*/ 2324 h 2325"/>
              <a:gd name="T50" fmla="*/ 5759 w 5760"/>
              <a:gd name="T51" fmla="*/ 2324 h 2325"/>
              <a:gd name="T52" fmla="*/ 5759 w 5760"/>
              <a:gd name="T53" fmla="*/ 1245 h 2325"/>
              <a:gd name="T54" fmla="*/ 5580 w 5760"/>
              <a:gd name="T55" fmla="*/ 1119 h 2325"/>
              <a:gd name="T56" fmla="*/ 5400 w 5760"/>
              <a:gd name="T57" fmla="*/ 1020 h 2325"/>
              <a:gd name="T58" fmla="*/ 5205 w 5760"/>
              <a:gd name="T59" fmla="*/ 918 h 2325"/>
              <a:gd name="T60" fmla="*/ 5031 w 5760"/>
              <a:gd name="T61" fmla="*/ 837 h 2325"/>
              <a:gd name="T62" fmla="*/ 4866 w 5760"/>
              <a:gd name="T63" fmla="*/ 771 h 2325"/>
              <a:gd name="T64" fmla="*/ 4710 w 5760"/>
              <a:gd name="T65" fmla="*/ 711 h 2325"/>
              <a:gd name="T66" fmla="*/ 4545 w 5760"/>
              <a:gd name="T67" fmla="*/ 651 h 2325"/>
              <a:gd name="T68" fmla="*/ 4386 w 5760"/>
              <a:gd name="T69" fmla="*/ 600 h 2325"/>
              <a:gd name="T70" fmla="*/ 4248 w 5760"/>
              <a:gd name="T71" fmla="*/ 552 h 2325"/>
              <a:gd name="T72" fmla="*/ 3993 w 5760"/>
              <a:gd name="T73" fmla="*/ 483 h 2325"/>
              <a:gd name="T74" fmla="*/ 3777 w 5760"/>
              <a:gd name="T75" fmla="*/ 423 h 2325"/>
              <a:gd name="T76" fmla="*/ 3564 w 5760"/>
              <a:gd name="T77" fmla="*/ 375 h 2325"/>
              <a:gd name="T78" fmla="*/ 3282 w 5760"/>
              <a:gd name="T79" fmla="*/ 312 h 2325"/>
              <a:gd name="T80" fmla="*/ 3003 w 5760"/>
              <a:gd name="T81" fmla="*/ 261 h 2325"/>
              <a:gd name="T82" fmla="*/ 2733 w 5760"/>
              <a:gd name="T83" fmla="*/ 213 h 2325"/>
              <a:gd name="T84" fmla="*/ 2451 w 5760"/>
              <a:gd name="T85" fmla="*/ 171 h 2325"/>
              <a:gd name="T86" fmla="*/ 2211 w 5760"/>
              <a:gd name="T87" fmla="*/ 138 h 2325"/>
              <a:gd name="T88" fmla="*/ 1974 w 5760"/>
              <a:gd name="T89" fmla="*/ 108 h 2325"/>
              <a:gd name="T90" fmla="*/ 1665 w 5760"/>
              <a:gd name="T91" fmla="*/ 81 h 2325"/>
              <a:gd name="T92" fmla="*/ 1437 w 5760"/>
              <a:gd name="T93" fmla="*/ 60 h 2325"/>
              <a:gd name="T94" fmla="*/ 1125 w 5760"/>
              <a:gd name="T95" fmla="*/ 36 h 2325"/>
              <a:gd name="T96" fmla="*/ 828 w 5760"/>
              <a:gd name="T97" fmla="*/ 21 h 2325"/>
              <a:gd name="T98" fmla="*/ 558 w 5760"/>
              <a:gd name="T99" fmla="*/ 12 h 2325"/>
              <a:gd name="T100" fmla="*/ 282 w 5760"/>
              <a:gd name="T101" fmla="*/ 3 h 2325"/>
              <a:gd name="T102" fmla="*/ 0 w 5760"/>
              <a:gd name="T103" fmla="*/ 0 h 232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Freeform 6">
            <a:extLst>
              <a:ext uri="{FF2B5EF4-FFF2-40B4-BE49-F238E27FC236}">
                <a16:creationId xmlns="" xmlns:a16="http://schemas.microsoft.com/office/drawing/2014/main" id="{EA1F6905-70BE-C945-B844-FB2AD3AEB57F}"/>
              </a:ext>
            </a:extLst>
          </p:cNvPr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>
              <a:gd name="T0" fmla="*/ 0 w 5760"/>
              <a:gd name="T1" fmla="*/ 0 h 1573"/>
              <a:gd name="T2" fmla="*/ 0 w 5760"/>
              <a:gd name="T3" fmla="*/ 351 h 1573"/>
              <a:gd name="T4" fmla="*/ 282 w 5760"/>
              <a:gd name="T5" fmla="*/ 357 h 1573"/>
              <a:gd name="T6" fmla="*/ 627 w 5760"/>
              <a:gd name="T7" fmla="*/ 363 h 1573"/>
              <a:gd name="T8" fmla="*/ 960 w 5760"/>
              <a:gd name="T9" fmla="*/ 375 h 1573"/>
              <a:gd name="T10" fmla="*/ 1218 w 5760"/>
              <a:gd name="T11" fmla="*/ 393 h 1573"/>
              <a:gd name="T12" fmla="*/ 1470 w 5760"/>
              <a:gd name="T13" fmla="*/ 411 h 1573"/>
              <a:gd name="T14" fmla="*/ 1746 w 5760"/>
              <a:gd name="T15" fmla="*/ 435 h 1573"/>
              <a:gd name="T16" fmla="*/ 2022 w 5760"/>
              <a:gd name="T17" fmla="*/ 462 h 1573"/>
              <a:gd name="T18" fmla="*/ 2340 w 5760"/>
              <a:gd name="T19" fmla="*/ 504 h 1573"/>
              <a:gd name="T20" fmla="*/ 2664 w 5760"/>
              <a:gd name="T21" fmla="*/ 549 h 1573"/>
              <a:gd name="T22" fmla="*/ 2952 w 5760"/>
              <a:gd name="T23" fmla="*/ 597 h 1573"/>
              <a:gd name="T24" fmla="*/ 3225 w 5760"/>
              <a:gd name="T25" fmla="*/ 648 h 1573"/>
              <a:gd name="T26" fmla="*/ 3513 w 5760"/>
              <a:gd name="T27" fmla="*/ 708 h 1573"/>
              <a:gd name="T28" fmla="*/ 3693 w 5760"/>
              <a:gd name="T29" fmla="*/ 750 h 1573"/>
              <a:gd name="T30" fmla="*/ 3936 w 5760"/>
              <a:gd name="T31" fmla="*/ 810 h 1573"/>
              <a:gd name="T32" fmla="*/ 4095 w 5760"/>
              <a:gd name="T33" fmla="*/ 855 h 1573"/>
              <a:gd name="T34" fmla="*/ 4281 w 5760"/>
              <a:gd name="T35" fmla="*/ 909 h 1573"/>
              <a:gd name="T36" fmla="*/ 4503 w 5760"/>
              <a:gd name="T37" fmla="*/ 981 h 1573"/>
              <a:gd name="T38" fmla="*/ 4704 w 5760"/>
              <a:gd name="T39" fmla="*/ 1053 h 1573"/>
              <a:gd name="T40" fmla="*/ 4911 w 5760"/>
              <a:gd name="T41" fmla="*/ 1131 h 1573"/>
              <a:gd name="T42" fmla="*/ 5073 w 5760"/>
              <a:gd name="T43" fmla="*/ 1197 h 1573"/>
              <a:gd name="T44" fmla="*/ 5256 w 5760"/>
              <a:gd name="T45" fmla="*/ 1281 h 1573"/>
              <a:gd name="T46" fmla="*/ 5475 w 5760"/>
              <a:gd name="T47" fmla="*/ 1401 h 1573"/>
              <a:gd name="T48" fmla="*/ 5628 w 5760"/>
              <a:gd name="T49" fmla="*/ 1482 h 1573"/>
              <a:gd name="T50" fmla="*/ 5759 w 5760"/>
              <a:gd name="T51" fmla="*/ 1572 h 1573"/>
              <a:gd name="T52" fmla="*/ 5759 w 5760"/>
              <a:gd name="T53" fmla="*/ 633 h 1573"/>
              <a:gd name="T54" fmla="*/ 5493 w 5760"/>
              <a:gd name="T55" fmla="*/ 570 h 1573"/>
              <a:gd name="T56" fmla="*/ 5214 w 5760"/>
              <a:gd name="T57" fmla="*/ 501 h 1573"/>
              <a:gd name="T58" fmla="*/ 4950 w 5760"/>
              <a:gd name="T59" fmla="*/ 444 h 1573"/>
              <a:gd name="T60" fmla="*/ 4701 w 5760"/>
              <a:gd name="T61" fmla="*/ 396 h 1573"/>
              <a:gd name="T62" fmla="*/ 4425 w 5760"/>
              <a:gd name="T63" fmla="*/ 348 h 1573"/>
              <a:gd name="T64" fmla="*/ 4110 w 5760"/>
              <a:gd name="T65" fmla="*/ 294 h 1573"/>
              <a:gd name="T66" fmla="*/ 3813 w 5760"/>
              <a:gd name="T67" fmla="*/ 252 h 1573"/>
              <a:gd name="T68" fmla="*/ 3549 w 5760"/>
              <a:gd name="T69" fmla="*/ 213 h 1573"/>
              <a:gd name="T70" fmla="*/ 3261 w 5760"/>
              <a:gd name="T71" fmla="*/ 183 h 1573"/>
              <a:gd name="T72" fmla="*/ 3015 w 5760"/>
              <a:gd name="T73" fmla="*/ 153 h 1573"/>
              <a:gd name="T74" fmla="*/ 2757 w 5760"/>
              <a:gd name="T75" fmla="*/ 129 h 1573"/>
              <a:gd name="T76" fmla="*/ 2520 w 5760"/>
              <a:gd name="T77" fmla="*/ 105 h 1573"/>
              <a:gd name="T78" fmla="*/ 2301 w 5760"/>
              <a:gd name="T79" fmla="*/ 87 h 1573"/>
              <a:gd name="T80" fmla="*/ 2013 w 5760"/>
              <a:gd name="T81" fmla="*/ 66 h 1573"/>
              <a:gd name="T82" fmla="*/ 1731 w 5760"/>
              <a:gd name="T83" fmla="*/ 48 h 1573"/>
              <a:gd name="T84" fmla="*/ 1524 w 5760"/>
              <a:gd name="T85" fmla="*/ 39 h 1573"/>
              <a:gd name="T86" fmla="*/ 1260 w 5760"/>
              <a:gd name="T87" fmla="*/ 27 h 1573"/>
              <a:gd name="T88" fmla="*/ 966 w 5760"/>
              <a:gd name="T89" fmla="*/ 15 h 1573"/>
              <a:gd name="T90" fmla="*/ 714 w 5760"/>
              <a:gd name="T91" fmla="*/ 12 h 1573"/>
              <a:gd name="T92" fmla="*/ 510 w 5760"/>
              <a:gd name="T93" fmla="*/ 6 h 1573"/>
              <a:gd name="T94" fmla="*/ 243 w 5760"/>
              <a:gd name="T95" fmla="*/ 0 h 1573"/>
              <a:gd name="T96" fmla="*/ 0 w 5760"/>
              <a:gd name="T97" fmla="*/ 0 h 157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" name="Freeform 7">
            <a:extLst>
              <a:ext uri="{FF2B5EF4-FFF2-40B4-BE49-F238E27FC236}">
                <a16:creationId xmlns="" xmlns:a16="http://schemas.microsoft.com/office/drawing/2014/main" id="{9FFF1415-2C8E-FF45-8F94-7DBF35FF02E6}"/>
              </a:ext>
            </a:extLst>
          </p:cNvPr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>
              <a:gd name="T0" fmla="*/ 0 w 5760"/>
              <a:gd name="T1" fmla="*/ 0 h 970"/>
              <a:gd name="T2" fmla="*/ 0 w 5760"/>
              <a:gd name="T3" fmla="*/ 339 h 970"/>
              <a:gd name="T4" fmla="*/ 318 w 5760"/>
              <a:gd name="T5" fmla="*/ 342 h 970"/>
              <a:gd name="T6" fmla="*/ 591 w 5760"/>
              <a:gd name="T7" fmla="*/ 348 h 970"/>
              <a:gd name="T8" fmla="*/ 846 w 5760"/>
              <a:gd name="T9" fmla="*/ 354 h 970"/>
              <a:gd name="T10" fmla="*/ 1074 w 5760"/>
              <a:gd name="T11" fmla="*/ 360 h 970"/>
              <a:gd name="T12" fmla="*/ 1314 w 5760"/>
              <a:gd name="T13" fmla="*/ 366 h 970"/>
              <a:gd name="T14" fmla="*/ 1599 w 5760"/>
              <a:gd name="T15" fmla="*/ 381 h 970"/>
              <a:gd name="T16" fmla="*/ 1911 w 5760"/>
              <a:gd name="T17" fmla="*/ 399 h 970"/>
              <a:gd name="T18" fmla="*/ 2241 w 5760"/>
              <a:gd name="T19" fmla="*/ 420 h 970"/>
              <a:gd name="T20" fmla="*/ 2619 w 5760"/>
              <a:gd name="T21" fmla="*/ 453 h 970"/>
              <a:gd name="T22" fmla="*/ 2889 w 5760"/>
              <a:gd name="T23" fmla="*/ 477 h 970"/>
              <a:gd name="T24" fmla="*/ 3177 w 5760"/>
              <a:gd name="T25" fmla="*/ 507 h 970"/>
              <a:gd name="T26" fmla="*/ 3498 w 5760"/>
              <a:gd name="T27" fmla="*/ 543 h 970"/>
              <a:gd name="T28" fmla="*/ 3813 w 5760"/>
              <a:gd name="T29" fmla="*/ 585 h 970"/>
              <a:gd name="T30" fmla="*/ 4044 w 5760"/>
              <a:gd name="T31" fmla="*/ 618 h 970"/>
              <a:gd name="T32" fmla="*/ 4365 w 5760"/>
              <a:gd name="T33" fmla="*/ 669 h 970"/>
              <a:gd name="T34" fmla="*/ 4683 w 5760"/>
              <a:gd name="T35" fmla="*/ 726 h 970"/>
              <a:gd name="T36" fmla="*/ 4980 w 5760"/>
              <a:gd name="T37" fmla="*/ 786 h 970"/>
              <a:gd name="T38" fmla="*/ 5268 w 5760"/>
              <a:gd name="T39" fmla="*/ 846 h 970"/>
              <a:gd name="T40" fmla="*/ 5646 w 5760"/>
              <a:gd name="T41" fmla="*/ 942 h 970"/>
              <a:gd name="T42" fmla="*/ 5759 w 5760"/>
              <a:gd name="T43" fmla="*/ 969 h 970"/>
              <a:gd name="T44" fmla="*/ 5759 w 5760"/>
              <a:gd name="T45" fmla="*/ 0 h 970"/>
              <a:gd name="T46" fmla="*/ 0 w 5760"/>
              <a:gd name="T47" fmla="*/ 0 h 97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Freeform 8">
            <a:extLst>
              <a:ext uri="{FF2B5EF4-FFF2-40B4-BE49-F238E27FC236}">
                <a16:creationId xmlns="" xmlns:a16="http://schemas.microsoft.com/office/drawing/2014/main" id="{B737710D-701F-864D-AA05-75E57B290B1A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>
              <a:gd name="T0" fmla="*/ 0 w 5760"/>
              <a:gd name="T1" fmla="*/ 753 h 1060"/>
              <a:gd name="T2" fmla="*/ 0 w 5760"/>
              <a:gd name="T3" fmla="*/ 1059 h 1060"/>
              <a:gd name="T4" fmla="*/ 5759 w 5760"/>
              <a:gd name="T5" fmla="*/ 1059 h 1060"/>
              <a:gd name="T6" fmla="*/ 5759 w 5760"/>
              <a:gd name="T7" fmla="*/ 0 h 1060"/>
              <a:gd name="T8" fmla="*/ 5430 w 5760"/>
              <a:gd name="T9" fmla="*/ 0 h 1060"/>
              <a:gd name="T10" fmla="*/ 5298 w 5760"/>
              <a:gd name="T11" fmla="*/ 84 h 1060"/>
              <a:gd name="T12" fmla="*/ 5136 w 5760"/>
              <a:gd name="T13" fmla="*/ 159 h 1060"/>
              <a:gd name="T14" fmla="*/ 4968 w 5760"/>
              <a:gd name="T15" fmla="*/ 222 h 1060"/>
              <a:gd name="T16" fmla="*/ 4812 w 5760"/>
              <a:gd name="T17" fmla="*/ 267 h 1060"/>
              <a:gd name="T18" fmla="*/ 4626 w 5760"/>
              <a:gd name="T19" fmla="*/ 324 h 1060"/>
              <a:gd name="T20" fmla="*/ 4440 w 5760"/>
              <a:gd name="T21" fmla="*/ 366 h 1060"/>
              <a:gd name="T22" fmla="*/ 4230 w 5760"/>
              <a:gd name="T23" fmla="*/ 414 h 1060"/>
              <a:gd name="T24" fmla="*/ 3939 w 5760"/>
              <a:gd name="T25" fmla="*/ 468 h 1060"/>
              <a:gd name="T26" fmla="*/ 3711 w 5760"/>
              <a:gd name="T27" fmla="*/ 504 h 1060"/>
              <a:gd name="T28" fmla="*/ 3441 w 5760"/>
              <a:gd name="T29" fmla="*/ 543 h 1060"/>
              <a:gd name="T30" fmla="*/ 3189 w 5760"/>
              <a:gd name="T31" fmla="*/ 579 h 1060"/>
              <a:gd name="T32" fmla="*/ 2925 w 5760"/>
              <a:gd name="T33" fmla="*/ 606 h 1060"/>
              <a:gd name="T34" fmla="*/ 2679 w 5760"/>
              <a:gd name="T35" fmla="*/ 633 h 1060"/>
              <a:gd name="T36" fmla="*/ 2418 w 5760"/>
              <a:gd name="T37" fmla="*/ 654 h 1060"/>
              <a:gd name="T38" fmla="*/ 2142 w 5760"/>
              <a:gd name="T39" fmla="*/ 675 h 1060"/>
              <a:gd name="T40" fmla="*/ 1896 w 5760"/>
              <a:gd name="T41" fmla="*/ 693 h 1060"/>
              <a:gd name="T42" fmla="*/ 1647 w 5760"/>
              <a:gd name="T43" fmla="*/ 708 h 1060"/>
              <a:gd name="T44" fmla="*/ 1404 w 5760"/>
              <a:gd name="T45" fmla="*/ 720 h 1060"/>
              <a:gd name="T46" fmla="*/ 1170 w 5760"/>
              <a:gd name="T47" fmla="*/ 732 h 1060"/>
              <a:gd name="T48" fmla="*/ 906 w 5760"/>
              <a:gd name="T49" fmla="*/ 738 h 1060"/>
              <a:gd name="T50" fmla="*/ 534 w 5760"/>
              <a:gd name="T51" fmla="*/ 747 h 1060"/>
              <a:gd name="T52" fmla="*/ 201 w 5760"/>
              <a:gd name="T53" fmla="*/ 753 h 1060"/>
              <a:gd name="T54" fmla="*/ 0 w 5760"/>
              <a:gd name="T55" fmla="*/ 753 h 106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" name="Freeform 9">
            <a:extLst>
              <a:ext uri="{FF2B5EF4-FFF2-40B4-BE49-F238E27FC236}">
                <a16:creationId xmlns="" xmlns:a16="http://schemas.microsoft.com/office/drawing/2014/main" id="{4F6BDEA9-1834-C04C-800C-2CF145EE1C5A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>
              <a:gd name="T0" fmla="*/ 0 w 5284"/>
              <a:gd name="T1" fmla="*/ 366 h 673"/>
              <a:gd name="T2" fmla="*/ 0 w 5284"/>
              <a:gd name="T3" fmla="*/ 672 h 673"/>
              <a:gd name="T4" fmla="*/ 303 w 5284"/>
              <a:gd name="T5" fmla="*/ 672 h 673"/>
              <a:gd name="T6" fmla="*/ 723 w 5284"/>
              <a:gd name="T7" fmla="*/ 663 h 673"/>
              <a:gd name="T8" fmla="*/ 1020 w 5284"/>
              <a:gd name="T9" fmla="*/ 654 h 673"/>
              <a:gd name="T10" fmla="*/ 1302 w 5284"/>
              <a:gd name="T11" fmla="*/ 642 h 673"/>
              <a:gd name="T12" fmla="*/ 1554 w 5284"/>
              <a:gd name="T13" fmla="*/ 630 h 673"/>
              <a:gd name="T14" fmla="*/ 1779 w 5284"/>
              <a:gd name="T15" fmla="*/ 615 h 673"/>
              <a:gd name="T16" fmla="*/ 1962 w 5284"/>
              <a:gd name="T17" fmla="*/ 606 h 673"/>
              <a:gd name="T18" fmla="*/ 2193 w 5284"/>
              <a:gd name="T19" fmla="*/ 588 h 673"/>
              <a:gd name="T20" fmla="*/ 2448 w 5284"/>
              <a:gd name="T21" fmla="*/ 570 h 673"/>
              <a:gd name="T22" fmla="*/ 2700 w 5284"/>
              <a:gd name="T23" fmla="*/ 546 h 673"/>
              <a:gd name="T24" fmla="*/ 2904 w 5284"/>
              <a:gd name="T25" fmla="*/ 528 h 673"/>
              <a:gd name="T26" fmla="*/ 3138 w 5284"/>
              <a:gd name="T27" fmla="*/ 498 h 673"/>
              <a:gd name="T28" fmla="*/ 3324 w 5284"/>
              <a:gd name="T29" fmla="*/ 474 h 673"/>
              <a:gd name="T30" fmla="*/ 3534 w 5284"/>
              <a:gd name="T31" fmla="*/ 447 h 673"/>
              <a:gd name="T32" fmla="*/ 3735 w 5284"/>
              <a:gd name="T33" fmla="*/ 420 h 673"/>
              <a:gd name="T34" fmla="*/ 3933 w 5284"/>
              <a:gd name="T35" fmla="*/ 384 h 673"/>
              <a:gd name="T36" fmla="*/ 4116 w 5284"/>
              <a:gd name="T37" fmla="*/ 351 h 673"/>
              <a:gd name="T38" fmla="*/ 4266 w 5284"/>
              <a:gd name="T39" fmla="*/ 318 h 673"/>
              <a:gd name="T40" fmla="*/ 4446 w 5284"/>
              <a:gd name="T41" fmla="*/ 279 h 673"/>
              <a:gd name="T42" fmla="*/ 4620 w 5284"/>
              <a:gd name="T43" fmla="*/ 237 h 673"/>
              <a:gd name="T44" fmla="*/ 4779 w 5284"/>
              <a:gd name="T45" fmla="*/ 192 h 673"/>
              <a:gd name="T46" fmla="*/ 4920 w 5284"/>
              <a:gd name="T47" fmla="*/ 147 h 673"/>
              <a:gd name="T48" fmla="*/ 5085 w 5284"/>
              <a:gd name="T49" fmla="*/ 90 h 673"/>
              <a:gd name="T50" fmla="*/ 5193 w 5284"/>
              <a:gd name="T51" fmla="*/ 42 h 673"/>
              <a:gd name="T52" fmla="*/ 5283 w 5284"/>
              <a:gd name="T53" fmla="*/ 0 h 673"/>
              <a:gd name="T54" fmla="*/ 3201 w 5284"/>
              <a:gd name="T55" fmla="*/ 0 h 673"/>
              <a:gd name="T56" fmla="*/ 2982 w 5284"/>
              <a:gd name="T57" fmla="*/ 57 h 673"/>
              <a:gd name="T58" fmla="*/ 2775 w 5284"/>
              <a:gd name="T59" fmla="*/ 108 h 673"/>
              <a:gd name="T60" fmla="*/ 2562 w 5284"/>
              <a:gd name="T61" fmla="*/ 150 h 673"/>
              <a:gd name="T62" fmla="*/ 2397 w 5284"/>
              <a:gd name="T63" fmla="*/ 183 h 673"/>
              <a:gd name="T64" fmla="*/ 2205 w 5284"/>
              <a:gd name="T65" fmla="*/ 213 h 673"/>
              <a:gd name="T66" fmla="*/ 2001 w 5284"/>
              <a:gd name="T67" fmla="*/ 243 h 673"/>
              <a:gd name="T68" fmla="*/ 1776 w 5284"/>
              <a:gd name="T69" fmla="*/ 273 h 673"/>
              <a:gd name="T70" fmla="*/ 1536 w 5284"/>
              <a:gd name="T71" fmla="*/ 297 h 673"/>
              <a:gd name="T72" fmla="*/ 1344 w 5284"/>
              <a:gd name="T73" fmla="*/ 312 h 673"/>
              <a:gd name="T74" fmla="*/ 1134 w 5284"/>
              <a:gd name="T75" fmla="*/ 330 h 673"/>
              <a:gd name="T76" fmla="*/ 921 w 5284"/>
              <a:gd name="T77" fmla="*/ 342 h 673"/>
              <a:gd name="T78" fmla="*/ 696 w 5284"/>
              <a:gd name="T79" fmla="*/ 354 h 673"/>
              <a:gd name="T80" fmla="*/ 501 w 5284"/>
              <a:gd name="T81" fmla="*/ 360 h 673"/>
              <a:gd name="T82" fmla="*/ 279 w 5284"/>
              <a:gd name="T83" fmla="*/ 366 h 673"/>
              <a:gd name="T84" fmla="*/ 99 w 5284"/>
              <a:gd name="T85" fmla="*/ 369 h 673"/>
              <a:gd name="T86" fmla="*/ 0 w 5284"/>
              <a:gd name="T87" fmla="*/ 366 h 67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Freeform 10">
            <a:extLst>
              <a:ext uri="{FF2B5EF4-FFF2-40B4-BE49-F238E27FC236}">
                <a16:creationId xmlns="" xmlns:a16="http://schemas.microsoft.com/office/drawing/2014/main" id="{9F98E650-C645-D04C-85C0-BFC7FBF8D3F5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>
              <a:gd name="T0" fmla="*/ 0 w 2884"/>
              <a:gd name="T1" fmla="*/ 0 h 286"/>
              <a:gd name="T2" fmla="*/ 0 w 2884"/>
              <a:gd name="T3" fmla="*/ 285 h 286"/>
              <a:gd name="T4" fmla="*/ 192 w 2884"/>
              <a:gd name="T5" fmla="*/ 285 h 286"/>
              <a:gd name="T6" fmla="*/ 384 w 2884"/>
              <a:gd name="T7" fmla="*/ 282 h 286"/>
              <a:gd name="T8" fmla="*/ 579 w 2884"/>
              <a:gd name="T9" fmla="*/ 276 h 286"/>
              <a:gd name="T10" fmla="*/ 789 w 2884"/>
              <a:gd name="T11" fmla="*/ 267 h 286"/>
              <a:gd name="T12" fmla="*/ 999 w 2884"/>
              <a:gd name="T13" fmla="*/ 258 h 286"/>
              <a:gd name="T14" fmla="*/ 1161 w 2884"/>
              <a:gd name="T15" fmla="*/ 246 h 286"/>
              <a:gd name="T16" fmla="*/ 1302 w 2884"/>
              <a:gd name="T17" fmla="*/ 234 h 286"/>
              <a:gd name="T18" fmla="*/ 1458 w 2884"/>
              <a:gd name="T19" fmla="*/ 222 h 286"/>
              <a:gd name="T20" fmla="*/ 1665 w 2884"/>
              <a:gd name="T21" fmla="*/ 201 h 286"/>
              <a:gd name="T22" fmla="*/ 1992 w 2884"/>
              <a:gd name="T23" fmla="*/ 159 h 286"/>
              <a:gd name="T24" fmla="*/ 2301 w 2884"/>
              <a:gd name="T25" fmla="*/ 117 h 286"/>
              <a:gd name="T26" fmla="*/ 2604 w 2884"/>
              <a:gd name="T27" fmla="*/ 60 h 286"/>
              <a:gd name="T28" fmla="*/ 2883 w 2884"/>
              <a:gd name="T29" fmla="*/ 0 h 286"/>
              <a:gd name="T30" fmla="*/ 0 w 2884"/>
              <a:gd name="T31" fmla="*/ 0 h 2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65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2766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="" xmlns:a16="http://schemas.microsoft.com/office/drawing/2014/main" id="{DC87318A-F7FA-7F45-922A-2625C8D6A0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>
            <a:extLst>
              <a:ext uri="{FF2B5EF4-FFF2-40B4-BE49-F238E27FC236}">
                <a16:creationId xmlns="" xmlns:a16="http://schemas.microsoft.com/office/drawing/2014/main" id="{C1B9AC07-CCB1-464B-96D7-4652E4331A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="" xmlns:a16="http://schemas.microsoft.com/office/drawing/2014/main" id="{FA020AD2-B954-EA49-AE89-094225AF86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5C1AD5-1D74-714E-8785-714998AE9FB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5225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9965A0D0-33C8-4347-AFA5-D90B4CD38B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14D6B46D-FD70-7549-9A4D-D68431170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>
            <a:extLst>
              <a:ext uri="{FF2B5EF4-FFF2-40B4-BE49-F238E27FC236}">
                <a16:creationId xmlns="" xmlns:a16="http://schemas.microsoft.com/office/drawing/2014/main" id="{605C28A0-ADA6-684A-9DCC-664B47FF43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FFC52-3EE6-2E40-ABF0-FBCF4898286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6503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D9468870-A7CE-984E-97E1-11B79253C2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F8519B49-482B-E24E-9B36-328E2A6FB6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>
            <a:extLst>
              <a:ext uri="{FF2B5EF4-FFF2-40B4-BE49-F238E27FC236}">
                <a16:creationId xmlns="" xmlns:a16="http://schemas.microsoft.com/office/drawing/2014/main" id="{AE569A4C-EB48-B04E-9D09-FA75914736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C1CE2-38BC-0D41-A86D-C7675616017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37110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>
                <a:latin typeface="Arial" pitchFamily="34" charset="0"/>
                <a:cs typeface="Arial" pitchFamily="34" charset="0"/>
              </a:defRPr>
            </a:lvl1pPr>
            <a:lvl2pPr algn="just">
              <a:defRPr>
                <a:latin typeface="Arial" pitchFamily="34" charset="0"/>
                <a:cs typeface="Arial" pitchFamily="34" charset="0"/>
              </a:defRPr>
            </a:lvl2pPr>
            <a:lvl3pPr algn="just">
              <a:defRPr>
                <a:latin typeface="Arial" pitchFamily="34" charset="0"/>
                <a:cs typeface="Arial" pitchFamily="34" charset="0"/>
              </a:defRPr>
            </a:lvl3pPr>
            <a:lvl4pPr algn="just">
              <a:defRPr>
                <a:latin typeface="Arial" pitchFamily="34" charset="0"/>
                <a:cs typeface="Arial" pitchFamily="34" charset="0"/>
              </a:defRPr>
            </a:lvl4pPr>
            <a:lvl5pPr algn="just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9DF08E2C-C065-2047-894A-9B73404140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D79838DA-53CF-8A44-80D7-91984F620B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>
            <a:extLst>
              <a:ext uri="{FF2B5EF4-FFF2-40B4-BE49-F238E27FC236}">
                <a16:creationId xmlns="" xmlns:a16="http://schemas.microsoft.com/office/drawing/2014/main" id="{9D855A15-742A-254B-B4EE-BB8828CE89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C80B5-8C53-6149-896E-78C633B541C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0357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26DC9E59-E16C-174D-80EE-A45DFA7183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0BB6DFF8-2982-1F44-8370-ADB239D72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>
            <a:extLst>
              <a:ext uri="{FF2B5EF4-FFF2-40B4-BE49-F238E27FC236}">
                <a16:creationId xmlns="" xmlns:a16="http://schemas.microsoft.com/office/drawing/2014/main" id="{3CD5C4FC-0191-0B40-9150-0E5B58A543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10265-3AC8-0247-A128-18F361399E8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0118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="" xmlns:a16="http://schemas.microsoft.com/office/drawing/2014/main" id="{53A8B935-87B9-B349-8F3D-FB4172CD2C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="" xmlns:a16="http://schemas.microsoft.com/office/drawing/2014/main" id="{407EE597-95B3-274E-A6B5-EC8462DF23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="" xmlns:a16="http://schemas.microsoft.com/office/drawing/2014/main" id="{5F806346-3C0F-BE44-A029-57C2C43849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15218-EBA4-D246-B5E1-5DCB461350E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5778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="" xmlns:a16="http://schemas.microsoft.com/office/drawing/2014/main" id="{20ED6485-40B3-874D-BA88-18BF2C1708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4">
            <a:extLst>
              <a:ext uri="{FF2B5EF4-FFF2-40B4-BE49-F238E27FC236}">
                <a16:creationId xmlns="" xmlns:a16="http://schemas.microsoft.com/office/drawing/2014/main" id="{99959D18-54DE-784E-BAE1-9A26403CA6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5">
            <a:extLst>
              <a:ext uri="{FF2B5EF4-FFF2-40B4-BE49-F238E27FC236}">
                <a16:creationId xmlns="" xmlns:a16="http://schemas.microsoft.com/office/drawing/2014/main" id="{BEFB6EAC-EAAD-5D40-BD7E-D03E9744DA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B931A-1C46-1E42-A61C-B36A5C250CE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938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="" xmlns:a16="http://schemas.microsoft.com/office/drawing/2014/main" id="{9236BC14-F87D-E94B-B77B-03A8CB9B70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>
            <a:extLst>
              <a:ext uri="{FF2B5EF4-FFF2-40B4-BE49-F238E27FC236}">
                <a16:creationId xmlns="" xmlns:a16="http://schemas.microsoft.com/office/drawing/2014/main" id="{9CCE3B87-B148-F948-846E-0ACDFAF9D3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421C3191-21C5-6049-B36D-E3C5D6E98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16105-F706-7341-B392-CD063BE969B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6706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="" xmlns:a16="http://schemas.microsoft.com/office/drawing/2014/main" id="{97D1EE5F-5494-6B44-AF76-EA7D16C59B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4">
            <a:extLst>
              <a:ext uri="{FF2B5EF4-FFF2-40B4-BE49-F238E27FC236}">
                <a16:creationId xmlns="" xmlns:a16="http://schemas.microsoft.com/office/drawing/2014/main" id="{F304F59B-219B-8B4D-8A61-FD175B9248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7B09EF85-5F03-1A4D-9D44-B5A8B9DDED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DE2DF-1FB8-4142-9CBB-82EC2E89A0A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5130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="" xmlns:a16="http://schemas.microsoft.com/office/drawing/2014/main" id="{1821E406-C885-B847-9EDB-7A1114D931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="" xmlns:a16="http://schemas.microsoft.com/office/drawing/2014/main" id="{3964506F-1640-574B-BE21-5A7B0021FD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="" xmlns:a16="http://schemas.microsoft.com/office/drawing/2014/main" id="{D263029E-69BC-5F44-97A7-00AEB2C231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29FF1-CD2C-734C-B703-25DDFE36096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8115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="" xmlns:a16="http://schemas.microsoft.com/office/drawing/2014/main" id="{1FB18844-97B5-8444-B751-0B02B5A39B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="" xmlns:a16="http://schemas.microsoft.com/office/drawing/2014/main" id="{BA2CBEF6-6502-AD49-9BA6-D6967810D2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="" xmlns:a16="http://schemas.microsoft.com/office/drawing/2014/main" id="{9ED5CC38-BB62-5748-A3C3-306A9CA5CA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385F8-1863-8B4C-B3FA-C3DE5B243A74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9341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="" xmlns:a16="http://schemas.microsoft.com/office/drawing/2014/main" id="{B771A562-15B7-F042-A481-81977696FFB9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pt-BR">
              <a:latin typeface="Arial" charset="0"/>
            </a:endParaRPr>
          </a:p>
        </p:txBody>
      </p:sp>
      <p:sp>
        <p:nvSpPr>
          <p:cNvPr id="1027" name="Freeform 3">
            <a:extLst>
              <a:ext uri="{FF2B5EF4-FFF2-40B4-BE49-F238E27FC236}">
                <a16:creationId xmlns="" xmlns:a16="http://schemas.microsoft.com/office/drawing/2014/main" id="{C0CB5795-ACCF-0F4F-86A5-63BAFEF0FACD}"/>
              </a:ext>
            </a:extLst>
          </p:cNvPr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>
              <a:gd name="T0" fmla="*/ 0 w 3625"/>
              <a:gd name="T1" fmla="*/ 1491 h 1492"/>
              <a:gd name="T2" fmla="*/ 0 w 3625"/>
              <a:gd name="T3" fmla="*/ 0 h 1492"/>
              <a:gd name="T4" fmla="*/ 171 w 3625"/>
              <a:gd name="T5" fmla="*/ 3 h 1492"/>
              <a:gd name="T6" fmla="*/ 355 w 3625"/>
              <a:gd name="T7" fmla="*/ 9 h 1492"/>
              <a:gd name="T8" fmla="*/ 499 w 3625"/>
              <a:gd name="T9" fmla="*/ 21 h 1492"/>
              <a:gd name="T10" fmla="*/ 650 w 3625"/>
              <a:gd name="T11" fmla="*/ 36 h 1492"/>
              <a:gd name="T12" fmla="*/ 809 w 3625"/>
              <a:gd name="T13" fmla="*/ 54 h 1492"/>
              <a:gd name="T14" fmla="*/ 957 w 3625"/>
              <a:gd name="T15" fmla="*/ 78 h 1492"/>
              <a:gd name="T16" fmla="*/ 1119 w 3625"/>
              <a:gd name="T17" fmla="*/ 105 h 1492"/>
              <a:gd name="T18" fmla="*/ 1261 w 3625"/>
              <a:gd name="T19" fmla="*/ 133 h 1492"/>
              <a:gd name="T20" fmla="*/ 1441 w 3625"/>
              <a:gd name="T21" fmla="*/ 175 h 1492"/>
              <a:gd name="T22" fmla="*/ 1598 w 3625"/>
              <a:gd name="T23" fmla="*/ 217 h 1492"/>
              <a:gd name="T24" fmla="*/ 1763 w 3625"/>
              <a:gd name="T25" fmla="*/ 269 h 1492"/>
              <a:gd name="T26" fmla="*/ 1887 w 3625"/>
              <a:gd name="T27" fmla="*/ 308 h 1492"/>
              <a:gd name="T28" fmla="*/ 2085 w 3625"/>
              <a:gd name="T29" fmla="*/ 384 h 1492"/>
              <a:gd name="T30" fmla="*/ 2230 w 3625"/>
              <a:gd name="T31" fmla="*/ 444 h 1492"/>
              <a:gd name="T32" fmla="*/ 2456 w 3625"/>
              <a:gd name="T33" fmla="*/ 547 h 1492"/>
              <a:gd name="T34" fmla="*/ 2666 w 3625"/>
              <a:gd name="T35" fmla="*/ 662 h 1492"/>
              <a:gd name="T36" fmla="*/ 2859 w 3625"/>
              <a:gd name="T37" fmla="*/ 786 h 1492"/>
              <a:gd name="T38" fmla="*/ 3046 w 3625"/>
              <a:gd name="T39" fmla="*/ 920 h 1492"/>
              <a:gd name="T40" fmla="*/ 3193 w 3625"/>
              <a:gd name="T41" fmla="*/ 1038 h 1492"/>
              <a:gd name="T42" fmla="*/ 3332 w 3625"/>
              <a:gd name="T43" fmla="*/ 1168 h 1492"/>
              <a:gd name="T44" fmla="*/ 3440 w 3625"/>
              <a:gd name="T45" fmla="*/ 1280 h 1492"/>
              <a:gd name="T46" fmla="*/ 3524 w 3625"/>
              <a:gd name="T47" fmla="*/ 1380 h 1492"/>
              <a:gd name="T48" fmla="*/ 3624 w 3625"/>
              <a:gd name="T49" fmla="*/ 1491 h 1492"/>
              <a:gd name="T50" fmla="*/ 3608 w 3625"/>
              <a:gd name="T51" fmla="*/ 1491 h 1492"/>
              <a:gd name="T52" fmla="*/ 0 w 3625"/>
              <a:gd name="T53" fmla="*/ 1491 h 149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8" name="Freeform 4">
            <a:extLst>
              <a:ext uri="{FF2B5EF4-FFF2-40B4-BE49-F238E27FC236}">
                <a16:creationId xmlns="" xmlns:a16="http://schemas.microsoft.com/office/drawing/2014/main" id="{3B8E5AD5-0DFE-B549-A6AF-8624C3E24D35}"/>
              </a:ext>
            </a:extLst>
          </p:cNvPr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>
              <a:gd name="T0" fmla="*/ 2718 w 5143"/>
              <a:gd name="T1" fmla="*/ 405 h 1902"/>
              <a:gd name="T2" fmla="*/ 2466 w 5143"/>
              <a:gd name="T3" fmla="*/ 333 h 1902"/>
              <a:gd name="T4" fmla="*/ 2202 w 5143"/>
              <a:gd name="T5" fmla="*/ 261 h 1902"/>
              <a:gd name="T6" fmla="*/ 1929 w 5143"/>
              <a:gd name="T7" fmla="*/ 198 h 1902"/>
              <a:gd name="T8" fmla="*/ 1695 w 5143"/>
              <a:gd name="T9" fmla="*/ 153 h 1902"/>
              <a:gd name="T10" fmla="*/ 1434 w 5143"/>
              <a:gd name="T11" fmla="*/ 111 h 1902"/>
              <a:gd name="T12" fmla="*/ 1188 w 5143"/>
              <a:gd name="T13" fmla="*/ 75 h 1902"/>
              <a:gd name="T14" fmla="*/ 957 w 5143"/>
              <a:gd name="T15" fmla="*/ 48 h 1902"/>
              <a:gd name="T16" fmla="*/ 747 w 5143"/>
              <a:gd name="T17" fmla="*/ 30 h 1902"/>
              <a:gd name="T18" fmla="*/ 501 w 5143"/>
              <a:gd name="T19" fmla="*/ 15 h 1902"/>
              <a:gd name="T20" fmla="*/ 246 w 5143"/>
              <a:gd name="T21" fmla="*/ 3 h 1902"/>
              <a:gd name="T22" fmla="*/ 0 w 5143"/>
              <a:gd name="T23" fmla="*/ 0 h 1902"/>
              <a:gd name="T24" fmla="*/ 0 w 5143"/>
              <a:gd name="T25" fmla="*/ 275 h 1902"/>
              <a:gd name="T26" fmla="*/ 0 w 5143"/>
              <a:gd name="T27" fmla="*/ 345 h 1902"/>
              <a:gd name="T28" fmla="*/ 0 w 5143"/>
              <a:gd name="T29" fmla="*/ 275 h 1902"/>
              <a:gd name="T30" fmla="*/ 0 w 5143"/>
              <a:gd name="T31" fmla="*/ 342 h 1902"/>
              <a:gd name="T32" fmla="*/ 339 w 5143"/>
              <a:gd name="T33" fmla="*/ 351 h 1902"/>
              <a:gd name="T34" fmla="*/ 606 w 5143"/>
              <a:gd name="T35" fmla="*/ 372 h 1902"/>
              <a:gd name="T36" fmla="*/ 852 w 5143"/>
              <a:gd name="T37" fmla="*/ 399 h 1902"/>
              <a:gd name="T38" fmla="*/ 1068 w 5143"/>
              <a:gd name="T39" fmla="*/ 435 h 1902"/>
              <a:gd name="T40" fmla="*/ 1275 w 5143"/>
              <a:gd name="T41" fmla="*/ 474 h 1902"/>
              <a:gd name="T42" fmla="*/ 1545 w 5143"/>
              <a:gd name="T43" fmla="*/ 540 h 1902"/>
              <a:gd name="T44" fmla="*/ 1761 w 5143"/>
              <a:gd name="T45" fmla="*/ 603 h 1902"/>
              <a:gd name="T46" fmla="*/ 1971 w 5143"/>
              <a:gd name="T47" fmla="*/ 678 h 1902"/>
              <a:gd name="T48" fmla="*/ 2166 w 5143"/>
              <a:gd name="T49" fmla="*/ 747 h 1902"/>
              <a:gd name="T50" fmla="*/ 2397 w 5143"/>
              <a:gd name="T51" fmla="*/ 852 h 1902"/>
              <a:gd name="T52" fmla="*/ 2613 w 5143"/>
              <a:gd name="T53" fmla="*/ 960 h 1902"/>
              <a:gd name="T54" fmla="*/ 2832 w 5143"/>
              <a:gd name="T55" fmla="*/ 1095 h 1902"/>
              <a:gd name="T56" fmla="*/ 3012 w 5143"/>
              <a:gd name="T57" fmla="*/ 1212 h 1902"/>
              <a:gd name="T58" fmla="*/ 3186 w 5143"/>
              <a:gd name="T59" fmla="*/ 1347 h 1902"/>
              <a:gd name="T60" fmla="*/ 3351 w 5143"/>
              <a:gd name="T61" fmla="*/ 1497 h 1902"/>
              <a:gd name="T62" fmla="*/ 3480 w 5143"/>
              <a:gd name="T63" fmla="*/ 1629 h 1902"/>
              <a:gd name="T64" fmla="*/ 3612 w 5143"/>
              <a:gd name="T65" fmla="*/ 1785 h 1902"/>
              <a:gd name="T66" fmla="*/ 3699 w 5143"/>
              <a:gd name="T67" fmla="*/ 1901 h 1902"/>
              <a:gd name="T68" fmla="*/ 5142 w 5143"/>
              <a:gd name="T69" fmla="*/ 1901 h 1902"/>
              <a:gd name="T70" fmla="*/ 5076 w 5143"/>
              <a:gd name="T71" fmla="*/ 1827 h 1902"/>
              <a:gd name="T72" fmla="*/ 4968 w 5143"/>
              <a:gd name="T73" fmla="*/ 1707 h 1902"/>
              <a:gd name="T74" fmla="*/ 4797 w 5143"/>
              <a:gd name="T75" fmla="*/ 1539 h 1902"/>
              <a:gd name="T76" fmla="*/ 4617 w 5143"/>
              <a:gd name="T77" fmla="*/ 1383 h 1902"/>
              <a:gd name="T78" fmla="*/ 4410 w 5143"/>
              <a:gd name="T79" fmla="*/ 1221 h 1902"/>
              <a:gd name="T80" fmla="*/ 4185 w 5143"/>
              <a:gd name="T81" fmla="*/ 1071 h 1902"/>
              <a:gd name="T82" fmla="*/ 3960 w 5143"/>
              <a:gd name="T83" fmla="*/ 939 h 1902"/>
              <a:gd name="T84" fmla="*/ 3708 w 5143"/>
              <a:gd name="T85" fmla="*/ 801 h 1902"/>
              <a:gd name="T86" fmla="*/ 3492 w 5143"/>
              <a:gd name="T87" fmla="*/ 702 h 1902"/>
              <a:gd name="T88" fmla="*/ 3231 w 5143"/>
              <a:gd name="T89" fmla="*/ 588 h 1902"/>
              <a:gd name="T90" fmla="*/ 2964 w 5143"/>
              <a:gd name="T91" fmla="*/ 489 h 1902"/>
              <a:gd name="T92" fmla="*/ 2718 w 5143"/>
              <a:gd name="T93" fmla="*/ 405 h 190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9" name="Freeform 5">
            <a:extLst>
              <a:ext uri="{FF2B5EF4-FFF2-40B4-BE49-F238E27FC236}">
                <a16:creationId xmlns="" xmlns:a16="http://schemas.microsoft.com/office/drawing/2014/main" id="{9178D6DB-B98A-3246-A9BC-A55421697DA1}"/>
              </a:ext>
            </a:extLst>
          </p:cNvPr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>
              <a:gd name="T0" fmla="*/ 0 w 5760"/>
              <a:gd name="T1" fmla="*/ 0 h 2325"/>
              <a:gd name="T2" fmla="*/ 0 w 5760"/>
              <a:gd name="T3" fmla="*/ 339 h 2325"/>
              <a:gd name="T4" fmla="*/ 558 w 5760"/>
              <a:gd name="T5" fmla="*/ 357 h 2325"/>
              <a:gd name="T6" fmla="*/ 807 w 5760"/>
              <a:gd name="T7" fmla="*/ 375 h 2325"/>
              <a:gd name="T8" fmla="*/ 1056 w 5760"/>
              <a:gd name="T9" fmla="*/ 399 h 2325"/>
              <a:gd name="T10" fmla="*/ 1272 w 5760"/>
              <a:gd name="T11" fmla="*/ 426 h 2325"/>
              <a:gd name="T12" fmla="*/ 1539 w 5760"/>
              <a:gd name="T13" fmla="*/ 465 h 2325"/>
              <a:gd name="T14" fmla="*/ 1791 w 5760"/>
              <a:gd name="T15" fmla="*/ 510 h 2325"/>
              <a:gd name="T16" fmla="*/ 2076 w 5760"/>
              <a:gd name="T17" fmla="*/ 570 h 2325"/>
              <a:gd name="T18" fmla="*/ 2334 w 5760"/>
              <a:gd name="T19" fmla="*/ 630 h 2325"/>
              <a:gd name="T20" fmla="*/ 2544 w 5760"/>
              <a:gd name="T21" fmla="*/ 687 h 2325"/>
              <a:gd name="T22" fmla="*/ 2775 w 5760"/>
              <a:gd name="T23" fmla="*/ 759 h 2325"/>
              <a:gd name="T24" fmla="*/ 3003 w 5760"/>
              <a:gd name="T25" fmla="*/ 837 h 2325"/>
              <a:gd name="T26" fmla="*/ 3231 w 5760"/>
              <a:gd name="T27" fmla="*/ 924 h 2325"/>
              <a:gd name="T28" fmla="*/ 3438 w 5760"/>
              <a:gd name="T29" fmla="*/ 1005 h 2325"/>
              <a:gd name="T30" fmla="*/ 3663 w 5760"/>
              <a:gd name="T31" fmla="*/ 1110 h 2325"/>
              <a:gd name="T32" fmla="*/ 3903 w 5760"/>
              <a:gd name="T33" fmla="*/ 1233 h 2325"/>
              <a:gd name="T34" fmla="*/ 4149 w 5760"/>
              <a:gd name="T35" fmla="*/ 1374 h 2325"/>
              <a:gd name="T36" fmla="*/ 4353 w 5760"/>
              <a:gd name="T37" fmla="*/ 1506 h 2325"/>
              <a:gd name="T38" fmla="*/ 4491 w 5760"/>
              <a:gd name="T39" fmla="*/ 1602 h 2325"/>
              <a:gd name="T40" fmla="*/ 4668 w 5760"/>
              <a:gd name="T41" fmla="*/ 1740 h 2325"/>
              <a:gd name="T42" fmla="*/ 4824 w 5760"/>
              <a:gd name="T43" fmla="*/ 1875 h 2325"/>
              <a:gd name="T44" fmla="*/ 4968 w 5760"/>
              <a:gd name="T45" fmla="*/ 2016 h 2325"/>
              <a:gd name="T46" fmla="*/ 5100 w 5760"/>
              <a:gd name="T47" fmla="*/ 2154 h 2325"/>
              <a:gd name="T48" fmla="*/ 5238 w 5760"/>
              <a:gd name="T49" fmla="*/ 2324 h 2325"/>
              <a:gd name="T50" fmla="*/ 5759 w 5760"/>
              <a:gd name="T51" fmla="*/ 2324 h 2325"/>
              <a:gd name="T52" fmla="*/ 5759 w 5760"/>
              <a:gd name="T53" fmla="*/ 1245 h 2325"/>
              <a:gd name="T54" fmla="*/ 5580 w 5760"/>
              <a:gd name="T55" fmla="*/ 1119 h 2325"/>
              <a:gd name="T56" fmla="*/ 5400 w 5760"/>
              <a:gd name="T57" fmla="*/ 1020 h 2325"/>
              <a:gd name="T58" fmla="*/ 5205 w 5760"/>
              <a:gd name="T59" fmla="*/ 918 h 2325"/>
              <a:gd name="T60" fmla="*/ 5031 w 5760"/>
              <a:gd name="T61" fmla="*/ 837 h 2325"/>
              <a:gd name="T62" fmla="*/ 4866 w 5760"/>
              <a:gd name="T63" fmla="*/ 771 h 2325"/>
              <a:gd name="T64" fmla="*/ 4710 w 5760"/>
              <a:gd name="T65" fmla="*/ 711 h 2325"/>
              <a:gd name="T66" fmla="*/ 4545 w 5760"/>
              <a:gd name="T67" fmla="*/ 651 h 2325"/>
              <a:gd name="T68" fmla="*/ 4386 w 5760"/>
              <a:gd name="T69" fmla="*/ 600 h 2325"/>
              <a:gd name="T70" fmla="*/ 4248 w 5760"/>
              <a:gd name="T71" fmla="*/ 552 h 2325"/>
              <a:gd name="T72" fmla="*/ 3993 w 5760"/>
              <a:gd name="T73" fmla="*/ 483 h 2325"/>
              <a:gd name="T74" fmla="*/ 3777 w 5760"/>
              <a:gd name="T75" fmla="*/ 423 h 2325"/>
              <a:gd name="T76" fmla="*/ 3564 w 5760"/>
              <a:gd name="T77" fmla="*/ 375 h 2325"/>
              <a:gd name="T78" fmla="*/ 3282 w 5760"/>
              <a:gd name="T79" fmla="*/ 312 h 2325"/>
              <a:gd name="T80" fmla="*/ 3003 w 5760"/>
              <a:gd name="T81" fmla="*/ 261 h 2325"/>
              <a:gd name="T82" fmla="*/ 2733 w 5760"/>
              <a:gd name="T83" fmla="*/ 213 h 2325"/>
              <a:gd name="T84" fmla="*/ 2451 w 5760"/>
              <a:gd name="T85" fmla="*/ 171 h 2325"/>
              <a:gd name="T86" fmla="*/ 2211 w 5760"/>
              <a:gd name="T87" fmla="*/ 138 h 2325"/>
              <a:gd name="T88" fmla="*/ 1974 w 5760"/>
              <a:gd name="T89" fmla="*/ 108 h 2325"/>
              <a:gd name="T90" fmla="*/ 1665 w 5760"/>
              <a:gd name="T91" fmla="*/ 81 h 2325"/>
              <a:gd name="T92" fmla="*/ 1437 w 5760"/>
              <a:gd name="T93" fmla="*/ 60 h 2325"/>
              <a:gd name="T94" fmla="*/ 1125 w 5760"/>
              <a:gd name="T95" fmla="*/ 36 h 2325"/>
              <a:gd name="T96" fmla="*/ 828 w 5760"/>
              <a:gd name="T97" fmla="*/ 21 h 2325"/>
              <a:gd name="T98" fmla="*/ 558 w 5760"/>
              <a:gd name="T99" fmla="*/ 12 h 2325"/>
              <a:gd name="T100" fmla="*/ 282 w 5760"/>
              <a:gd name="T101" fmla="*/ 3 h 2325"/>
              <a:gd name="T102" fmla="*/ 0 w 5760"/>
              <a:gd name="T103" fmla="*/ 0 h 232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0" name="Freeform 6">
            <a:extLst>
              <a:ext uri="{FF2B5EF4-FFF2-40B4-BE49-F238E27FC236}">
                <a16:creationId xmlns="" xmlns:a16="http://schemas.microsoft.com/office/drawing/2014/main" id="{6BD9081E-1A35-0F4E-9DC1-306B8C128E1E}"/>
              </a:ext>
            </a:extLst>
          </p:cNvPr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>
              <a:gd name="T0" fmla="*/ 0 w 5760"/>
              <a:gd name="T1" fmla="*/ 0 h 1573"/>
              <a:gd name="T2" fmla="*/ 0 w 5760"/>
              <a:gd name="T3" fmla="*/ 351 h 1573"/>
              <a:gd name="T4" fmla="*/ 282 w 5760"/>
              <a:gd name="T5" fmla="*/ 357 h 1573"/>
              <a:gd name="T6" fmla="*/ 627 w 5760"/>
              <a:gd name="T7" fmla="*/ 363 h 1573"/>
              <a:gd name="T8" fmla="*/ 960 w 5760"/>
              <a:gd name="T9" fmla="*/ 375 h 1573"/>
              <a:gd name="T10" fmla="*/ 1218 w 5760"/>
              <a:gd name="T11" fmla="*/ 393 h 1573"/>
              <a:gd name="T12" fmla="*/ 1470 w 5760"/>
              <a:gd name="T13" fmla="*/ 411 h 1573"/>
              <a:gd name="T14" fmla="*/ 1746 w 5760"/>
              <a:gd name="T15" fmla="*/ 435 h 1573"/>
              <a:gd name="T16" fmla="*/ 2022 w 5760"/>
              <a:gd name="T17" fmla="*/ 462 h 1573"/>
              <a:gd name="T18" fmla="*/ 2340 w 5760"/>
              <a:gd name="T19" fmla="*/ 504 h 1573"/>
              <a:gd name="T20" fmla="*/ 2664 w 5760"/>
              <a:gd name="T21" fmla="*/ 549 h 1573"/>
              <a:gd name="T22" fmla="*/ 2952 w 5760"/>
              <a:gd name="T23" fmla="*/ 597 h 1573"/>
              <a:gd name="T24" fmla="*/ 3225 w 5760"/>
              <a:gd name="T25" fmla="*/ 648 h 1573"/>
              <a:gd name="T26" fmla="*/ 3513 w 5760"/>
              <a:gd name="T27" fmla="*/ 708 h 1573"/>
              <a:gd name="T28" fmla="*/ 3693 w 5760"/>
              <a:gd name="T29" fmla="*/ 750 h 1573"/>
              <a:gd name="T30" fmla="*/ 3936 w 5760"/>
              <a:gd name="T31" fmla="*/ 810 h 1573"/>
              <a:gd name="T32" fmla="*/ 4095 w 5760"/>
              <a:gd name="T33" fmla="*/ 855 h 1573"/>
              <a:gd name="T34" fmla="*/ 4281 w 5760"/>
              <a:gd name="T35" fmla="*/ 909 h 1573"/>
              <a:gd name="T36" fmla="*/ 4503 w 5760"/>
              <a:gd name="T37" fmla="*/ 981 h 1573"/>
              <a:gd name="T38" fmla="*/ 4704 w 5760"/>
              <a:gd name="T39" fmla="*/ 1053 h 1573"/>
              <a:gd name="T40" fmla="*/ 4911 w 5760"/>
              <a:gd name="T41" fmla="*/ 1131 h 1573"/>
              <a:gd name="T42" fmla="*/ 5073 w 5760"/>
              <a:gd name="T43" fmla="*/ 1197 h 1573"/>
              <a:gd name="T44" fmla="*/ 5256 w 5760"/>
              <a:gd name="T45" fmla="*/ 1281 h 1573"/>
              <a:gd name="T46" fmla="*/ 5475 w 5760"/>
              <a:gd name="T47" fmla="*/ 1401 h 1573"/>
              <a:gd name="T48" fmla="*/ 5628 w 5760"/>
              <a:gd name="T49" fmla="*/ 1482 h 1573"/>
              <a:gd name="T50" fmla="*/ 5759 w 5760"/>
              <a:gd name="T51" fmla="*/ 1572 h 1573"/>
              <a:gd name="T52" fmla="*/ 5759 w 5760"/>
              <a:gd name="T53" fmla="*/ 633 h 1573"/>
              <a:gd name="T54" fmla="*/ 5493 w 5760"/>
              <a:gd name="T55" fmla="*/ 570 h 1573"/>
              <a:gd name="T56" fmla="*/ 5214 w 5760"/>
              <a:gd name="T57" fmla="*/ 501 h 1573"/>
              <a:gd name="T58" fmla="*/ 4950 w 5760"/>
              <a:gd name="T59" fmla="*/ 444 h 1573"/>
              <a:gd name="T60" fmla="*/ 4701 w 5760"/>
              <a:gd name="T61" fmla="*/ 396 h 1573"/>
              <a:gd name="T62" fmla="*/ 4425 w 5760"/>
              <a:gd name="T63" fmla="*/ 348 h 1573"/>
              <a:gd name="T64" fmla="*/ 4110 w 5760"/>
              <a:gd name="T65" fmla="*/ 294 h 1573"/>
              <a:gd name="T66" fmla="*/ 3813 w 5760"/>
              <a:gd name="T67" fmla="*/ 252 h 1573"/>
              <a:gd name="T68" fmla="*/ 3549 w 5760"/>
              <a:gd name="T69" fmla="*/ 213 h 1573"/>
              <a:gd name="T70" fmla="*/ 3261 w 5760"/>
              <a:gd name="T71" fmla="*/ 183 h 1573"/>
              <a:gd name="T72" fmla="*/ 3015 w 5760"/>
              <a:gd name="T73" fmla="*/ 153 h 1573"/>
              <a:gd name="T74" fmla="*/ 2757 w 5760"/>
              <a:gd name="T75" fmla="*/ 129 h 1573"/>
              <a:gd name="T76" fmla="*/ 2520 w 5760"/>
              <a:gd name="T77" fmla="*/ 105 h 1573"/>
              <a:gd name="T78" fmla="*/ 2301 w 5760"/>
              <a:gd name="T79" fmla="*/ 87 h 1573"/>
              <a:gd name="T80" fmla="*/ 2013 w 5760"/>
              <a:gd name="T81" fmla="*/ 66 h 1573"/>
              <a:gd name="T82" fmla="*/ 1731 w 5760"/>
              <a:gd name="T83" fmla="*/ 48 h 1573"/>
              <a:gd name="T84" fmla="*/ 1524 w 5760"/>
              <a:gd name="T85" fmla="*/ 39 h 1573"/>
              <a:gd name="T86" fmla="*/ 1260 w 5760"/>
              <a:gd name="T87" fmla="*/ 27 h 1573"/>
              <a:gd name="T88" fmla="*/ 966 w 5760"/>
              <a:gd name="T89" fmla="*/ 15 h 1573"/>
              <a:gd name="T90" fmla="*/ 714 w 5760"/>
              <a:gd name="T91" fmla="*/ 12 h 1573"/>
              <a:gd name="T92" fmla="*/ 510 w 5760"/>
              <a:gd name="T93" fmla="*/ 6 h 1573"/>
              <a:gd name="T94" fmla="*/ 243 w 5760"/>
              <a:gd name="T95" fmla="*/ 0 h 1573"/>
              <a:gd name="T96" fmla="*/ 0 w 5760"/>
              <a:gd name="T97" fmla="*/ 0 h 157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1" name="Freeform 7">
            <a:extLst>
              <a:ext uri="{FF2B5EF4-FFF2-40B4-BE49-F238E27FC236}">
                <a16:creationId xmlns="" xmlns:a16="http://schemas.microsoft.com/office/drawing/2014/main" id="{8818BCEE-1669-6445-AD04-4A0CE56F726C}"/>
              </a:ext>
            </a:extLst>
          </p:cNvPr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>
              <a:gd name="T0" fmla="*/ 0 w 5760"/>
              <a:gd name="T1" fmla="*/ 0 h 970"/>
              <a:gd name="T2" fmla="*/ 0 w 5760"/>
              <a:gd name="T3" fmla="*/ 339 h 970"/>
              <a:gd name="T4" fmla="*/ 318 w 5760"/>
              <a:gd name="T5" fmla="*/ 342 h 970"/>
              <a:gd name="T6" fmla="*/ 591 w 5760"/>
              <a:gd name="T7" fmla="*/ 348 h 970"/>
              <a:gd name="T8" fmla="*/ 846 w 5760"/>
              <a:gd name="T9" fmla="*/ 354 h 970"/>
              <a:gd name="T10" fmla="*/ 1074 w 5760"/>
              <a:gd name="T11" fmla="*/ 360 h 970"/>
              <a:gd name="T12" fmla="*/ 1314 w 5760"/>
              <a:gd name="T13" fmla="*/ 366 h 970"/>
              <a:gd name="T14" fmla="*/ 1599 w 5760"/>
              <a:gd name="T15" fmla="*/ 381 h 970"/>
              <a:gd name="T16" fmla="*/ 1911 w 5760"/>
              <a:gd name="T17" fmla="*/ 399 h 970"/>
              <a:gd name="T18" fmla="*/ 2241 w 5760"/>
              <a:gd name="T19" fmla="*/ 420 h 970"/>
              <a:gd name="T20" fmla="*/ 2619 w 5760"/>
              <a:gd name="T21" fmla="*/ 453 h 970"/>
              <a:gd name="T22" fmla="*/ 2889 w 5760"/>
              <a:gd name="T23" fmla="*/ 477 h 970"/>
              <a:gd name="T24" fmla="*/ 3177 w 5760"/>
              <a:gd name="T25" fmla="*/ 507 h 970"/>
              <a:gd name="T26" fmla="*/ 3498 w 5760"/>
              <a:gd name="T27" fmla="*/ 543 h 970"/>
              <a:gd name="T28" fmla="*/ 3813 w 5760"/>
              <a:gd name="T29" fmla="*/ 585 h 970"/>
              <a:gd name="T30" fmla="*/ 4044 w 5760"/>
              <a:gd name="T31" fmla="*/ 618 h 970"/>
              <a:gd name="T32" fmla="*/ 4365 w 5760"/>
              <a:gd name="T33" fmla="*/ 669 h 970"/>
              <a:gd name="T34" fmla="*/ 4683 w 5760"/>
              <a:gd name="T35" fmla="*/ 726 h 970"/>
              <a:gd name="T36" fmla="*/ 4980 w 5760"/>
              <a:gd name="T37" fmla="*/ 786 h 970"/>
              <a:gd name="T38" fmla="*/ 5268 w 5760"/>
              <a:gd name="T39" fmla="*/ 846 h 970"/>
              <a:gd name="T40" fmla="*/ 5646 w 5760"/>
              <a:gd name="T41" fmla="*/ 942 h 970"/>
              <a:gd name="T42" fmla="*/ 5759 w 5760"/>
              <a:gd name="T43" fmla="*/ 969 h 970"/>
              <a:gd name="T44" fmla="*/ 5759 w 5760"/>
              <a:gd name="T45" fmla="*/ 0 h 970"/>
              <a:gd name="T46" fmla="*/ 0 w 5760"/>
              <a:gd name="T47" fmla="*/ 0 h 97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2" name="Freeform 8">
            <a:extLst>
              <a:ext uri="{FF2B5EF4-FFF2-40B4-BE49-F238E27FC236}">
                <a16:creationId xmlns="" xmlns:a16="http://schemas.microsoft.com/office/drawing/2014/main" id="{F8AEE3B4-1946-5C40-A383-9D55A45B357C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>
              <a:gd name="T0" fmla="*/ 0 w 5760"/>
              <a:gd name="T1" fmla="*/ 753 h 1060"/>
              <a:gd name="T2" fmla="*/ 0 w 5760"/>
              <a:gd name="T3" fmla="*/ 1059 h 1060"/>
              <a:gd name="T4" fmla="*/ 5759 w 5760"/>
              <a:gd name="T5" fmla="*/ 1059 h 1060"/>
              <a:gd name="T6" fmla="*/ 5759 w 5760"/>
              <a:gd name="T7" fmla="*/ 0 h 1060"/>
              <a:gd name="T8" fmla="*/ 5430 w 5760"/>
              <a:gd name="T9" fmla="*/ 0 h 1060"/>
              <a:gd name="T10" fmla="*/ 5298 w 5760"/>
              <a:gd name="T11" fmla="*/ 84 h 1060"/>
              <a:gd name="T12" fmla="*/ 5136 w 5760"/>
              <a:gd name="T13" fmla="*/ 159 h 1060"/>
              <a:gd name="T14" fmla="*/ 4968 w 5760"/>
              <a:gd name="T15" fmla="*/ 222 h 1060"/>
              <a:gd name="T16" fmla="*/ 4812 w 5760"/>
              <a:gd name="T17" fmla="*/ 267 h 1060"/>
              <a:gd name="T18" fmla="*/ 4626 w 5760"/>
              <a:gd name="T19" fmla="*/ 324 h 1060"/>
              <a:gd name="T20" fmla="*/ 4440 w 5760"/>
              <a:gd name="T21" fmla="*/ 366 h 1060"/>
              <a:gd name="T22" fmla="*/ 4230 w 5760"/>
              <a:gd name="T23" fmla="*/ 414 h 1060"/>
              <a:gd name="T24" fmla="*/ 3939 w 5760"/>
              <a:gd name="T25" fmla="*/ 468 h 1060"/>
              <a:gd name="T26" fmla="*/ 3711 w 5760"/>
              <a:gd name="T27" fmla="*/ 504 h 1060"/>
              <a:gd name="T28" fmla="*/ 3441 w 5760"/>
              <a:gd name="T29" fmla="*/ 543 h 1060"/>
              <a:gd name="T30" fmla="*/ 3189 w 5760"/>
              <a:gd name="T31" fmla="*/ 579 h 1060"/>
              <a:gd name="T32" fmla="*/ 2925 w 5760"/>
              <a:gd name="T33" fmla="*/ 606 h 1060"/>
              <a:gd name="T34" fmla="*/ 2679 w 5760"/>
              <a:gd name="T35" fmla="*/ 633 h 1060"/>
              <a:gd name="T36" fmla="*/ 2418 w 5760"/>
              <a:gd name="T37" fmla="*/ 654 h 1060"/>
              <a:gd name="T38" fmla="*/ 2142 w 5760"/>
              <a:gd name="T39" fmla="*/ 675 h 1060"/>
              <a:gd name="T40" fmla="*/ 1896 w 5760"/>
              <a:gd name="T41" fmla="*/ 693 h 1060"/>
              <a:gd name="T42" fmla="*/ 1647 w 5760"/>
              <a:gd name="T43" fmla="*/ 708 h 1060"/>
              <a:gd name="T44" fmla="*/ 1404 w 5760"/>
              <a:gd name="T45" fmla="*/ 720 h 1060"/>
              <a:gd name="T46" fmla="*/ 1170 w 5760"/>
              <a:gd name="T47" fmla="*/ 732 h 1060"/>
              <a:gd name="T48" fmla="*/ 906 w 5760"/>
              <a:gd name="T49" fmla="*/ 738 h 1060"/>
              <a:gd name="T50" fmla="*/ 534 w 5760"/>
              <a:gd name="T51" fmla="*/ 747 h 1060"/>
              <a:gd name="T52" fmla="*/ 201 w 5760"/>
              <a:gd name="T53" fmla="*/ 753 h 1060"/>
              <a:gd name="T54" fmla="*/ 0 w 5760"/>
              <a:gd name="T55" fmla="*/ 753 h 106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3" name="Freeform 9">
            <a:extLst>
              <a:ext uri="{FF2B5EF4-FFF2-40B4-BE49-F238E27FC236}">
                <a16:creationId xmlns="" xmlns:a16="http://schemas.microsoft.com/office/drawing/2014/main" id="{63BE0563-BA48-5646-9562-AB9E17008900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>
              <a:gd name="T0" fmla="*/ 0 w 5284"/>
              <a:gd name="T1" fmla="*/ 366 h 673"/>
              <a:gd name="T2" fmla="*/ 0 w 5284"/>
              <a:gd name="T3" fmla="*/ 672 h 673"/>
              <a:gd name="T4" fmla="*/ 303 w 5284"/>
              <a:gd name="T5" fmla="*/ 672 h 673"/>
              <a:gd name="T6" fmla="*/ 723 w 5284"/>
              <a:gd name="T7" fmla="*/ 663 h 673"/>
              <a:gd name="T8" fmla="*/ 1020 w 5284"/>
              <a:gd name="T9" fmla="*/ 654 h 673"/>
              <a:gd name="T10" fmla="*/ 1302 w 5284"/>
              <a:gd name="T11" fmla="*/ 642 h 673"/>
              <a:gd name="T12" fmla="*/ 1554 w 5284"/>
              <a:gd name="T13" fmla="*/ 630 h 673"/>
              <a:gd name="T14" fmla="*/ 1779 w 5284"/>
              <a:gd name="T15" fmla="*/ 615 h 673"/>
              <a:gd name="T16" fmla="*/ 1962 w 5284"/>
              <a:gd name="T17" fmla="*/ 606 h 673"/>
              <a:gd name="T18" fmla="*/ 2193 w 5284"/>
              <a:gd name="T19" fmla="*/ 588 h 673"/>
              <a:gd name="T20" fmla="*/ 2448 w 5284"/>
              <a:gd name="T21" fmla="*/ 570 h 673"/>
              <a:gd name="T22" fmla="*/ 2700 w 5284"/>
              <a:gd name="T23" fmla="*/ 546 h 673"/>
              <a:gd name="T24" fmla="*/ 2904 w 5284"/>
              <a:gd name="T25" fmla="*/ 528 h 673"/>
              <a:gd name="T26" fmla="*/ 3138 w 5284"/>
              <a:gd name="T27" fmla="*/ 498 h 673"/>
              <a:gd name="T28" fmla="*/ 3324 w 5284"/>
              <a:gd name="T29" fmla="*/ 474 h 673"/>
              <a:gd name="T30" fmla="*/ 3534 w 5284"/>
              <a:gd name="T31" fmla="*/ 447 h 673"/>
              <a:gd name="T32" fmla="*/ 3735 w 5284"/>
              <a:gd name="T33" fmla="*/ 420 h 673"/>
              <a:gd name="T34" fmla="*/ 3933 w 5284"/>
              <a:gd name="T35" fmla="*/ 384 h 673"/>
              <a:gd name="T36" fmla="*/ 4116 w 5284"/>
              <a:gd name="T37" fmla="*/ 351 h 673"/>
              <a:gd name="T38" fmla="*/ 4266 w 5284"/>
              <a:gd name="T39" fmla="*/ 318 h 673"/>
              <a:gd name="T40" fmla="*/ 4446 w 5284"/>
              <a:gd name="T41" fmla="*/ 279 h 673"/>
              <a:gd name="T42" fmla="*/ 4620 w 5284"/>
              <a:gd name="T43" fmla="*/ 237 h 673"/>
              <a:gd name="T44" fmla="*/ 4779 w 5284"/>
              <a:gd name="T45" fmla="*/ 192 h 673"/>
              <a:gd name="T46" fmla="*/ 4920 w 5284"/>
              <a:gd name="T47" fmla="*/ 147 h 673"/>
              <a:gd name="T48" fmla="*/ 5085 w 5284"/>
              <a:gd name="T49" fmla="*/ 90 h 673"/>
              <a:gd name="T50" fmla="*/ 5193 w 5284"/>
              <a:gd name="T51" fmla="*/ 42 h 673"/>
              <a:gd name="T52" fmla="*/ 5283 w 5284"/>
              <a:gd name="T53" fmla="*/ 0 h 673"/>
              <a:gd name="T54" fmla="*/ 3201 w 5284"/>
              <a:gd name="T55" fmla="*/ 0 h 673"/>
              <a:gd name="T56" fmla="*/ 2982 w 5284"/>
              <a:gd name="T57" fmla="*/ 57 h 673"/>
              <a:gd name="T58" fmla="*/ 2775 w 5284"/>
              <a:gd name="T59" fmla="*/ 108 h 673"/>
              <a:gd name="T60" fmla="*/ 2562 w 5284"/>
              <a:gd name="T61" fmla="*/ 150 h 673"/>
              <a:gd name="T62" fmla="*/ 2397 w 5284"/>
              <a:gd name="T63" fmla="*/ 183 h 673"/>
              <a:gd name="T64" fmla="*/ 2205 w 5284"/>
              <a:gd name="T65" fmla="*/ 213 h 673"/>
              <a:gd name="T66" fmla="*/ 2001 w 5284"/>
              <a:gd name="T67" fmla="*/ 243 h 673"/>
              <a:gd name="T68" fmla="*/ 1776 w 5284"/>
              <a:gd name="T69" fmla="*/ 273 h 673"/>
              <a:gd name="T70" fmla="*/ 1536 w 5284"/>
              <a:gd name="T71" fmla="*/ 297 h 673"/>
              <a:gd name="T72" fmla="*/ 1344 w 5284"/>
              <a:gd name="T73" fmla="*/ 312 h 673"/>
              <a:gd name="T74" fmla="*/ 1134 w 5284"/>
              <a:gd name="T75" fmla="*/ 330 h 673"/>
              <a:gd name="T76" fmla="*/ 921 w 5284"/>
              <a:gd name="T77" fmla="*/ 342 h 673"/>
              <a:gd name="T78" fmla="*/ 696 w 5284"/>
              <a:gd name="T79" fmla="*/ 354 h 673"/>
              <a:gd name="T80" fmla="*/ 501 w 5284"/>
              <a:gd name="T81" fmla="*/ 360 h 673"/>
              <a:gd name="T82" fmla="*/ 279 w 5284"/>
              <a:gd name="T83" fmla="*/ 366 h 673"/>
              <a:gd name="T84" fmla="*/ 99 w 5284"/>
              <a:gd name="T85" fmla="*/ 369 h 673"/>
              <a:gd name="T86" fmla="*/ 0 w 5284"/>
              <a:gd name="T87" fmla="*/ 366 h 67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4" name="Freeform 10">
            <a:extLst>
              <a:ext uri="{FF2B5EF4-FFF2-40B4-BE49-F238E27FC236}">
                <a16:creationId xmlns="" xmlns:a16="http://schemas.microsoft.com/office/drawing/2014/main" id="{BAF733BB-3C87-8840-8950-A878B787249C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>
              <a:gd name="T0" fmla="*/ 0 w 2884"/>
              <a:gd name="T1" fmla="*/ 0 h 286"/>
              <a:gd name="T2" fmla="*/ 0 w 2884"/>
              <a:gd name="T3" fmla="*/ 285 h 286"/>
              <a:gd name="T4" fmla="*/ 192 w 2884"/>
              <a:gd name="T5" fmla="*/ 285 h 286"/>
              <a:gd name="T6" fmla="*/ 384 w 2884"/>
              <a:gd name="T7" fmla="*/ 282 h 286"/>
              <a:gd name="T8" fmla="*/ 579 w 2884"/>
              <a:gd name="T9" fmla="*/ 276 h 286"/>
              <a:gd name="T10" fmla="*/ 789 w 2884"/>
              <a:gd name="T11" fmla="*/ 267 h 286"/>
              <a:gd name="T12" fmla="*/ 999 w 2884"/>
              <a:gd name="T13" fmla="*/ 258 h 286"/>
              <a:gd name="T14" fmla="*/ 1161 w 2884"/>
              <a:gd name="T15" fmla="*/ 246 h 286"/>
              <a:gd name="T16" fmla="*/ 1302 w 2884"/>
              <a:gd name="T17" fmla="*/ 234 h 286"/>
              <a:gd name="T18" fmla="*/ 1458 w 2884"/>
              <a:gd name="T19" fmla="*/ 222 h 286"/>
              <a:gd name="T20" fmla="*/ 1665 w 2884"/>
              <a:gd name="T21" fmla="*/ 201 h 286"/>
              <a:gd name="T22" fmla="*/ 1992 w 2884"/>
              <a:gd name="T23" fmla="*/ 159 h 286"/>
              <a:gd name="T24" fmla="*/ 2301 w 2884"/>
              <a:gd name="T25" fmla="*/ 117 h 286"/>
              <a:gd name="T26" fmla="*/ 2604 w 2884"/>
              <a:gd name="T27" fmla="*/ 60 h 286"/>
              <a:gd name="T28" fmla="*/ 2883 w 2884"/>
              <a:gd name="T29" fmla="*/ 0 h 286"/>
              <a:gd name="T30" fmla="*/ 0 w 2884"/>
              <a:gd name="T31" fmla="*/ 0 h 2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Rectangle 11">
            <a:extLst>
              <a:ext uri="{FF2B5EF4-FFF2-40B4-BE49-F238E27FC236}">
                <a16:creationId xmlns="" xmlns:a16="http://schemas.microsoft.com/office/drawing/2014/main" id="{A011F10F-5EC5-664A-B8B9-C55481F129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36" name="Rectangle 12">
            <a:extLst>
              <a:ext uri="{FF2B5EF4-FFF2-40B4-BE49-F238E27FC236}">
                <a16:creationId xmlns="" xmlns:a16="http://schemas.microsoft.com/office/drawing/2014/main" id="{679E181C-89C4-6B43-B654-6991F2EFD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26637" name="Rectangle 13">
            <a:extLst>
              <a:ext uri="{FF2B5EF4-FFF2-40B4-BE49-F238E27FC236}">
                <a16:creationId xmlns="" xmlns:a16="http://schemas.microsoft.com/office/drawing/2014/main" id="{36323788-D636-6C4D-B1CF-B255BAE5AE7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8" name="Rectangle 14">
            <a:extLst>
              <a:ext uri="{FF2B5EF4-FFF2-40B4-BE49-F238E27FC236}">
                <a16:creationId xmlns="" xmlns:a16="http://schemas.microsoft.com/office/drawing/2014/main" id="{723DE6A8-2AE8-DC4F-B09D-0949E46F4D0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9" name="Rectangle 15">
            <a:extLst>
              <a:ext uri="{FF2B5EF4-FFF2-40B4-BE49-F238E27FC236}">
                <a16:creationId xmlns="" xmlns:a16="http://schemas.microsoft.com/office/drawing/2014/main" id="{A7281EB0-AC75-AA4F-AA37-46545C13CEA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57CD343-3AC6-3B46-9044-253CBFC67194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="" xmlns:a16="http://schemas.microsoft.com/office/drawing/2014/main" id="{7145EBC4-7D7E-C344-983B-4121FEEA1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... na aula passada foi dito que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="" xmlns:a16="http://schemas.microsoft.com/office/drawing/2014/main" id="{45D7B976-7063-664B-A32E-604B44D6B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492375"/>
            <a:ext cx="7772400" cy="36036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pt-BR" altLang="pt-BR"/>
              <a:t>Se a ciência é a reunião de </a:t>
            </a:r>
            <a:r>
              <a:rPr lang="pt-BR" altLang="pt-BR" b="1">
                <a:latin typeface="Verdana" panose="020B0604030504040204" pitchFamily="34" charset="0"/>
              </a:rPr>
              <a:t>fatos, teorias e métodos reunidos</a:t>
            </a:r>
            <a:r>
              <a:rPr lang="pt-BR" altLang="pt-BR"/>
              <a:t> nos textos atuais, então os cientistas são homens que, com os seus sucessos, empenham-se em contribuir com um ou outro elemento para essa constelação específica.</a:t>
            </a:r>
          </a:p>
          <a:p>
            <a:pPr marL="0" indent="0" eaLnBrk="1" hangingPunct="1"/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="" xmlns:a16="http://schemas.microsoft.com/office/drawing/2014/main" id="{5CFDEE60-5288-B04C-ADAD-0E0886868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/>
            <a:r>
              <a:rPr lang="pt-BR" altLang="pt-BR"/>
              <a:t>O caráter empírico da ciência</a:t>
            </a:r>
          </a:p>
        </p:txBody>
      </p:sp>
      <p:sp>
        <p:nvSpPr>
          <p:cNvPr id="37891" name="Text Box 3">
            <a:extLst>
              <a:ext uri="{FF2B5EF4-FFF2-40B4-BE49-F238E27FC236}">
                <a16:creationId xmlns="" xmlns:a16="http://schemas.microsoft.com/office/drawing/2014/main" id="{BFAC7A14-83B8-E046-B7E1-B767DC404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71600"/>
            <a:ext cx="80010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pt-BR" altLang="pt-BR" sz="2800">
                <a:latin typeface="Arial" panose="020B0604020202020204" pitchFamily="34" charset="0"/>
                <a:cs typeface="Arial" panose="020B0604020202020204" pitchFamily="34" charset="0"/>
              </a:rPr>
              <a:t>O caráter empírico da ciência é muito mais fácil de compreender do que a objetividade, tal vez porque esteja associado ao que se tornou quase um estereótipo do cientista: um esmiuçador de fatos vestido de branco.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pt-BR" altLang="pt-BR" sz="2800">
                <a:latin typeface="Arial" panose="020B0604020202020204" pitchFamily="34" charset="0"/>
                <a:cs typeface="Arial" panose="020B0604020202020204" pitchFamily="34" charset="0"/>
              </a:rPr>
              <a:t>Para compreender a ciência e a pesquisa científica, portanto, é necessário um esforço contínuo e consciente, nada fácil, porque a necessária atitude empírica exige no mínimo uma suspensão temporária de poderosos sistemas de crenças.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="" xmlns:a16="http://schemas.microsoft.com/office/drawing/2014/main" id="{12F33D6E-2856-D342-8F40-839202978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228600"/>
            <a:ext cx="8715375" cy="685800"/>
          </a:xfrm>
        </p:spPr>
        <p:txBody>
          <a:bodyPr/>
          <a:lstStyle/>
          <a:p>
            <a:pPr eaLnBrk="1" hangingPunct="1"/>
            <a:r>
              <a:rPr lang="pt-BR" altLang="pt-BR" sz="4000"/>
              <a:t>O objetivo da ciência: teoria e explicação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="" xmlns:a16="http://schemas.microsoft.com/office/drawing/2014/main" id="{7A81111E-B71F-AB4F-BAC6-2F05A6C8B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7924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pt-BR" altLang="pt-BR" sz="3600">
                <a:latin typeface="Arial" panose="020B0604020202020204" pitchFamily="34" charset="0"/>
                <a:cs typeface="Arial" panose="020B0604020202020204" pitchFamily="34" charset="0"/>
              </a:rPr>
              <a:t>O propósito da ciência é a teoria.</a:t>
            </a:r>
          </a:p>
          <a:p>
            <a:pPr algn="just">
              <a:spcBef>
                <a:spcPct val="50000"/>
              </a:spcBef>
              <a:buFontTx/>
              <a:buNone/>
            </a:pPr>
            <a:endParaRPr lang="pt-BR" altLang="pt-BR"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50000"/>
              </a:spcBef>
              <a:buFontTx/>
              <a:buNone/>
            </a:pPr>
            <a:r>
              <a:rPr lang="pt-BR" altLang="pt-BR" sz="3600">
                <a:latin typeface="Arial" panose="020B0604020202020204" pitchFamily="34" charset="0"/>
                <a:cs typeface="Arial" panose="020B0604020202020204" pitchFamily="34" charset="0"/>
              </a:rPr>
              <a:t>Uma teoria é uma exposição sistemática das relações entre um conjunto de variáveis.  É uma explicação geralmente de um fenômeno particular, ainda que amplo.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 decel="100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decel="1000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decel="1000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decel="1000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 decel="1000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decel="1000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decel="1000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decel="1000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="" xmlns:a16="http://schemas.microsoft.com/office/drawing/2014/main" id="{C94D8149-9A08-5A43-9E84-8FDC49C88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Algumas formas de pesquisa nas ciências sociais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="" xmlns:a16="http://schemas.microsoft.com/office/drawing/2014/main" id="{38899EB2-4705-3243-B920-A15904B2D1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3429000"/>
          </a:xfrm>
        </p:spPr>
        <p:txBody>
          <a:bodyPr/>
          <a:lstStyle/>
          <a:p>
            <a:pPr eaLnBrk="1" hangingPunct="1"/>
            <a:r>
              <a:rPr lang="pt-BR" altLang="pt-BR"/>
              <a:t>Experimentos</a:t>
            </a:r>
          </a:p>
          <a:p>
            <a:pPr eaLnBrk="1" hangingPunct="1"/>
            <a:r>
              <a:rPr lang="pt-BR" altLang="pt-BR"/>
              <a:t>Quase-experimentos</a:t>
            </a:r>
          </a:p>
          <a:p>
            <a:pPr eaLnBrk="1" hangingPunct="1"/>
            <a:r>
              <a:rPr lang="pt-BR" altLang="pt-BR"/>
              <a:t>Pesquisa de levantamento (</a:t>
            </a:r>
            <a:r>
              <a:rPr lang="pt-BR" altLang="pt-BR" i="1"/>
              <a:t>Survey</a:t>
            </a:r>
            <a:r>
              <a:rPr lang="pt-BR" altLang="pt-BR"/>
              <a:t>)</a:t>
            </a:r>
          </a:p>
          <a:p>
            <a:pPr eaLnBrk="1" hangingPunct="1"/>
            <a:r>
              <a:rPr lang="pt-BR" altLang="pt-BR"/>
              <a:t>Observação participante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="" xmlns:a16="http://schemas.microsoft.com/office/drawing/2014/main" id="{0FAC0608-8F1F-7249-B366-C5A34F071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Experimentos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="" xmlns:a16="http://schemas.microsoft.com/office/drawing/2014/main" id="{2231F5B3-2DD6-8A42-A39E-E72540EA0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pt-BR" altLang="pt-BR">
                <a:latin typeface="Verdana" panose="020B0604030504040204" pitchFamily="34" charset="0"/>
              </a:rPr>
              <a:t>São planejados para responder a questões sobre causas e efeitos</a:t>
            </a:r>
          </a:p>
          <a:p>
            <a:pPr marL="0" indent="0" eaLnBrk="1" hangingPunct="1">
              <a:buFontTx/>
              <a:buNone/>
            </a:pPr>
            <a:endParaRPr lang="pt-BR" altLang="pt-BR">
              <a:latin typeface="Verdana" panose="020B060403050404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pt-BR" altLang="pt-BR">
                <a:latin typeface="Verdana" panose="020B0604030504040204" pitchFamily="34" charset="0"/>
              </a:rPr>
              <a:t>Eles exigem que o pesquisador exerça controle sobre o que ocorre a quem.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="" xmlns:a16="http://schemas.microsoft.com/office/drawing/2014/main" id="{2AB261CE-EE89-AC4C-85EB-C37D68F59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Quase-experimentos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="" xmlns:a16="http://schemas.microsoft.com/office/drawing/2014/main" id="{2F109B2B-7BB1-B844-8AA4-DF48A50407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pt-BR" altLang="pt-BR"/>
              <a:t>São planejados para responder questões sobre causas e efeitos em situações em que os experimentos não podem ser realizados.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="" xmlns:a16="http://schemas.microsoft.com/office/drawing/2014/main" id="{0CD3B2E2-1924-3241-B58E-849D517D8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Pesquisas de levantamento (</a:t>
            </a:r>
            <a:r>
              <a:rPr lang="pt-BR" altLang="pt-BR" i="1"/>
              <a:t>Survey)</a:t>
            </a:r>
            <a:endParaRPr lang="pt-BR" altLang="pt-BR"/>
          </a:p>
        </p:txBody>
      </p:sp>
      <p:sp>
        <p:nvSpPr>
          <p:cNvPr id="43010" name="Rectangle 3">
            <a:extLst>
              <a:ext uri="{FF2B5EF4-FFF2-40B4-BE49-F238E27FC236}">
                <a16:creationId xmlns="" xmlns:a16="http://schemas.microsoft.com/office/drawing/2014/main" id="{2071357F-31F7-9E4F-801B-A2372513B2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819400"/>
            <a:ext cx="7772400" cy="3276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pt-BR" altLang="pt-BR"/>
              <a:t>Podem ser planeadas para responder questões sobre relações, incluindo relações de causa e efeito, mas são mais apropriadas para responder questões sobre fatos e descrições.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="" xmlns:a16="http://schemas.microsoft.com/office/drawing/2014/main" id="{E2304812-1412-C142-A779-EFCFD6193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 observação participante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="" xmlns:a16="http://schemas.microsoft.com/office/drawing/2014/main" id="{2AB524D8-043A-BE46-A0C3-031296CB4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3429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pt-BR" altLang="pt-BR"/>
              <a:t>É útil para responder questões sobre relações, incluindo de relações de causa e efeito, mas são mais apropriadas para responder questões sobre fatos e descrições.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="" xmlns:a16="http://schemas.microsoft.com/office/drawing/2014/main" id="{F48F8553-38A3-9344-AB7B-C68719CD7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pPr eaLnBrk="1" hangingPunct="1"/>
            <a:r>
              <a:rPr lang="pt-BR" altLang="pt-BR" sz="3600"/>
              <a:t>Conceitos científicos e definições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="" xmlns:a16="http://schemas.microsoft.com/office/drawing/2014/main" id="{FEA959CC-A296-C44B-A43F-A22027E8D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990600"/>
            <a:ext cx="8715375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pt-BR" altLang="pt-BR" sz="2800">
                <a:latin typeface="Arial" panose="020B0604020202020204" pitchFamily="34" charset="0"/>
                <a:cs typeface="Arial" panose="020B0604020202020204" pitchFamily="34" charset="0"/>
              </a:rPr>
              <a:t>Variável:  é um conceito ou “constructo”.  É um substantivo que representa uma classe de objetos: homem, sexo, agressão, habilidade verbal, classe social, inteligência.  É uma propriedade que assume valores diferentes.  É um constructo, um conceito com um significado especificado “construído” dado por um pesquisador.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pt-BR" altLang="pt-BR" sz="2800">
                <a:solidFill>
                  <a:schemeClr val="fol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Variável independente:</a:t>
            </a:r>
            <a:r>
              <a:rPr lang="pt-BR" altLang="pt-BR" sz="2800">
                <a:latin typeface="Arial" panose="020B0604020202020204" pitchFamily="34" charset="0"/>
                <a:cs typeface="Arial" panose="020B0604020202020204" pitchFamily="34" charset="0"/>
              </a:rPr>
              <a:t> é uma variável que se supõe influenciar outra variável, chamada de </a:t>
            </a:r>
            <a:r>
              <a:rPr lang="pt-BR" altLang="pt-BR" sz="2800">
                <a:solidFill>
                  <a:schemeClr val="fol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variável dependente.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pt-BR" altLang="pt-BR" sz="2800">
                <a:latin typeface="Arial" panose="020B0604020202020204" pitchFamily="34" charset="0"/>
                <a:cs typeface="Arial" panose="020B0604020202020204" pitchFamily="34" charset="0"/>
              </a:rPr>
              <a:t>A variável independente numa pesquisa é o antecedente; a variável dependente é a conseqüente.</a:t>
            </a:r>
            <a:endParaRPr lang="pt-BR" altLang="pt-BR" sz="2800">
              <a:solidFill>
                <a:schemeClr val="fol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 decel="1000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decel="1000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decel="1000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decel="1000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 decel="100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decel="1000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decel="1000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decel="1000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 decel="100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decel="1000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decel="1000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decel="1000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="" xmlns:a16="http://schemas.microsoft.com/office/drawing/2014/main" id="{F951AC77-21C9-EB4F-9330-E184A4FF6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3600">
                <a:solidFill>
                  <a:schemeClr val="tx2"/>
                </a:solidFill>
              </a:rPr>
              <a:t>Conceitos científicos e definições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="" xmlns:a16="http://schemas.microsoft.com/office/drawing/2014/main" id="{EEAC3659-A24F-2241-ABCF-6F0C8B942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81534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50000"/>
              </a:spcBef>
              <a:spcAft>
                <a:spcPts val="1200"/>
              </a:spcAft>
              <a:buFontTx/>
              <a:buNone/>
            </a:pPr>
            <a:r>
              <a:rPr lang="pt-BR" altLang="pt-BR" sz="2800">
                <a:latin typeface="Arial" panose="020B0604020202020204" pitchFamily="34" charset="0"/>
                <a:cs typeface="Arial" panose="020B0604020202020204" pitchFamily="34" charset="0"/>
              </a:rPr>
              <a:t>Não é possível estudar fenômenos e relações entre fenômenos sem definir e usar diversas variáveis.</a:t>
            </a:r>
          </a:p>
          <a:p>
            <a:pPr algn="just">
              <a:spcBef>
                <a:spcPct val="50000"/>
              </a:spcBef>
              <a:spcAft>
                <a:spcPts val="1200"/>
              </a:spcAft>
              <a:buFontTx/>
              <a:buNone/>
            </a:pPr>
            <a:r>
              <a:rPr lang="pt-BR" altLang="pt-BR" sz="2800">
                <a:latin typeface="Arial" panose="020B0604020202020204" pitchFamily="34" charset="0"/>
                <a:cs typeface="Arial" panose="020B0604020202020204" pitchFamily="34" charset="0"/>
              </a:rPr>
              <a:t>Relações:  uma relação é um elo, uma ligação entre dois fenômenos, duas variáveis. </a:t>
            </a:r>
          </a:p>
          <a:p>
            <a:pPr algn="just">
              <a:spcBef>
                <a:spcPct val="50000"/>
              </a:spcBef>
              <a:spcAft>
                <a:spcPts val="1200"/>
              </a:spcAft>
              <a:buFontTx/>
              <a:buNone/>
            </a:pPr>
            <a:r>
              <a:rPr lang="pt-BR" altLang="pt-BR" sz="2800">
                <a:latin typeface="Arial" panose="020B0604020202020204" pitchFamily="34" charset="0"/>
                <a:cs typeface="Arial" panose="020B0604020202020204" pitchFamily="34" charset="0"/>
              </a:rPr>
              <a:t>Problema: é uma questão que mostra uma situação necessitada de discussão, investigação, decisão ou solução.  Um problema é uma </a:t>
            </a:r>
            <a:r>
              <a:rPr lang="pt-BR" altLang="pt-BR" sz="2800" b="1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questão</a:t>
            </a:r>
            <a:r>
              <a:rPr lang="pt-BR" altLang="pt-BR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que pergunta como as variáveis estão relacionadas.</a:t>
            </a:r>
            <a:endParaRPr lang="pt-BR" altLang="pt-BR" sz="2800" b="1">
              <a:solidFill>
                <a:srgbClr val="FFFF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="" xmlns:a16="http://schemas.microsoft.com/office/drawing/2014/main" id="{8C07F1B1-3A83-BB48-9894-E49C54B29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50913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000">
                <a:solidFill>
                  <a:schemeClr val="tx2"/>
                </a:solidFill>
              </a:rPr>
              <a:t>Conceitos científicos e definições</a:t>
            </a:r>
          </a:p>
        </p:txBody>
      </p:sp>
      <p:sp>
        <p:nvSpPr>
          <p:cNvPr id="51202" name="Text Box 3">
            <a:extLst>
              <a:ext uri="{FF2B5EF4-FFF2-40B4-BE49-F238E27FC236}">
                <a16:creationId xmlns="" xmlns:a16="http://schemas.microsoft.com/office/drawing/2014/main" id="{378C7765-1F6B-2342-8C0D-89476A05D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276475"/>
            <a:ext cx="80645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pt-BR" altLang="pt-BR" sz="2000" b="1" dirty="0">
                <a:latin typeface="Verdana" panose="020B0604030504040204" pitchFamily="34" charset="0"/>
              </a:rPr>
              <a:t>REPETINDO</a:t>
            </a:r>
            <a:r>
              <a:rPr lang="pt-BR" altLang="pt-BR" sz="2000" dirty="0"/>
              <a:t>: </a:t>
            </a:r>
            <a:r>
              <a:rPr lang="pt-BR" altLang="pt-BR" sz="2800" dirty="0">
                <a:solidFill>
                  <a:srgbClr val="FFFF99"/>
                </a:solidFill>
                <a:latin typeface="Verdana" panose="020B0604030504040204" pitchFamily="34" charset="0"/>
              </a:rPr>
              <a:t>Um problema de pesquisa científica é </a:t>
            </a:r>
            <a:r>
              <a:rPr lang="pt-BR" altLang="pt-BR" sz="2800" b="1" dirty="0">
                <a:solidFill>
                  <a:srgbClr val="FFFF99"/>
                </a:solidFill>
                <a:latin typeface="Verdana" panose="020B0604030504040204" pitchFamily="34" charset="0"/>
              </a:rPr>
              <a:t>uma questão ou sentença</a:t>
            </a:r>
            <a:r>
              <a:rPr lang="pt-BR" altLang="pt-BR" sz="2800" dirty="0">
                <a:solidFill>
                  <a:srgbClr val="FFFF99"/>
                </a:solidFill>
                <a:latin typeface="Verdana" panose="020B0604030504040204" pitchFamily="34" charset="0"/>
              </a:rPr>
              <a:t> em forma interrogativa.  É </a:t>
            </a:r>
            <a:r>
              <a:rPr lang="pt-BR" altLang="pt-BR" sz="2800">
                <a:solidFill>
                  <a:srgbClr val="FFFF99"/>
                </a:solidFill>
                <a:latin typeface="Verdana" panose="020B0604030504040204" pitchFamily="34" charset="0"/>
              </a:rPr>
              <a:t>uma </a:t>
            </a:r>
            <a:r>
              <a:rPr lang="pt-BR" altLang="pt-BR" sz="2800" smtClean="0">
                <a:solidFill>
                  <a:srgbClr val="FFFF99"/>
                </a:solidFill>
                <a:latin typeface="Verdana" panose="020B0604030504040204" pitchFamily="34" charset="0"/>
              </a:rPr>
              <a:t>questão </a:t>
            </a:r>
            <a:r>
              <a:rPr lang="pt-BR" altLang="pt-BR" sz="2800">
                <a:solidFill>
                  <a:srgbClr val="FFFF99"/>
                </a:solidFill>
                <a:latin typeface="Verdana" panose="020B0604030504040204" pitchFamily="34" charset="0"/>
              </a:rPr>
              <a:t>que geralmente pergunta alguma coisa a respeito </a:t>
            </a:r>
            <a:r>
              <a:rPr lang="pt-BR" altLang="pt-BR" sz="2800" smtClean="0">
                <a:solidFill>
                  <a:srgbClr val="FFFF99"/>
                </a:solidFill>
                <a:latin typeface="Verdana" panose="020B0604030504040204" pitchFamily="34" charset="0"/>
              </a:rPr>
              <a:t>das </a:t>
            </a:r>
            <a:r>
              <a:rPr lang="pt-BR" altLang="pt-BR" sz="2800">
                <a:solidFill>
                  <a:srgbClr val="FFFF99"/>
                </a:solidFill>
                <a:latin typeface="Verdana" panose="020B0604030504040204" pitchFamily="34" charset="0"/>
              </a:rPr>
              <a:t>relações entre fenômenos ou variáveis.</a:t>
            </a:r>
            <a:endParaRPr lang="pt-BR" alt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="" xmlns:a16="http://schemas.microsoft.com/office/drawing/2014/main" id="{893CFD70-30D3-0142-A65B-E5AF42A9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85800"/>
            <a:ext cx="73914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/>
              <a:t>Quando Sherlock Holmes encontrava uma solução para  seus enigmas se dirigia a seu assistente dizendo: </a:t>
            </a:r>
            <a:r>
              <a:rPr lang="pt-BR" altLang="pt-BR" b="1"/>
              <a:t>“Elementar, meu caro Watson”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="" xmlns:a16="http://schemas.microsoft.com/office/drawing/2014/main" id="{96E7B613-8334-F944-8B2A-006E1AFBC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33800"/>
            <a:ext cx="76200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/>
              <a:t>O cientista social combina a lógica elementar com uma indefinível experiência  do tipo “ahá, logo vi”.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allAtOnce"/>
      <p:bldP spid="29699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="" xmlns:a16="http://schemas.microsoft.com/office/drawing/2014/main" id="{AEDCEC0A-FD0F-AF44-A841-7295B4376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pPr eaLnBrk="1" hangingPunct="1"/>
            <a:r>
              <a:rPr lang="pt-BR" altLang="pt-BR" sz="4000"/>
              <a:t>Critérios de bons problemas de pesquisa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="" xmlns:a16="http://schemas.microsoft.com/office/drawing/2014/main" id="{781F5D6C-DA9A-2B45-B689-430C22C00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71988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pt-BR" altLang="pt-BR"/>
              <a:t>O problema deve expressar uma relação entre 2 ou mais variáveis;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pt-BR" altLang="pt-BR"/>
              <a:t>O problema deve ser apresentado em forma interrogativa;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pt-BR" altLang="pt-BR"/>
              <a:t>O problema deve implicar possibilidade de testagem empírica, ou seja, deve ser obtida evidência real sobre a relação apresentada no problema.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="" xmlns:a16="http://schemas.microsoft.com/office/drawing/2014/main" id="{EA327405-6C7D-2541-9582-39A89FE2EB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731837"/>
          </a:xfrm>
        </p:spPr>
        <p:txBody>
          <a:bodyPr/>
          <a:lstStyle/>
          <a:p>
            <a:pPr eaLnBrk="1" hangingPunct="1"/>
            <a:r>
              <a:rPr lang="pt-BR" altLang="pt-BR" sz="4000"/>
              <a:t>Hipóteses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="" xmlns:a16="http://schemas.microsoft.com/office/drawing/2014/main" id="{A5981C75-217E-2045-A601-E5EEAA0E1D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313" y="1125538"/>
            <a:ext cx="8572500" cy="573246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pt-BR" altLang="pt-BR" sz="3000"/>
              <a:t>É um enunciado conjetural entre duas ou mais variáveis.  São sentenças declarativas e relacionam de alguma forma variáveis a variáveis.</a:t>
            </a:r>
          </a:p>
          <a:p>
            <a:pPr marL="0" indent="0" eaLnBrk="1" hangingPunct="1">
              <a:buFontTx/>
              <a:buNone/>
            </a:pPr>
            <a:endParaRPr lang="pt-BR" altLang="pt-BR" sz="3000"/>
          </a:p>
          <a:p>
            <a:pPr marL="0" indent="0" eaLnBrk="1" hangingPunct="1">
              <a:buFontTx/>
              <a:buNone/>
            </a:pPr>
            <a:r>
              <a:rPr lang="pt-BR" altLang="pt-BR" sz="3000"/>
              <a:t>Problemas e hipóteses são semelhantes.  Ambos enunciam relações, só que os </a:t>
            </a:r>
            <a:r>
              <a:rPr lang="pt-BR" altLang="pt-BR" sz="3000">
                <a:solidFill>
                  <a:srgbClr val="FFFF99"/>
                </a:solidFill>
                <a:latin typeface="Verdana" panose="020B0604030504040204" pitchFamily="34" charset="0"/>
              </a:rPr>
              <a:t>problemas são sentenças interrogativas</a:t>
            </a:r>
            <a:r>
              <a:rPr lang="pt-BR" altLang="pt-BR" sz="3000">
                <a:latin typeface="Verdana" panose="020B0604030504040204" pitchFamily="34" charset="0"/>
              </a:rPr>
              <a:t> e as </a:t>
            </a:r>
            <a:r>
              <a:rPr lang="pt-BR" altLang="pt-BR" sz="3000">
                <a:solidFill>
                  <a:srgbClr val="FFFF99"/>
                </a:solidFill>
                <a:latin typeface="Verdana" panose="020B0604030504040204" pitchFamily="34" charset="0"/>
              </a:rPr>
              <a:t>hipóteses são sentenças afirmativas</a:t>
            </a:r>
            <a:r>
              <a:rPr lang="pt-BR" altLang="pt-BR" sz="3000">
                <a:latin typeface="Verdana" panose="020B0604030504040204" pitchFamily="34" charset="0"/>
              </a:rPr>
              <a:t>.</a:t>
            </a:r>
            <a:r>
              <a:rPr lang="pt-BR" altLang="pt-BR" sz="3000"/>
              <a:t>  Geralmente as hipóteses estão mais próximas das operações de teste e pesquisa.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="" xmlns:a16="http://schemas.microsoft.com/office/drawing/2014/main" id="{05DB3F3E-F67F-DF46-B533-8BE774D69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88913"/>
            <a:ext cx="77724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000">
                <a:solidFill>
                  <a:schemeClr val="tx2"/>
                </a:solidFill>
              </a:rPr>
              <a:t>Hipóteses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="" xmlns:a16="http://schemas.microsoft.com/office/drawing/2014/main" id="{15D9A181-698C-7D4E-9D43-0368F47B5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12875"/>
            <a:ext cx="8135938" cy="45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pt-BR" altLang="pt-BR" sz="2800">
                <a:latin typeface="Verdana" panose="020B0604030504040204" pitchFamily="34" charset="0"/>
              </a:rPr>
              <a:t>As hipóteses são meios especialmente potentes  de preencher objetivamente as lacunas entre uma crença pessoal e a realidade empírica.  São ferramentas para testar a realidade e podem ser mostradas como provavelmente corretas ou incorretas, independente do investigador.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pt-BR" altLang="pt-BR" sz="2800">
                <a:latin typeface="Verdana" panose="020B0604030504040204" pitchFamily="34" charset="0"/>
              </a:rPr>
              <a:t>Uma virtude das hipóteses, é que podem ser, e freqüentemente são, deduzidas da teoria.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 decel="1000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decel="1000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decel="1000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decel="1000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 decel="1000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decel="1000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decel="1000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decel="1000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2">
            <a:extLst>
              <a:ext uri="{FF2B5EF4-FFF2-40B4-BE49-F238E27FC236}">
                <a16:creationId xmlns="" xmlns:a16="http://schemas.microsoft.com/office/drawing/2014/main" id="{4D378621-EECC-6845-88C4-65FF2358F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557338"/>
            <a:ext cx="8135937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pt-BR" altLang="pt-BR" sz="3600">
                <a:latin typeface="Verdana" panose="020B0604030504040204" pitchFamily="34" charset="0"/>
              </a:rPr>
              <a:t>KERLINGER, Fred Nichols. </a:t>
            </a:r>
            <a:r>
              <a:rPr lang="pt-BR" altLang="pt-BR" sz="3600" b="1">
                <a:solidFill>
                  <a:schemeClr val="folHlink"/>
                </a:solidFill>
                <a:latin typeface="Verdana" panose="020B0604030504040204" pitchFamily="34" charset="0"/>
              </a:rPr>
              <a:t>Metodologia de pesquisa em ciências sociais.</a:t>
            </a:r>
            <a:r>
              <a:rPr lang="pt-BR" altLang="pt-BR" sz="3600" b="1">
                <a:latin typeface="Verdana" panose="020B0604030504040204" pitchFamily="34" charset="0"/>
              </a:rPr>
              <a:t> </a:t>
            </a:r>
            <a:r>
              <a:rPr lang="pt-BR" altLang="pt-BR" sz="3600">
                <a:latin typeface="Verdana" panose="020B0604030504040204" pitchFamily="34" charset="0"/>
              </a:rPr>
              <a:t>São Paulo: EPU, 1980, 7ª Reimpressão.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2">
            <a:extLst>
              <a:ext uri="{FF2B5EF4-FFF2-40B4-BE49-F238E27FC236}">
                <a16:creationId xmlns="" xmlns:a16="http://schemas.microsoft.com/office/drawing/2014/main" id="{CF0AE783-AEB9-0F46-AA83-1CDF1CAE7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344738"/>
            <a:ext cx="7705725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pt-BR" altLang="pt-BR" sz="2800">
                <a:latin typeface="Verdana" panose="020B0604030504040204" pitchFamily="34" charset="0"/>
              </a:rPr>
              <a:t>Os métodos de pesquisa que o pesquisador escolher determinarão o que ele verá, pois cada método traça um caminho diferente e revela diferentes relações.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="" xmlns:a16="http://schemas.microsoft.com/office/drawing/2014/main" id="{BB4CE937-3DDD-E446-BD59-E43C2211D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3987" cy="1492250"/>
          </a:xfrm>
        </p:spPr>
        <p:txBody>
          <a:bodyPr/>
          <a:lstStyle/>
          <a:p>
            <a:pPr eaLnBrk="1" hangingPunct="1"/>
            <a:r>
              <a:rPr lang="pt-BR" altLang="pt-BR" sz="3200" b="1"/>
              <a:t>Como conhecemos o mundo? Como conseguimos entender as pessoas e o que elas fazem?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="" xmlns:a16="http://schemas.microsoft.com/office/drawing/2014/main" id="{7127D94F-9202-7048-9607-3C219C085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71988"/>
          </a:xfrm>
        </p:spPr>
        <p:txBody>
          <a:bodyPr/>
          <a:lstStyle/>
          <a:p>
            <a:pPr eaLnBrk="1" hangingPunct="1"/>
            <a:r>
              <a:rPr lang="pt-BR" altLang="pt-BR" sz="2800"/>
              <a:t>O conhecimento das pessoas, de seus motivos e comportamento, pode ser tirado de poemas, novelas e textos de psicologia.</a:t>
            </a:r>
          </a:p>
          <a:p>
            <a:pPr eaLnBrk="1" hangingPunct="1"/>
            <a:r>
              <a:rPr lang="pt-BR" altLang="pt-BR" sz="2800"/>
              <a:t>Outra forma seria ouvir os outros.  Este conhecimento é derivado da autoridade, alguma fonte que aceitamos como digna de crédito.</a:t>
            </a:r>
          </a:p>
          <a:p>
            <a:pPr eaLnBrk="1" hangingPunct="1"/>
            <a:r>
              <a:rPr lang="pt-BR" altLang="pt-BR" sz="2800"/>
              <a:t>Outra forma seria a observação.  Usamos nossos sentidos para receber e interpretar as informações que recebemos de fora.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="" xmlns:a16="http://schemas.microsoft.com/office/drawing/2014/main" id="{A70E8CD5-AF49-6E41-9D83-A4E62E6EF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85800"/>
            <a:ext cx="72390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pt-BR" altLang="pt-BR"/>
              <a:t>Infelizmente, a observação comum e a autoridade nem sempre são guias de toda confiança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="" xmlns:a16="http://schemas.microsoft.com/office/drawing/2014/main" id="{182CBE8D-5CB7-C445-B88E-C82E119FA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048000"/>
            <a:ext cx="72390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pt-BR" altLang="pt-BR"/>
              <a:t>A ciência  se desenvolveu, em parte, pela necessidade de um método de conhecimento e compreensão mais seguro e digno de confiança do que os métodos  relativamente desprovidos de controle geralmente usados.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2">
            <a:extLst>
              <a:ext uri="{FF2B5EF4-FFF2-40B4-BE49-F238E27FC236}">
                <a16:creationId xmlns="" xmlns:a16="http://schemas.microsoft.com/office/drawing/2014/main" id="{C581A685-7651-2C42-AA77-322242E5B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77724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pt-BR" altLang="pt-BR" sz="4400"/>
              <a:t>Nesta disciplina estamos aprendendo princípios de como fazer ciência...</a:t>
            </a:r>
          </a:p>
        </p:txBody>
      </p:sp>
      <p:sp>
        <p:nvSpPr>
          <p:cNvPr id="24578" name="Text Box 3">
            <a:extLst>
              <a:ext uri="{FF2B5EF4-FFF2-40B4-BE49-F238E27FC236}">
                <a16:creationId xmlns="" xmlns:a16="http://schemas.microsoft.com/office/drawing/2014/main" id="{C5FA8366-86AF-6B4F-B24E-A6DB429D4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609975"/>
            <a:ext cx="79248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pt-BR" altLang="pt-BR" b="1">
                <a:solidFill>
                  <a:schemeClr val="folHlink"/>
                </a:solidFill>
                <a:latin typeface="Verdana" panose="020B0604030504040204" pitchFamily="34" charset="0"/>
              </a:rPr>
              <a:t>A ciência é um empreendimento preocupado exclusivamente com o conhecimento e a compreensão de fenômenos naturais.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="" xmlns:a16="http://schemas.microsoft.com/office/drawing/2014/main" id="{6B47B294-F741-774C-B672-F1BF0CA90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1143000"/>
          </a:xfrm>
        </p:spPr>
        <p:txBody>
          <a:bodyPr/>
          <a:lstStyle/>
          <a:p>
            <a:pPr eaLnBrk="1" hangingPunct="1"/>
            <a:r>
              <a:rPr lang="pt-BR" altLang="pt-BR" sz="4000" b="1"/>
              <a:t>Objetividade e pesquisa científica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="" xmlns:a16="http://schemas.microsoft.com/office/drawing/2014/main" id="{9D544DBC-CF67-4840-9A90-1EB0AF9A32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1905000"/>
            <a:ext cx="7848600" cy="45720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pt-BR" altLang="pt-BR" sz="2800"/>
              <a:t>Embora fácil de definir, a objetividade não é fácil de ser compreendida por causa da sua sutileza e de suas implicações complexas.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pt-BR" altLang="pt-BR" sz="2800"/>
              <a:t>Todo conhecimento do mundo é afetado, e até distorcido de certa forma, pela predisposição dos observadores.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pt-BR" altLang="pt-BR" sz="2800"/>
              <a:t>Objetividade é um acordo entre juizes “especialistas” relativo ao que é observado, ou o que deve ser ou o que foi feito em pesquisa.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="" xmlns:a16="http://schemas.microsoft.com/office/drawing/2014/main" id="{AE2D9E42-47AD-E844-AACC-531AE18DA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400" b="1">
                <a:solidFill>
                  <a:schemeClr val="tx2"/>
                </a:solidFill>
              </a:rPr>
              <a:t>Objetividade e pesquisa científica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="" xmlns:a16="http://schemas.microsoft.com/office/drawing/2014/main" id="{C8ACA6C8-B273-974C-B946-1B1FA522E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0772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pt-BR" altLang="pt-BR" sz="2800"/>
              <a:t>A condição principal para satisfazer o critério de objetividade é, idealmente, que quaisquer observadores com um mínimo de competência concordem com seus resultados.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pt-BR" altLang="pt-BR" sz="2800"/>
              <a:t>A objetividade ajuda o pesquisador a “sair” de si mesmo,  ajuda-o a conseguir condições publicamente replicáveis e, conseqüentemente, descobertas publicamente averiguáveis.  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pt-BR" altLang="pt-BR" sz="2800"/>
              <a:t>Objetividade é importante porque pode auxiliar a fornecer explicações mais exatas dos fenômenos naturais.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="" xmlns:a16="http://schemas.microsoft.com/office/drawing/2014/main" id="{BC0EC342-5BF8-FD45-B920-04B5A6675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400">
                <a:solidFill>
                  <a:schemeClr val="tx2"/>
                </a:solidFill>
              </a:rPr>
              <a:t>Objetividade e pesquisa científica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="" xmlns:a16="http://schemas.microsoft.com/office/drawing/2014/main" id="{C3B9C35F-FF07-E34B-AA2E-09F46B3C0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17675"/>
            <a:ext cx="815340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pt-BR" altLang="pt-BR" sz="2800"/>
              <a:t>Objetividade não significa importância.  Uma pessoa pode ser muitíssimo objetiva com problemas mais triviais do que com problemas mais importantes.</a:t>
            </a:r>
          </a:p>
          <a:p>
            <a:pPr algn="just">
              <a:spcBef>
                <a:spcPct val="50000"/>
              </a:spcBef>
              <a:buFontTx/>
              <a:buNone/>
            </a:pPr>
            <a:endParaRPr lang="pt-BR" altLang="pt-BR" sz="2800"/>
          </a:p>
          <a:p>
            <a:pPr algn="just">
              <a:spcBef>
                <a:spcPct val="50000"/>
              </a:spcBef>
              <a:buFontTx/>
              <a:buNone/>
            </a:pPr>
            <a:r>
              <a:rPr lang="pt-BR" altLang="pt-BR" sz="2800"/>
              <a:t>Objetividade em ciência é um procedimento, um método, uma maneira de dirigir um assunto científico.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theme/theme1.xml><?xml version="1.0" encoding="utf-8"?>
<a:theme xmlns:a="http://schemas.openxmlformats.org/drawingml/2006/main" name="PULSO">
  <a:themeElements>
    <a:clrScheme name="PULSO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ULSO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1138</Words>
  <Application>Microsoft Office PowerPoint</Application>
  <PresentationFormat>Apresentação na tela (4:3)</PresentationFormat>
  <Paragraphs>92</Paragraphs>
  <Slides>23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PULSO</vt:lpstr>
      <vt:lpstr>... na aula passada foi dito que</vt:lpstr>
      <vt:lpstr>Apresentação do PowerPoint</vt:lpstr>
      <vt:lpstr>Apresentação do PowerPoint</vt:lpstr>
      <vt:lpstr>Como conhecemos o mundo? Como conseguimos entender as pessoas e o que elas fazem?</vt:lpstr>
      <vt:lpstr>Apresentação do PowerPoint</vt:lpstr>
      <vt:lpstr>Apresentação do PowerPoint</vt:lpstr>
      <vt:lpstr>Objetividade e pesquisa científica</vt:lpstr>
      <vt:lpstr>Apresentação do PowerPoint</vt:lpstr>
      <vt:lpstr>Apresentação do PowerPoint</vt:lpstr>
      <vt:lpstr>O caráter empírico da ciência</vt:lpstr>
      <vt:lpstr>O objetivo da ciência: teoria e explicação</vt:lpstr>
      <vt:lpstr>Algumas formas de pesquisa nas ciências sociais</vt:lpstr>
      <vt:lpstr>Experimentos</vt:lpstr>
      <vt:lpstr>Quase-experimentos</vt:lpstr>
      <vt:lpstr>Pesquisas de levantamento (Survey)</vt:lpstr>
      <vt:lpstr>A observação participante</vt:lpstr>
      <vt:lpstr>Conceitos científicos e definições</vt:lpstr>
      <vt:lpstr>Apresentação do PowerPoint</vt:lpstr>
      <vt:lpstr>Apresentação do PowerPoint</vt:lpstr>
      <vt:lpstr>Critérios de bons problemas de pesquisa</vt:lpstr>
      <vt:lpstr>Hipóteses</vt:lpstr>
      <vt:lpstr>Apresentação do PowerPoint</vt:lpstr>
      <vt:lpstr>Apresentação do PowerPoint</vt:lpstr>
    </vt:vector>
  </TitlesOfParts>
  <Company>LEPROD/UENF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... na aula passada foi dito que</dc:title>
  <dc:creator>Manuel Antonio Molina Palma</dc:creator>
  <cp:lastModifiedBy>Molina</cp:lastModifiedBy>
  <cp:revision>11</cp:revision>
  <dcterms:created xsi:type="dcterms:W3CDTF">2007-02-05T17:29:44Z</dcterms:created>
  <dcterms:modified xsi:type="dcterms:W3CDTF">2022-03-22T20:14:41Z</dcterms:modified>
</cp:coreProperties>
</file>