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53" r:id="rId4"/>
  </p:sldMasterIdLst>
  <p:notesMasterIdLst>
    <p:notesMasterId r:id="rId6"/>
  </p:notesMasterIdLst>
  <p:handoutMasterIdLst>
    <p:handoutMasterId r:id="rId7"/>
  </p:handoutMasterIdLst>
  <p:sldIdLst>
    <p:sldId id="257" r:id="rId5"/>
  </p:sldIdLst>
  <p:sldSz cx="43891200" cy="21945600"/>
  <p:notesSz cx="7010400" cy="9296400"/>
  <p:embeddedFontLst>
    <p:embeddedFont>
      <p:font typeface="Segoe UI" panose="020B0502040204020203" pitchFamily="34" charset="0"/>
      <p:regular r:id="rId8"/>
      <p:bold r:id="rId9"/>
      <p:italic r:id="rId10"/>
      <p:boldItalic r:id="rId11"/>
    </p:embeddedFont>
  </p:embeddedFontLst>
  <p:defaultTextStyle>
    <a:defPPr>
      <a:defRPr lang="en-US"/>
    </a:defPPr>
    <a:lvl1pPr marL="0" algn="l" defTabSz="2708309" rtl="0" eaLnBrk="1" latinLnBrk="0" hangingPunct="1">
      <a:defRPr sz="5400" kern="1200">
        <a:solidFill>
          <a:schemeClr val="tx1"/>
        </a:solidFill>
        <a:latin typeface="+mn-lt"/>
        <a:ea typeface="+mn-ea"/>
        <a:cs typeface="+mn-cs"/>
      </a:defRPr>
    </a:lvl1pPr>
    <a:lvl2pPr marL="1354156" algn="l" defTabSz="2708309" rtl="0" eaLnBrk="1" latinLnBrk="0" hangingPunct="1">
      <a:defRPr sz="5400" kern="1200">
        <a:solidFill>
          <a:schemeClr val="tx1"/>
        </a:solidFill>
        <a:latin typeface="+mn-lt"/>
        <a:ea typeface="+mn-ea"/>
        <a:cs typeface="+mn-cs"/>
      </a:defRPr>
    </a:lvl2pPr>
    <a:lvl3pPr marL="2708309" algn="l" defTabSz="2708309" rtl="0" eaLnBrk="1" latinLnBrk="0" hangingPunct="1">
      <a:defRPr sz="5400" kern="1200">
        <a:solidFill>
          <a:schemeClr val="tx1"/>
        </a:solidFill>
        <a:latin typeface="+mn-lt"/>
        <a:ea typeface="+mn-ea"/>
        <a:cs typeface="+mn-cs"/>
      </a:defRPr>
    </a:lvl3pPr>
    <a:lvl4pPr marL="4062465" algn="l" defTabSz="2708309" rtl="0" eaLnBrk="1" latinLnBrk="0" hangingPunct="1">
      <a:defRPr sz="5400" kern="1200">
        <a:solidFill>
          <a:schemeClr val="tx1"/>
        </a:solidFill>
        <a:latin typeface="+mn-lt"/>
        <a:ea typeface="+mn-ea"/>
        <a:cs typeface="+mn-cs"/>
      </a:defRPr>
    </a:lvl4pPr>
    <a:lvl5pPr marL="5416618" algn="l" defTabSz="2708309" rtl="0" eaLnBrk="1" latinLnBrk="0" hangingPunct="1">
      <a:defRPr sz="5400" kern="1200">
        <a:solidFill>
          <a:schemeClr val="tx1"/>
        </a:solidFill>
        <a:latin typeface="+mn-lt"/>
        <a:ea typeface="+mn-ea"/>
        <a:cs typeface="+mn-cs"/>
      </a:defRPr>
    </a:lvl5pPr>
    <a:lvl6pPr marL="6770773" algn="l" defTabSz="2708309" rtl="0" eaLnBrk="1" latinLnBrk="0" hangingPunct="1">
      <a:defRPr sz="5400" kern="1200">
        <a:solidFill>
          <a:schemeClr val="tx1"/>
        </a:solidFill>
        <a:latin typeface="+mn-lt"/>
        <a:ea typeface="+mn-ea"/>
        <a:cs typeface="+mn-cs"/>
      </a:defRPr>
    </a:lvl6pPr>
    <a:lvl7pPr marL="8124924" algn="l" defTabSz="2708309" rtl="0" eaLnBrk="1" latinLnBrk="0" hangingPunct="1">
      <a:defRPr sz="5400" kern="1200">
        <a:solidFill>
          <a:schemeClr val="tx1"/>
        </a:solidFill>
        <a:latin typeface="+mn-lt"/>
        <a:ea typeface="+mn-ea"/>
        <a:cs typeface="+mn-cs"/>
      </a:defRPr>
    </a:lvl7pPr>
    <a:lvl8pPr marL="9479079" algn="l" defTabSz="2708309" rtl="0" eaLnBrk="1" latinLnBrk="0" hangingPunct="1">
      <a:defRPr sz="5400" kern="1200">
        <a:solidFill>
          <a:schemeClr val="tx1"/>
        </a:solidFill>
        <a:latin typeface="+mn-lt"/>
        <a:ea typeface="+mn-ea"/>
        <a:cs typeface="+mn-cs"/>
      </a:defRPr>
    </a:lvl8pPr>
    <a:lvl9pPr marL="10833235" algn="l" defTabSz="2708309" rtl="0" eaLnBrk="1" latinLnBrk="0" hangingPunct="1">
      <a:defRPr sz="5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0ED8404-F64F-9803-9843-BE6410B96E04}" name="Qi, Peng (CDC/NCEZID/DHQP/CEMB) (CTR)" initials="Q(" userId="S::uom8@cdc.gov::6d2021b5-973b-436b-9a62-b221e27e50ea" providerId="AD"/>
  <p188:author id="{F6A2F312-6D54-6F65-3924-09820EA92C1F}" name="Masters, Thao (CDC/NCEZID/DHQP/CEMB) (CTR)" initials="TM" userId="S::qvc3@cdc.gov::11ad229a-6520-4124-a544-79277d4a3c9f" providerId="AD"/>
  <p188:author id="{CA0F0D4C-2163-B036-CE88-43363FB24290}" name="Kent, Alyssa (CDC/NCEZID/DHQP/CEMB)" initials="K(" userId="S::puk3@cdc.gov::d0abb314-0b43-498f-81bf-7445bc59ad4d" providerId="AD"/>
  <p188:author id="{7A438158-BBE4-954F-782D-6271ABAC2744}" name="Moser, Kara (CDC/NCEZID/DHQP/CEMB)" initials="MK(" userId="S::qsy5@cdc.gov::69f5a8ae-2c5b-4e7d-8267-85f1d4953f78" providerId="AD"/>
  <p188:author id="{BD9A269B-BD40-262C-3F00-5FA661D70C75}" name="Laufer Halpin, Alison S. (CDC/NCEZID/DHQP/CEMB)" initials="LHAS(" userId="S::vif0@cdc.gov::521b4a44-9b37-472e-b260-36c2543701e9" providerId="AD"/>
  <p188:author id="{E8E89DBA-6F19-8B6E-6760-342D3A0E5153}" name="Hagey, Jill (CDC/NCEZID/DHQP/CEMB)" initials="HJ(" userId="S::qpk9@cdc.gov::0df5fa15-216d-4c44-8f35-153235b8fb45" providerId="AD"/>
  <p188:author id="{E97215BE-457A-B0F7-EAC3-3A8AEDA643C2}" name="Lowery, Debra (CDC/IOD/OC)" initials="L(" userId="S::wzi7@cdc.gov::dcb381a2-fed9-4f25-97a8-dd5a0cc7b66f"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18498C"/>
    <a:srgbClr val="1C56A4"/>
    <a:srgbClr val="1E5DB2"/>
    <a:srgbClr val="1E66B8"/>
    <a:srgbClr val="0A6C5C"/>
    <a:srgbClr val="5D8FFF"/>
    <a:srgbClr val="2568FF"/>
    <a:srgbClr val="9826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041D04-A525-44CB-A293-E1A661F96415}" v="5" dt="2024-10-09T16:03:08.585"/>
    <p1510:client id="{2AAB1771-F850-F70D-1770-7981BFFAAE4E}" v="1" dt="2024-10-08T18:05:27.984"/>
    <p1510:client id="{3FD4F87C-DE98-4772-9AFD-6FFCDF4736FF}" v="212" dt="2024-10-09T17:23:09.430"/>
    <p1510:client id="{4EF3C4BA-3AAF-78D4-0229-60345CEC2522}" v="13" dt="2024-10-08T17:52:36.701"/>
    <p1510:client id="{66DD18E3-DB1E-AC71-A9D5-A0D5C192CB54}" v="1" dt="2024-10-08T17:54:14.421"/>
    <p1510:client id="{9E366E01-EFFB-DCD5-BE1D-2059A3154DDF}" v="4" dt="2024-10-09T14:04:10.254"/>
    <p1510:client id="{C63BD429-225E-4E75-9914-48E709EA211E}" v="1355" dt="2024-10-09T17:25:56.0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viewProps" Target="viewProps.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font" Target="fonts/font4.fntdata"/><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font" Target="fonts/font3.fntdata"/><Relationship Id="rId4" Type="http://schemas.openxmlformats.org/officeDocument/2006/relationships/slideMaster" Target="slideMasters/slideMaster1.xml"/><Relationship Id="rId9" Type="http://schemas.openxmlformats.org/officeDocument/2006/relationships/font" Target="fonts/font2.fntdata"/><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ser, Kara (CDC/NCEZID/DHQP/CEMB)" userId="69f5a8ae-2c5b-4e7d-8267-85f1d4953f78" providerId="ADAL" clId="{1D041D04-A525-44CB-A293-E1A661F96415}"/>
    <pc:docChg chg="">
      <pc:chgData name="Moser, Kara (CDC/NCEZID/DHQP/CEMB)" userId="69f5a8ae-2c5b-4e7d-8267-85f1d4953f78" providerId="ADAL" clId="{1D041D04-A525-44CB-A293-E1A661F96415}" dt="2024-10-09T16:03:08.585" v="4" actId="2056"/>
      <pc:docMkLst>
        <pc:docMk/>
      </pc:docMkLst>
      <pc:sldChg chg="modCm">
        <pc:chgData name="Moser, Kara (CDC/NCEZID/DHQP/CEMB)" userId="69f5a8ae-2c5b-4e7d-8267-85f1d4953f78" providerId="ADAL" clId="{1D041D04-A525-44CB-A293-E1A661F96415}" dt="2024-10-09T16:03:08.585" v="4" actId="2056"/>
        <pc:sldMkLst>
          <pc:docMk/>
          <pc:sldMk cId="0" sldId="257"/>
        </pc:sldMkLst>
        <pc:extLst>
          <p:ext xmlns:p="http://schemas.openxmlformats.org/presentationml/2006/main" uri="{D6D511B9-2390-475A-947B-AFAB55BFBCF1}">
            <pc226:cmChg xmlns:pc226="http://schemas.microsoft.com/office/powerpoint/2022/06/main/command" chg="mod">
              <pc226:chgData name="Moser, Kara (CDC/NCEZID/DHQP/CEMB)" userId="69f5a8ae-2c5b-4e7d-8267-85f1d4953f78" providerId="ADAL" clId="{1D041D04-A525-44CB-A293-E1A661F96415}" dt="2024-10-08T16:52:03.415" v="1" actId="2056"/>
              <pc2:cmMkLst xmlns:pc2="http://schemas.microsoft.com/office/powerpoint/2019/9/main/command">
                <pc:docMk/>
                <pc:sldMk cId="0" sldId="257"/>
                <pc2:cmMk id="{4CCBF221-D208-49BC-A826-9E1B692ACFEB}"/>
              </pc2:cmMkLst>
            </pc226:cmChg>
            <pc226:cmChg xmlns:pc226="http://schemas.microsoft.com/office/powerpoint/2022/06/main/command" chg="mod">
              <pc226:chgData name="Moser, Kara (CDC/NCEZID/DHQP/CEMB)" userId="69f5a8ae-2c5b-4e7d-8267-85f1d4953f78" providerId="ADAL" clId="{1D041D04-A525-44CB-A293-E1A661F96415}" dt="2024-10-08T19:50:45.013" v="3" actId="2056"/>
              <pc2:cmMkLst xmlns:pc2="http://schemas.microsoft.com/office/powerpoint/2019/9/main/command">
                <pc:docMk/>
                <pc:sldMk cId="0" sldId="257"/>
                <pc2:cmMk id="{D4DC7528-F610-4928-807C-E67CBB464543}"/>
              </pc2:cmMkLst>
            </pc226:cmChg>
            <pc226:cmChg xmlns:pc226="http://schemas.microsoft.com/office/powerpoint/2022/06/main/command" chg="mod">
              <pc226:chgData name="Moser, Kara (CDC/NCEZID/DHQP/CEMB)" userId="69f5a8ae-2c5b-4e7d-8267-85f1d4953f78" providerId="ADAL" clId="{1D041D04-A525-44CB-A293-E1A661F96415}" dt="2024-10-08T17:34:37.380" v="2" actId="2056"/>
              <pc2:cmMkLst xmlns:pc2="http://schemas.microsoft.com/office/powerpoint/2019/9/main/command">
                <pc:docMk/>
                <pc:sldMk cId="0" sldId="257"/>
                <pc2:cmMk id="{AC07102B-0913-4656-8A3D-A3C02B8414B8}"/>
              </pc2:cmMkLst>
            </pc226:cmChg>
            <pc226:cmChg xmlns:pc226="http://schemas.microsoft.com/office/powerpoint/2022/06/main/command" chg="">
              <pc226:chgData name="Moser, Kara (CDC/NCEZID/DHQP/CEMB)" userId="69f5a8ae-2c5b-4e7d-8267-85f1d4953f78" providerId="ADAL" clId="{1D041D04-A525-44CB-A293-E1A661F96415}" dt="2024-10-08T15:23:09.151" v="0"/>
              <pc2:cmMkLst xmlns:pc2="http://schemas.microsoft.com/office/powerpoint/2019/9/main/command">
                <pc:docMk/>
                <pc:sldMk cId="0" sldId="257"/>
                <pc2:cmMk id="{16E2713F-5BEC-4996-9810-1B9DF311445E}"/>
              </pc2:cmMkLst>
              <pc226:cmRplyChg chg="add">
                <pc226:chgData name="Moser, Kara (CDC/NCEZID/DHQP/CEMB)" userId="69f5a8ae-2c5b-4e7d-8267-85f1d4953f78" providerId="ADAL" clId="{1D041D04-A525-44CB-A293-E1A661F96415}" dt="2024-10-08T15:23:09.151" v="0"/>
                <pc2:cmRplyMkLst xmlns:pc2="http://schemas.microsoft.com/office/powerpoint/2019/9/main/command">
                  <pc:docMk/>
                  <pc:sldMk cId="0" sldId="257"/>
                  <pc2:cmMk id="{16E2713F-5BEC-4996-9810-1B9DF311445E}"/>
                  <pc2:cmRplyMk id="{DF8D0420-AA1C-450B-B2C7-B348D8E459D5}"/>
                </pc2:cmRplyMkLst>
              </pc226:cmRplyChg>
            </pc226:cmChg>
            <pc226:cmChg xmlns:pc226="http://schemas.microsoft.com/office/powerpoint/2022/06/main/command" chg="mod">
              <pc226:chgData name="Moser, Kara (CDC/NCEZID/DHQP/CEMB)" userId="69f5a8ae-2c5b-4e7d-8267-85f1d4953f78" providerId="ADAL" clId="{1D041D04-A525-44CB-A293-E1A661F96415}" dt="2024-10-08T16:52:03.415" v="1" actId="2056"/>
              <pc2:cmMkLst xmlns:pc2="http://schemas.microsoft.com/office/powerpoint/2019/9/main/command">
                <pc:docMk/>
                <pc:sldMk cId="0" sldId="257"/>
                <pc2:cmMk id="{F7BCD441-C9E9-4344-ABAE-399038CE2A91}"/>
              </pc2:cmMkLst>
            </pc226:cmChg>
            <pc226:cmChg xmlns:pc226="http://schemas.microsoft.com/office/powerpoint/2022/06/main/command" chg="mod">
              <pc226:chgData name="Moser, Kara (CDC/NCEZID/DHQP/CEMB)" userId="69f5a8ae-2c5b-4e7d-8267-85f1d4953f78" providerId="ADAL" clId="{1D041D04-A525-44CB-A293-E1A661F96415}" dt="2024-10-08T16:52:03.415" v="1" actId="2056"/>
              <pc2:cmMkLst xmlns:pc2="http://schemas.microsoft.com/office/powerpoint/2019/9/main/command">
                <pc:docMk/>
                <pc:sldMk cId="0" sldId="257"/>
                <pc2:cmMk id="{0ABFAA72-09B3-4AEB-90FC-4965F34AB8EF}"/>
              </pc2:cmMkLst>
            </pc226:cmChg>
            <pc226:cmChg xmlns:pc226="http://schemas.microsoft.com/office/powerpoint/2022/06/main/command" chg="mod">
              <pc226:chgData name="Moser, Kara (CDC/NCEZID/DHQP/CEMB)" userId="69f5a8ae-2c5b-4e7d-8267-85f1d4953f78" providerId="ADAL" clId="{1D041D04-A525-44CB-A293-E1A661F96415}" dt="2024-10-08T19:50:45.013" v="3" actId="2056"/>
              <pc2:cmMkLst xmlns:pc2="http://schemas.microsoft.com/office/powerpoint/2019/9/main/command">
                <pc:docMk/>
                <pc:sldMk cId="0" sldId="257"/>
                <pc2:cmMk id="{C68413C9-F66B-47CF-983A-D276E0271D0A}"/>
              </pc2:cmMkLst>
            </pc226:cmChg>
            <pc226:cmChg xmlns:pc226="http://schemas.microsoft.com/office/powerpoint/2022/06/main/command" chg="mod">
              <pc226:chgData name="Moser, Kara (CDC/NCEZID/DHQP/CEMB)" userId="69f5a8ae-2c5b-4e7d-8267-85f1d4953f78" providerId="ADAL" clId="{1D041D04-A525-44CB-A293-E1A661F96415}" dt="2024-10-08T16:52:03.415" v="1" actId="2056"/>
              <pc2:cmMkLst xmlns:pc2="http://schemas.microsoft.com/office/powerpoint/2019/9/main/command">
                <pc:docMk/>
                <pc:sldMk cId="0" sldId="257"/>
                <pc2:cmMk id="{55A721DD-FCFB-4EEC-9F82-02BE3633F91F}"/>
              </pc2:cmMkLst>
            </pc226:cmChg>
            <pc226:cmChg xmlns:pc226="http://schemas.microsoft.com/office/powerpoint/2022/06/main/command" chg="mod">
              <pc226:chgData name="Moser, Kara (CDC/NCEZID/DHQP/CEMB)" userId="69f5a8ae-2c5b-4e7d-8267-85f1d4953f78" providerId="ADAL" clId="{1D041D04-A525-44CB-A293-E1A661F96415}" dt="2024-10-08T17:34:37.380" v="2" actId="2056"/>
              <pc2:cmMkLst xmlns:pc2="http://schemas.microsoft.com/office/powerpoint/2019/9/main/command">
                <pc:docMk/>
                <pc:sldMk cId="0" sldId="257"/>
                <pc2:cmMk id="{05A565E1-51CC-4FAB-9963-B375958AFE42}"/>
              </pc2:cmMkLst>
            </pc226:cmChg>
            <pc226:cmChg xmlns:pc226="http://schemas.microsoft.com/office/powerpoint/2022/06/main/command" chg="mod">
              <pc226:chgData name="Moser, Kara (CDC/NCEZID/DHQP/CEMB)" userId="69f5a8ae-2c5b-4e7d-8267-85f1d4953f78" providerId="ADAL" clId="{1D041D04-A525-44CB-A293-E1A661F96415}" dt="2024-10-09T16:03:08.585" v="4" actId="2056"/>
              <pc2:cmMkLst xmlns:pc2="http://schemas.microsoft.com/office/powerpoint/2019/9/main/command">
                <pc:docMk/>
                <pc:sldMk cId="0" sldId="257"/>
                <pc2:cmMk id="{8274C1E7-9AFE-4EDC-A7D0-7B738A3B35B6}"/>
              </pc2:cmMkLst>
            </pc226:cmChg>
          </p:ext>
        </pc:extLst>
      </pc:sldChg>
    </pc:docChg>
  </pc:docChgLst>
  <pc:docChgLst>
    <pc:chgData name="Vlachos, Nicholas (CDC/NCEZID/DHQP/CEMB)" userId="S::nvx4@cdc.gov::7cf193cd-5884-48a5-bde2-ac065813aecb" providerId="AD" clId="Web-{9E366E01-EFFB-DCD5-BE1D-2059A3154DDF}"/>
    <pc:docChg chg="modSld">
      <pc:chgData name="Vlachos, Nicholas (CDC/NCEZID/DHQP/CEMB)" userId="S::nvx4@cdc.gov::7cf193cd-5884-48a5-bde2-ac065813aecb" providerId="AD" clId="Web-{9E366E01-EFFB-DCD5-BE1D-2059A3154DDF}" dt="2024-10-09T14:04:10.254" v="3" actId="20577"/>
      <pc:docMkLst>
        <pc:docMk/>
      </pc:docMkLst>
      <pc:sldChg chg="modSp">
        <pc:chgData name="Vlachos, Nicholas (CDC/NCEZID/DHQP/CEMB)" userId="S::nvx4@cdc.gov::7cf193cd-5884-48a5-bde2-ac065813aecb" providerId="AD" clId="Web-{9E366E01-EFFB-DCD5-BE1D-2059A3154DDF}" dt="2024-10-09T14:04:10.254" v="3" actId="20577"/>
        <pc:sldMkLst>
          <pc:docMk/>
          <pc:sldMk cId="0" sldId="257"/>
        </pc:sldMkLst>
        <pc:spChg chg="mod">
          <ac:chgData name="Vlachos, Nicholas (CDC/NCEZID/DHQP/CEMB)" userId="S::nvx4@cdc.gov::7cf193cd-5884-48a5-bde2-ac065813aecb" providerId="AD" clId="Web-{9E366E01-EFFB-DCD5-BE1D-2059A3154DDF}" dt="2024-10-09T14:04:10.254" v="3" actId="20577"/>
          <ac:spMkLst>
            <pc:docMk/>
            <pc:sldMk cId="0" sldId="257"/>
            <ac:spMk id="48" creationId="{4368060E-4157-9185-8838-1D5CFFA5BF10}"/>
          </ac:spMkLst>
        </pc:spChg>
      </pc:sldChg>
    </pc:docChg>
  </pc:docChgLst>
  <pc:docChgLst>
    <pc:chgData name="Hagey, Jill (CDC/NCEZID/DHQP/CEMB)" userId="0df5fa15-216d-4c44-8f35-153235b8fb45" providerId="ADAL" clId="{C63BD429-225E-4E75-9914-48E709EA211E}"/>
    <pc:docChg chg="undo custSel delSld modSld">
      <pc:chgData name="Hagey, Jill (CDC/NCEZID/DHQP/CEMB)" userId="0df5fa15-216d-4c44-8f35-153235b8fb45" providerId="ADAL" clId="{C63BD429-225E-4E75-9914-48E709EA211E}" dt="2024-10-09T17:25:56.055" v="820" actId="1076"/>
      <pc:docMkLst>
        <pc:docMk/>
      </pc:docMkLst>
      <pc:sldChg chg="addSp delSp modSp mod delCm modCm">
        <pc:chgData name="Hagey, Jill (CDC/NCEZID/DHQP/CEMB)" userId="0df5fa15-216d-4c44-8f35-153235b8fb45" providerId="ADAL" clId="{C63BD429-225E-4E75-9914-48E709EA211E}" dt="2024-10-09T17:25:56.055" v="820" actId="1076"/>
        <pc:sldMkLst>
          <pc:docMk/>
          <pc:sldMk cId="0" sldId="257"/>
        </pc:sldMkLst>
        <pc:spChg chg="mod">
          <ac:chgData name="Hagey, Jill (CDC/NCEZID/DHQP/CEMB)" userId="0df5fa15-216d-4c44-8f35-153235b8fb45" providerId="ADAL" clId="{C63BD429-225E-4E75-9914-48E709EA211E}" dt="2024-10-09T13:38:16.258" v="561" actId="20577"/>
          <ac:spMkLst>
            <pc:docMk/>
            <pc:sldMk cId="0" sldId="257"/>
            <ac:spMk id="2" creationId="{3AC745FC-91DA-19EC-E438-1B99894488BA}"/>
          </ac:spMkLst>
        </pc:spChg>
        <pc:spChg chg="mod">
          <ac:chgData name="Hagey, Jill (CDC/NCEZID/DHQP/CEMB)" userId="0df5fa15-216d-4c44-8f35-153235b8fb45" providerId="ADAL" clId="{C63BD429-225E-4E75-9914-48E709EA211E}" dt="2024-10-08T14:46:04.203" v="0" actId="20577"/>
          <ac:spMkLst>
            <pc:docMk/>
            <pc:sldMk cId="0" sldId="257"/>
            <ac:spMk id="7" creationId="{040FA438-A695-6791-42A4-675C4507C2BF}"/>
          </ac:spMkLst>
        </pc:spChg>
        <pc:spChg chg="mod topLvl">
          <ac:chgData name="Hagey, Jill (CDC/NCEZID/DHQP/CEMB)" userId="0df5fa15-216d-4c44-8f35-153235b8fb45" providerId="ADAL" clId="{C63BD429-225E-4E75-9914-48E709EA211E}" dt="2024-10-09T13:28:00.286" v="384" actId="1076"/>
          <ac:spMkLst>
            <pc:docMk/>
            <pc:sldMk cId="0" sldId="257"/>
            <ac:spMk id="18" creationId="{3BF7BEE8-2253-D92C-D0D8-3B8991898109}"/>
          </ac:spMkLst>
        </pc:spChg>
        <pc:spChg chg="mod topLvl">
          <ac:chgData name="Hagey, Jill (CDC/NCEZID/DHQP/CEMB)" userId="0df5fa15-216d-4c44-8f35-153235b8fb45" providerId="ADAL" clId="{C63BD429-225E-4E75-9914-48E709EA211E}" dt="2024-10-09T13:26:50.529" v="374" actId="1076"/>
          <ac:spMkLst>
            <pc:docMk/>
            <pc:sldMk cId="0" sldId="257"/>
            <ac:spMk id="19" creationId="{43901F10-8EAF-7090-9FD2-CAB0700F87AD}"/>
          </ac:spMkLst>
        </pc:spChg>
        <pc:spChg chg="mod topLvl">
          <ac:chgData name="Hagey, Jill (CDC/NCEZID/DHQP/CEMB)" userId="0df5fa15-216d-4c44-8f35-153235b8fb45" providerId="ADAL" clId="{C63BD429-225E-4E75-9914-48E709EA211E}" dt="2024-10-09T13:36:26.486" v="532" actId="1076"/>
          <ac:spMkLst>
            <pc:docMk/>
            <pc:sldMk cId="0" sldId="257"/>
            <ac:spMk id="20" creationId="{4B35DDF9-0784-7EF1-900A-C6142407BF87}"/>
          </ac:spMkLst>
        </pc:spChg>
        <pc:spChg chg="mod">
          <ac:chgData name="Hagey, Jill (CDC/NCEZID/DHQP/CEMB)" userId="0df5fa15-216d-4c44-8f35-153235b8fb45" providerId="ADAL" clId="{C63BD429-225E-4E75-9914-48E709EA211E}" dt="2024-10-08T17:34:27.229" v="168" actId="20577"/>
          <ac:spMkLst>
            <pc:docMk/>
            <pc:sldMk cId="0" sldId="257"/>
            <ac:spMk id="30" creationId="{8B0E00BD-34F4-4F83-C50A-C7C04DF21891}"/>
          </ac:spMkLst>
        </pc:spChg>
        <pc:spChg chg="mod">
          <ac:chgData name="Hagey, Jill (CDC/NCEZID/DHQP/CEMB)" userId="0df5fa15-216d-4c44-8f35-153235b8fb45" providerId="ADAL" clId="{C63BD429-225E-4E75-9914-48E709EA211E}" dt="2024-10-09T13:37:18.573" v="559" actId="20577"/>
          <ac:spMkLst>
            <pc:docMk/>
            <pc:sldMk cId="0" sldId="257"/>
            <ac:spMk id="32" creationId="{56B4D596-4FBC-AB84-BC6B-F33909124190}"/>
          </ac:spMkLst>
        </pc:spChg>
        <pc:spChg chg="mod">
          <ac:chgData name="Hagey, Jill (CDC/NCEZID/DHQP/CEMB)" userId="0df5fa15-216d-4c44-8f35-153235b8fb45" providerId="ADAL" clId="{C63BD429-225E-4E75-9914-48E709EA211E}" dt="2024-10-09T17:21:53.244" v="747" actId="20577"/>
          <ac:spMkLst>
            <pc:docMk/>
            <pc:sldMk cId="0" sldId="257"/>
            <ac:spMk id="34" creationId="{ABF5A489-466B-B37E-1F96-C8A0622178AE}"/>
          </ac:spMkLst>
        </pc:spChg>
        <pc:spChg chg="mod">
          <ac:chgData name="Hagey, Jill (CDC/NCEZID/DHQP/CEMB)" userId="0df5fa15-216d-4c44-8f35-153235b8fb45" providerId="ADAL" clId="{C63BD429-225E-4E75-9914-48E709EA211E}" dt="2024-10-09T13:30:22.595" v="431" actId="1076"/>
          <ac:spMkLst>
            <pc:docMk/>
            <pc:sldMk cId="0" sldId="257"/>
            <ac:spMk id="35" creationId="{501693ED-577E-BE8B-91BF-B3ECF747651E}"/>
          </ac:spMkLst>
        </pc:spChg>
        <pc:spChg chg="mod">
          <ac:chgData name="Hagey, Jill (CDC/NCEZID/DHQP/CEMB)" userId="0df5fa15-216d-4c44-8f35-153235b8fb45" providerId="ADAL" clId="{C63BD429-225E-4E75-9914-48E709EA211E}" dt="2024-10-09T17:22:00.908" v="748" actId="1076"/>
          <ac:spMkLst>
            <pc:docMk/>
            <pc:sldMk cId="0" sldId="257"/>
            <ac:spMk id="39" creationId="{6B162EFB-F178-D8E7-3B5A-54F7EC8F22A8}"/>
          </ac:spMkLst>
        </pc:spChg>
        <pc:spChg chg="mod">
          <ac:chgData name="Hagey, Jill (CDC/NCEZID/DHQP/CEMB)" userId="0df5fa15-216d-4c44-8f35-153235b8fb45" providerId="ADAL" clId="{C63BD429-225E-4E75-9914-48E709EA211E}" dt="2024-10-08T19:54:53.565" v="338" actId="1076"/>
          <ac:spMkLst>
            <pc:docMk/>
            <pc:sldMk cId="0" sldId="257"/>
            <ac:spMk id="46" creationId="{4CBB5A69-3BFB-147F-F426-9CF2DC7B7788}"/>
          </ac:spMkLst>
        </pc:spChg>
        <pc:spChg chg="mod">
          <ac:chgData name="Hagey, Jill (CDC/NCEZID/DHQP/CEMB)" userId="0df5fa15-216d-4c44-8f35-153235b8fb45" providerId="ADAL" clId="{C63BD429-225E-4E75-9914-48E709EA211E}" dt="2024-10-09T14:04:18.280" v="562" actId="20577"/>
          <ac:spMkLst>
            <pc:docMk/>
            <pc:sldMk cId="0" sldId="257"/>
            <ac:spMk id="48" creationId="{4368060E-4157-9185-8838-1D5CFFA5BF10}"/>
          </ac:spMkLst>
        </pc:spChg>
        <pc:spChg chg="mod">
          <ac:chgData name="Hagey, Jill (CDC/NCEZID/DHQP/CEMB)" userId="0df5fa15-216d-4c44-8f35-153235b8fb45" providerId="ADAL" clId="{C63BD429-225E-4E75-9914-48E709EA211E}" dt="2024-10-08T18:14:54.625" v="193" actId="6549"/>
          <ac:spMkLst>
            <pc:docMk/>
            <pc:sldMk cId="0" sldId="257"/>
            <ac:spMk id="49" creationId="{38A2265C-5154-0B3D-8099-2C576AAC5E04}"/>
          </ac:spMkLst>
        </pc:spChg>
        <pc:spChg chg="mod">
          <ac:chgData name="Hagey, Jill (CDC/NCEZID/DHQP/CEMB)" userId="0df5fa15-216d-4c44-8f35-153235b8fb45" providerId="ADAL" clId="{C63BD429-225E-4E75-9914-48E709EA211E}" dt="2024-10-09T17:23:26.873" v="816" actId="6549"/>
          <ac:spMkLst>
            <pc:docMk/>
            <pc:sldMk cId="0" sldId="257"/>
            <ac:spMk id="50" creationId="{9610AA2F-8B46-42FA-AA1A-51BD30358510}"/>
          </ac:spMkLst>
        </pc:spChg>
        <pc:spChg chg="add mod">
          <ac:chgData name="Hagey, Jill (CDC/NCEZID/DHQP/CEMB)" userId="0df5fa15-216d-4c44-8f35-153235b8fb45" providerId="ADAL" clId="{C63BD429-225E-4E75-9914-48E709EA211E}" dt="2024-10-08T19:31:46.983" v="286" actId="164"/>
          <ac:spMkLst>
            <pc:docMk/>
            <pc:sldMk cId="0" sldId="257"/>
            <ac:spMk id="1039" creationId="{F88F8E5F-37E2-B048-899C-5992A9C4F293}"/>
          </ac:spMkLst>
        </pc:spChg>
        <pc:spChg chg="add mod">
          <ac:chgData name="Hagey, Jill (CDC/NCEZID/DHQP/CEMB)" userId="0df5fa15-216d-4c44-8f35-153235b8fb45" providerId="ADAL" clId="{C63BD429-225E-4E75-9914-48E709EA211E}" dt="2024-10-08T19:31:46.983" v="286" actId="164"/>
          <ac:spMkLst>
            <pc:docMk/>
            <pc:sldMk cId="0" sldId="257"/>
            <ac:spMk id="1040" creationId="{CD2B623D-BE9A-59DF-585E-787116FA4554}"/>
          </ac:spMkLst>
        </pc:spChg>
        <pc:spChg chg="add mod">
          <ac:chgData name="Hagey, Jill (CDC/NCEZID/DHQP/CEMB)" userId="0df5fa15-216d-4c44-8f35-153235b8fb45" providerId="ADAL" clId="{C63BD429-225E-4E75-9914-48E709EA211E}" dt="2024-10-08T19:31:46.983" v="286" actId="164"/>
          <ac:spMkLst>
            <pc:docMk/>
            <pc:sldMk cId="0" sldId="257"/>
            <ac:spMk id="1043" creationId="{32F3EA15-29E1-E7DA-8292-3FA0C22B949C}"/>
          </ac:spMkLst>
        </pc:spChg>
        <pc:spChg chg="add mod">
          <ac:chgData name="Hagey, Jill (CDC/NCEZID/DHQP/CEMB)" userId="0df5fa15-216d-4c44-8f35-153235b8fb45" providerId="ADAL" clId="{C63BD429-225E-4E75-9914-48E709EA211E}" dt="2024-10-08T19:31:46.983" v="286" actId="164"/>
          <ac:spMkLst>
            <pc:docMk/>
            <pc:sldMk cId="0" sldId="257"/>
            <ac:spMk id="1044" creationId="{E616A64E-DF0B-9F7E-592F-072C5D6A55BA}"/>
          </ac:spMkLst>
        </pc:spChg>
        <pc:spChg chg="add mod">
          <ac:chgData name="Hagey, Jill (CDC/NCEZID/DHQP/CEMB)" userId="0df5fa15-216d-4c44-8f35-153235b8fb45" providerId="ADAL" clId="{C63BD429-225E-4E75-9914-48E709EA211E}" dt="2024-10-09T13:33:51.336" v="476" actId="1076"/>
          <ac:spMkLst>
            <pc:docMk/>
            <pc:sldMk cId="0" sldId="257"/>
            <ac:spMk id="1055" creationId="{3EC2FCCE-CB27-945A-24F3-04121144112E}"/>
          </ac:spMkLst>
        </pc:spChg>
        <pc:spChg chg="add del">
          <ac:chgData name="Hagey, Jill (CDC/NCEZID/DHQP/CEMB)" userId="0df5fa15-216d-4c44-8f35-153235b8fb45" providerId="ADAL" clId="{C63BD429-225E-4E75-9914-48E709EA211E}" dt="2024-10-09T13:32:40.240" v="457" actId="22"/>
          <ac:spMkLst>
            <pc:docMk/>
            <pc:sldMk cId="0" sldId="257"/>
            <ac:spMk id="1057" creationId="{6AB8201B-F585-2C14-CA3A-7C34A4156C0B}"/>
          </ac:spMkLst>
        </pc:spChg>
        <pc:spChg chg="add mod">
          <ac:chgData name="Hagey, Jill (CDC/NCEZID/DHQP/CEMB)" userId="0df5fa15-216d-4c44-8f35-153235b8fb45" providerId="ADAL" clId="{C63BD429-225E-4E75-9914-48E709EA211E}" dt="2024-10-09T13:33:55.880" v="477" actId="1076"/>
          <ac:spMkLst>
            <pc:docMk/>
            <pc:sldMk cId="0" sldId="257"/>
            <ac:spMk id="1058" creationId="{74A290A8-AB20-4A43-3AE2-E449A728CF23}"/>
          </ac:spMkLst>
        </pc:spChg>
        <pc:grpChg chg="del mod topLvl">
          <ac:chgData name="Hagey, Jill (CDC/NCEZID/DHQP/CEMB)" userId="0df5fa15-216d-4c44-8f35-153235b8fb45" providerId="ADAL" clId="{C63BD429-225E-4E75-9914-48E709EA211E}" dt="2024-10-09T13:25:08.466" v="351" actId="165"/>
          <ac:grpSpMkLst>
            <pc:docMk/>
            <pc:sldMk cId="0" sldId="257"/>
            <ac:grpSpMk id="24" creationId="{E0AD4802-34C2-CB5C-86CC-BACEB1C6FB2D}"/>
          </ac:grpSpMkLst>
        </pc:grpChg>
        <pc:grpChg chg="del mod">
          <ac:chgData name="Hagey, Jill (CDC/NCEZID/DHQP/CEMB)" userId="0df5fa15-216d-4c44-8f35-153235b8fb45" providerId="ADAL" clId="{C63BD429-225E-4E75-9914-48E709EA211E}" dt="2024-10-09T13:24:57.834" v="348" actId="165"/>
          <ac:grpSpMkLst>
            <pc:docMk/>
            <pc:sldMk cId="0" sldId="257"/>
            <ac:grpSpMk id="84" creationId="{8A256A50-7895-E8A1-0C09-58F7A7E2694A}"/>
          </ac:grpSpMkLst>
        </pc:grpChg>
        <pc:grpChg chg="add mod">
          <ac:chgData name="Hagey, Jill (CDC/NCEZID/DHQP/CEMB)" userId="0df5fa15-216d-4c44-8f35-153235b8fb45" providerId="ADAL" clId="{C63BD429-225E-4E75-9914-48E709EA211E}" dt="2024-10-08T19:50:16.239" v="328" actId="1076"/>
          <ac:grpSpMkLst>
            <pc:docMk/>
            <pc:sldMk cId="0" sldId="257"/>
            <ac:grpSpMk id="1047" creationId="{5AE9A61C-4C16-7F89-57EB-32915A12FA11}"/>
          </ac:grpSpMkLst>
        </pc:grpChg>
        <pc:picChg chg="mod topLvl">
          <ac:chgData name="Hagey, Jill (CDC/NCEZID/DHQP/CEMB)" userId="0df5fa15-216d-4c44-8f35-153235b8fb45" providerId="ADAL" clId="{C63BD429-225E-4E75-9914-48E709EA211E}" dt="2024-10-09T13:26:38.747" v="372" actId="1076"/>
          <ac:picMkLst>
            <pc:docMk/>
            <pc:sldMk cId="0" sldId="257"/>
            <ac:picMk id="11" creationId="{9663A5C5-6066-C5F8-C947-00A7FCB553E9}"/>
          </ac:picMkLst>
        </pc:picChg>
        <pc:picChg chg="mod topLvl">
          <ac:chgData name="Hagey, Jill (CDC/NCEZID/DHQP/CEMB)" userId="0df5fa15-216d-4c44-8f35-153235b8fb45" providerId="ADAL" clId="{C63BD429-225E-4E75-9914-48E709EA211E}" dt="2024-10-09T13:26:38.747" v="372" actId="1076"/>
          <ac:picMkLst>
            <pc:docMk/>
            <pc:sldMk cId="0" sldId="257"/>
            <ac:picMk id="12" creationId="{ABE4DA52-6FFE-4B21-57EB-ED127012E058}"/>
          </ac:picMkLst>
        </pc:picChg>
        <pc:picChg chg="mod topLvl">
          <ac:chgData name="Hagey, Jill (CDC/NCEZID/DHQP/CEMB)" userId="0df5fa15-216d-4c44-8f35-153235b8fb45" providerId="ADAL" clId="{C63BD429-225E-4E75-9914-48E709EA211E}" dt="2024-10-09T13:26:42.812" v="373" actId="1076"/>
          <ac:picMkLst>
            <pc:docMk/>
            <pc:sldMk cId="0" sldId="257"/>
            <ac:picMk id="13" creationId="{EB7B62D7-CF50-A70D-DC88-29C338A44882}"/>
          </ac:picMkLst>
        </pc:picChg>
        <pc:picChg chg="mod topLvl">
          <ac:chgData name="Hagey, Jill (CDC/NCEZID/DHQP/CEMB)" userId="0df5fa15-216d-4c44-8f35-153235b8fb45" providerId="ADAL" clId="{C63BD429-225E-4E75-9914-48E709EA211E}" dt="2024-10-09T13:26:42.812" v="373" actId="1076"/>
          <ac:picMkLst>
            <pc:docMk/>
            <pc:sldMk cId="0" sldId="257"/>
            <ac:picMk id="14" creationId="{8AB05F70-AA1C-A716-C83B-76A4F8DE03EE}"/>
          </ac:picMkLst>
        </pc:picChg>
        <pc:picChg chg="mod topLvl">
          <ac:chgData name="Hagey, Jill (CDC/NCEZID/DHQP/CEMB)" userId="0df5fa15-216d-4c44-8f35-153235b8fb45" providerId="ADAL" clId="{C63BD429-225E-4E75-9914-48E709EA211E}" dt="2024-10-09T13:26:42.812" v="373" actId="1076"/>
          <ac:picMkLst>
            <pc:docMk/>
            <pc:sldMk cId="0" sldId="257"/>
            <ac:picMk id="15" creationId="{507B3B49-CABC-8DB9-F123-78FE3C2F6B9A}"/>
          </ac:picMkLst>
        </pc:picChg>
        <pc:picChg chg="mod topLvl">
          <ac:chgData name="Hagey, Jill (CDC/NCEZID/DHQP/CEMB)" userId="0df5fa15-216d-4c44-8f35-153235b8fb45" providerId="ADAL" clId="{C63BD429-225E-4E75-9914-48E709EA211E}" dt="2024-10-09T13:27:45.511" v="380" actId="1076"/>
          <ac:picMkLst>
            <pc:docMk/>
            <pc:sldMk cId="0" sldId="257"/>
            <ac:picMk id="16" creationId="{E4E6FAE9-D001-3F05-F209-BCE5836FE624}"/>
          </ac:picMkLst>
        </pc:picChg>
        <pc:picChg chg="mod topLvl">
          <ac:chgData name="Hagey, Jill (CDC/NCEZID/DHQP/CEMB)" userId="0df5fa15-216d-4c44-8f35-153235b8fb45" providerId="ADAL" clId="{C63BD429-225E-4E75-9914-48E709EA211E}" dt="2024-10-09T13:27:49.712" v="382" actId="14100"/>
          <ac:picMkLst>
            <pc:docMk/>
            <pc:sldMk cId="0" sldId="257"/>
            <ac:picMk id="17" creationId="{2225CCAE-4E31-3B5E-59E7-E7A4003761DD}"/>
          </ac:picMkLst>
        </pc:picChg>
        <pc:picChg chg="mod topLvl">
          <ac:chgData name="Hagey, Jill (CDC/NCEZID/DHQP/CEMB)" userId="0df5fa15-216d-4c44-8f35-153235b8fb45" providerId="ADAL" clId="{C63BD429-225E-4E75-9914-48E709EA211E}" dt="2024-10-09T17:23:42.891" v="817" actId="1076"/>
          <ac:picMkLst>
            <pc:docMk/>
            <pc:sldMk cId="0" sldId="257"/>
            <ac:picMk id="22" creationId="{94A792A3-900E-882C-14F0-F2CF9CA10913}"/>
          </ac:picMkLst>
        </pc:picChg>
        <pc:picChg chg="mod topLvl">
          <ac:chgData name="Hagey, Jill (CDC/NCEZID/DHQP/CEMB)" userId="0df5fa15-216d-4c44-8f35-153235b8fb45" providerId="ADAL" clId="{C63BD429-225E-4E75-9914-48E709EA211E}" dt="2024-10-09T17:23:54.325" v="818" actId="1076"/>
          <ac:picMkLst>
            <pc:docMk/>
            <pc:sldMk cId="0" sldId="257"/>
            <ac:picMk id="23" creationId="{2248B15D-898F-4856-A5D6-20D75EFF0ABA}"/>
          </ac:picMkLst>
        </pc:picChg>
        <pc:picChg chg="mod topLvl">
          <ac:chgData name="Hagey, Jill (CDC/NCEZID/DHQP/CEMB)" userId="0df5fa15-216d-4c44-8f35-153235b8fb45" providerId="ADAL" clId="{C63BD429-225E-4E75-9914-48E709EA211E}" dt="2024-10-09T13:27:48.060" v="381" actId="1076"/>
          <ac:picMkLst>
            <pc:docMk/>
            <pc:sldMk cId="0" sldId="257"/>
            <ac:picMk id="27" creationId="{35178C3B-E674-0707-09E4-9DC2BDAE3CC5}"/>
          </ac:picMkLst>
        </pc:picChg>
        <pc:picChg chg="del">
          <ac:chgData name="Hagey, Jill (CDC/NCEZID/DHQP/CEMB)" userId="0df5fa15-216d-4c44-8f35-153235b8fb45" providerId="ADAL" clId="{C63BD429-225E-4E75-9914-48E709EA211E}" dt="2024-10-08T17:34:22.589" v="166" actId="478"/>
          <ac:picMkLst>
            <pc:docMk/>
            <pc:sldMk cId="0" sldId="257"/>
            <ac:picMk id="98" creationId="{46B4E3E7-B214-128A-EAEB-7B7B12251110}"/>
          </ac:picMkLst>
        </pc:picChg>
        <pc:picChg chg="del mod">
          <ac:chgData name="Hagey, Jill (CDC/NCEZID/DHQP/CEMB)" userId="0df5fa15-216d-4c44-8f35-153235b8fb45" providerId="ADAL" clId="{C63BD429-225E-4E75-9914-48E709EA211E}" dt="2024-10-09T16:02:07.190" v="602" actId="478"/>
          <ac:picMkLst>
            <pc:docMk/>
            <pc:sldMk cId="0" sldId="257"/>
            <ac:picMk id="102" creationId="{A3A95704-7CAA-5F0E-B0BE-7B1A7BE91735}"/>
          </ac:picMkLst>
        </pc:picChg>
        <pc:picChg chg="del mod">
          <ac:chgData name="Hagey, Jill (CDC/NCEZID/DHQP/CEMB)" userId="0df5fa15-216d-4c44-8f35-153235b8fb45" providerId="ADAL" clId="{C63BD429-225E-4E75-9914-48E709EA211E}" dt="2024-10-09T16:03:43.695" v="616" actId="478"/>
          <ac:picMkLst>
            <pc:docMk/>
            <pc:sldMk cId="0" sldId="257"/>
            <ac:picMk id="104" creationId="{60CD2471-56EB-5006-D9F4-D3C8D74795D4}"/>
          </ac:picMkLst>
        </pc:picChg>
        <pc:picChg chg="add del">
          <ac:chgData name="Hagey, Jill (CDC/NCEZID/DHQP/CEMB)" userId="0df5fa15-216d-4c44-8f35-153235b8fb45" providerId="ADAL" clId="{C63BD429-225E-4E75-9914-48E709EA211E}" dt="2024-10-08T16:51:18.202" v="4" actId="478"/>
          <ac:picMkLst>
            <pc:docMk/>
            <pc:sldMk cId="0" sldId="257"/>
            <ac:picMk id="127" creationId="{D6ECD17A-00B7-2AFF-77E5-2AD4F4666296}"/>
          </ac:picMkLst>
        </pc:picChg>
        <pc:picChg chg="del mod">
          <ac:chgData name="Hagey, Jill (CDC/NCEZID/DHQP/CEMB)" userId="0df5fa15-216d-4c44-8f35-153235b8fb45" providerId="ADAL" clId="{C63BD429-225E-4E75-9914-48E709EA211E}" dt="2024-10-08T19:50:25.805" v="330" actId="478"/>
          <ac:picMkLst>
            <pc:docMk/>
            <pc:sldMk cId="0" sldId="257"/>
            <ac:picMk id="1025" creationId="{9EB654DA-6C8B-9B79-4C1B-1DE4314BEB83}"/>
          </ac:picMkLst>
        </pc:picChg>
        <pc:picChg chg="mod">
          <ac:chgData name="Hagey, Jill (CDC/NCEZID/DHQP/CEMB)" userId="0df5fa15-216d-4c44-8f35-153235b8fb45" providerId="ADAL" clId="{C63BD429-225E-4E75-9914-48E709EA211E}" dt="2024-10-08T18:16:44.449" v="196" actId="14100"/>
          <ac:picMkLst>
            <pc:docMk/>
            <pc:sldMk cId="0" sldId="257"/>
            <ac:picMk id="1028" creationId="{9F18B50A-8590-1F44-87D9-84A77F7B7604}"/>
          </ac:picMkLst>
        </pc:picChg>
        <pc:picChg chg="add del mod">
          <ac:chgData name="Hagey, Jill (CDC/NCEZID/DHQP/CEMB)" userId="0df5fa15-216d-4c44-8f35-153235b8fb45" providerId="ADAL" clId="{C63BD429-225E-4E75-9914-48E709EA211E}" dt="2024-10-08T16:51:26.915" v="7" actId="478"/>
          <ac:picMkLst>
            <pc:docMk/>
            <pc:sldMk cId="0" sldId="257"/>
            <ac:picMk id="1034" creationId="{9280C9AF-E5C8-ADF8-9407-E01D23304E31}"/>
          </ac:picMkLst>
        </pc:picChg>
        <pc:picChg chg="add mod">
          <ac:chgData name="Hagey, Jill (CDC/NCEZID/DHQP/CEMB)" userId="0df5fa15-216d-4c44-8f35-153235b8fb45" providerId="ADAL" clId="{C63BD429-225E-4E75-9914-48E709EA211E}" dt="2024-10-08T19:31:46.983" v="286" actId="164"/>
          <ac:picMkLst>
            <pc:docMk/>
            <pc:sldMk cId="0" sldId="257"/>
            <ac:picMk id="1036" creationId="{C5C75BF1-C154-455B-EC33-51B1F422C7B9}"/>
          </ac:picMkLst>
        </pc:picChg>
        <pc:picChg chg="add del mod modCrop">
          <ac:chgData name="Hagey, Jill (CDC/NCEZID/DHQP/CEMB)" userId="0df5fa15-216d-4c44-8f35-153235b8fb45" providerId="ADAL" clId="{C63BD429-225E-4E75-9914-48E709EA211E}" dt="2024-10-09T16:06:49.755" v="626" actId="478"/>
          <ac:picMkLst>
            <pc:docMk/>
            <pc:sldMk cId="0" sldId="257"/>
            <ac:picMk id="1046" creationId="{C6A49971-0216-F069-1C52-DFEC985AA8F0}"/>
          </ac:picMkLst>
        </pc:picChg>
        <pc:picChg chg="add del mod">
          <ac:chgData name="Hagey, Jill (CDC/NCEZID/DHQP/CEMB)" userId="0df5fa15-216d-4c44-8f35-153235b8fb45" providerId="ADAL" clId="{C63BD429-225E-4E75-9914-48E709EA211E}" dt="2024-10-09T17:12:51.137" v="718" actId="478"/>
          <ac:picMkLst>
            <pc:docMk/>
            <pc:sldMk cId="0" sldId="257"/>
            <ac:picMk id="1049" creationId="{54CCF93D-C869-47EB-A149-72C5ECCB55C2}"/>
          </ac:picMkLst>
        </pc:picChg>
        <pc:picChg chg="add del mod">
          <ac:chgData name="Hagey, Jill (CDC/NCEZID/DHQP/CEMB)" userId="0df5fa15-216d-4c44-8f35-153235b8fb45" providerId="ADAL" clId="{C63BD429-225E-4E75-9914-48E709EA211E}" dt="2024-10-09T17:12:53.490" v="719" actId="478"/>
          <ac:picMkLst>
            <pc:docMk/>
            <pc:sldMk cId="0" sldId="257"/>
            <ac:picMk id="1051" creationId="{74598720-E50F-5EE3-2991-13D5755562AD}"/>
          </ac:picMkLst>
        </pc:picChg>
        <pc:picChg chg="add mod">
          <ac:chgData name="Hagey, Jill (CDC/NCEZID/DHQP/CEMB)" userId="0df5fa15-216d-4c44-8f35-153235b8fb45" providerId="ADAL" clId="{C63BD429-225E-4E75-9914-48E709EA211E}" dt="2024-10-09T13:27:54.212" v="383" actId="1076"/>
          <ac:picMkLst>
            <pc:docMk/>
            <pc:sldMk cId="0" sldId="257"/>
            <ac:picMk id="1053" creationId="{EB4B22F1-3DB7-E54D-0E3F-B565E58431C0}"/>
          </ac:picMkLst>
        </pc:picChg>
        <pc:picChg chg="add del mod modCrop">
          <ac:chgData name="Hagey, Jill (CDC/NCEZID/DHQP/CEMB)" userId="0df5fa15-216d-4c44-8f35-153235b8fb45" providerId="ADAL" clId="{C63BD429-225E-4E75-9914-48E709EA211E}" dt="2024-10-09T16:13:50.224" v="644" actId="478"/>
          <ac:picMkLst>
            <pc:docMk/>
            <pc:sldMk cId="0" sldId="257"/>
            <ac:picMk id="1060" creationId="{7865054C-CF89-88CE-81D3-F391CE9DCE7F}"/>
          </ac:picMkLst>
        </pc:picChg>
        <pc:picChg chg="add del mod modCrop">
          <ac:chgData name="Hagey, Jill (CDC/NCEZID/DHQP/CEMB)" userId="0df5fa15-216d-4c44-8f35-153235b8fb45" providerId="ADAL" clId="{C63BD429-225E-4E75-9914-48E709EA211E}" dt="2024-10-09T16:13:32.151" v="637" actId="478"/>
          <ac:picMkLst>
            <pc:docMk/>
            <pc:sldMk cId="0" sldId="257"/>
            <ac:picMk id="1062" creationId="{206E1771-0A56-CA3F-048B-012030A48F1E}"/>
          </ac:picMkLst>
        </pc:picChg>
        <pc:picChg chg="add del mod modCrop">
          <ac:chgData name="Hagey, Jill (CDC/NCEZID/DHQP/CEMB)" userId="0df5fa15-216d-4c44-8f35-153235b8fb45" providerId="ADAL" clId="{C63BD429-225E-4E75-9914-48E709EA211E}" dt="2024-10-09T16:16:07.249" v="662" actId="478"/>
          <ac:picMkLst>
            <pc:docMk/>
            <pc:sldMk cId="0" sldId="257"/>
            <ac:picMk id="1064" creationId="{D423A4F0-7A75-BA2A-EFB4-81B30774CEC5}"/>
          </ac:picMkLst>
        </pc:picChg>
        <pc:picChg chg="add del mod">
          <ac:chgData name="Hagey, Jill (CDC/NCEZID/DHQP/CEMB)" userId="0df5fa15-216d-4c44-8f35-153235b8fb45" providerId="ADAL" clId="{C63BD429-225E-4E75-9914-48E709EA211E}" dt="2024-10-09T16:12:34.106" v="635" actId="478"/>
          <ac:picMkLst>
            <pc:docMk/>
            <pc:sldMk cId="0" sldId="257"/>
            <ac:picMk id="1066" creationId="{D74BAACF-9742-3689-B099-46E52EE82BBE}"/>
          </ac:picMkLst>
        </pc:picChg>
        <pc:picChg chg="add mod modCrop">
          <ac:chgData name="Hagey, Jill (CDC/NCEZID/DHQP/CEMB)" userId="0df5fa15-216d-4c44-8f35-153235b8fb45" providerId="ADAL" clId="{C63BD429-225E-4E75-9914-48E709EA211E}" dt="2024-10-09T17:25:50.420" v="819" actId="1076"/>
          <ac:picMkLst>
            <pc:docMk/>
            <pc:sldMk cId="0" sldId="257"/>
            <ac:picMk id="1068" creationId="{C14AFCCD-CEB5-A533-A295-8B6F003157B3}"/>
          </ac:picMkLst>
        </pc:picChg>
        <pc:picChg chg="add mod modCrop">
          <ac:chgData name="Hagey, Jill (CDC/NCEZID/DHQP/CEMB)" userId="0df5fa15-216d-4c44-8f35-153235b8fb45" providerId="ADAL" clId="{C63BD429-225E-4E75-9914-48E709EA211E}" dt="2024-10-09T17:25:56.055" v="820" actId="1076"/>
          <ac:picMkLst>
            <pc:docMk/>
            <pc:sldMk cId="0" sldId="257"/>
            <ac:picMk id="1070" creationId="{1B3CC432-2BAF-1509-A2A9-527537AA35B5}"/>
          </ac:picMkLst>
        </pc:picChg>
        <pc:picChg chg="add del mod modCrop">
          <ac:chgData name="Hagey, Jill (CDC/NCEZID/DHQP/CEMB)" userId="0df5fa15-216d-4c44-8f35-153235b8fb45" providerId="ADAL" clId="{C63BD429-225E-4E75-9914-48E709EA211E}" dt="2024-10-09T17:18:33.123" v="724" actId="478"/>
          <ac:picMkLst>
            <pc:docMk/>
            <pc:sldMk cId="0" sldId="257"/>
            <ac:picMk id="1072" creationId="{46DD3DDD-B827-2021-4893-0588828BC64B}"/>
          </ac:picMkLst>
        </pc:picChg>
        <pc:picChg chg="add del mod">
          <ac:chgData name="Hagey, Jill (CDC/NCEZID/DHQP/CEMB)" userId="0df5fa15-216d-4c44-8f35-153235b8fb45" providerId="ADAL" clId="{C63BD429-225E-4E75-9914-48E709EA211E}" dt="2024-10-09T16:15:49.471" v="657" actId="478"/>
          <ac:picMkLst>
            <pc:docMk/>
            <pc:sldMk cId="0" sldId="257"/>
            <ac:picMk id="1074" creationId="{6B04DE40-CE8A-C4B4-66F0-C2E19670BABC}"/>
          </ac:picMkLst>
        </pc:picChg>
        <pc:picChg chg="add del mod">
          <ac:chgData name="Hagey, Jill (CDC/NCEZID/DHQP/CEMB)" userId="0df5fa15-216d-4c44-8f35-153235b8fb45" providerId="ADAL" clId="{C63BD429-225E-4E75-9914-48E709EA211E}" dt="2024-10-09T16:17:06.675" v="671" actId="478"/>
          <ac:picMkLst>
            <pc:docMk/>
            <pc:sldMk cId="0" sldId="257"/>
            <ac:picMk id="1076" creationId="{8E07DF26-1F3E-7A1D-BFE6-002D185A4FAB}"/>
          </ac:picMkLst>
        </pc:picChg>
        <pc:picChg chg="add del mod">
          <ac:chgData name="Hagey, Jill (CDC/NCEZID/DHQP/CEMB)" userId="0df5fa15-216d-4c44-8f35-153235b8fb45" providerId="ADAL" clId="{C63BD429-225E-4E75-9914-48E709EA211E}" dt="2024-10-09T16:17:34.140" v="676" actId="478"/>
          <ac:picMkLst>
            <pc:docMk/>
            <pc:sldMk cId="0" sldId="257"/>
            <ac:picMk id="1078" creationId="{BE1377DD-EEBD-8004-F402-D48970E8EF0B}"/>
          </ac:picMkLst>
        </pc:picChg>
        <pc:picChg chg="add del mod">
          <ac:chgData name="Hagey, Jill (CDC/NCEZID/DHQP/CEMB)" userId="0df5fa15-216d-4c44-8f35-153235b8fb45" providerId="ADAL" clId="{C63BD429-225E-4E75-9914-48E709EA211E}" dt="2024-10-09T16:17:42.822" v="681" actId="478"/>
          <ac:picMkLst>
            <pc:docMk/>
            <pc:sldMk cId="0" sldId="257"/>
            <ac:picMk id="1080" creationId="{DCA43F24-7149-3870-56EF-503AE8E91D02}"/>
          </ac:picMkLst>
        </pc:picChg>
        <pc:picChg chg="add del mod">
          <ac:chgData name="Hagey, Jill (CDC/NCEZID/DHQP/CEMB)" userId="0df5fa15-216d-4c44-8f35-153235b8fb45" providerId="ADAL" clId="{C63BD429-225E-4E75-9914-48E709EA211E}" dt="2024-10-09T16:18:02.605" v="686" actId="478"/>
          <ac:picMkLst>
            <pc:docMk/>
            <pc:sldMk cId="0" sldId="257"/>
            <ac:picMk id="1082" creationId="{80D74726-66BC-1F57-D65B-FBD6BA4EF057}"/>
          </ac:picMkLst>
        </pc:picChg>
        <pc:picChg chg="add del mod">
          <ac:chgData name="Hagey, Jill (CDC/NCEZID/DHQP/CEMB)" userId="0df5fa15-216d-4c44-8f35-153235b8fb45" providerId="ADAL" clId="{C63BD429-225E-4E75-9914-48E709EA211E}" dt="2024-10-09T16:18:42.866" v="690" actId="478"/>
          <ac:picMkLst>
            <pc:docMk/>
            <pc:sldMk cId="0" sldId="257"/>
            <ac:picMk id="1084" creationId="{2BFB2120-7D7D-CEED-31E7-877F0241FA1E}"/>
          </ac:picMkLst>
        </pc:picChg>
        <pc:picChg chg="add del mod">
          <ac:chgData name="Hagey, Jill (CDC/NCEZID/DHQP/CEMB)" userId="0df5fa15-216d-4c44-8f35-153235b8fb45" providerId="ADAL" clId="{C63BD429-225E-4E75-9914-48E709EA211E}" dt="2024-10-09T16:19:24.908" v="694" actId="478"/>
          <ac:picMkLst>
            <pc:docMk/>
            <pc:sldMk cId="0" sldId="257"/>
            <ac:picMk id="1086" creationId="{F4358E62-F3AC-2309-F6EF-1BEF1EA20D7A}"/>
          </ac:picMkLst>
        </pc:picChg>
        <pc:picChg chg="add mod">
          <ac:chgData name="Hagey, Jill (CDC/NCEZID/DHQP/CEMB)" userId="0df5fa15-216d-4c44-8f35-153235b8fb45" providerId="ADAL" clId="{C63BD429-225E-4E75-9914-48E709EA211E}" dt="2024-10-09T17:12:24.858" v="708" actId="962"/>
          <ac:picMkLst>
            <pc:docMk/>
            <pc:sldMk cId="0" sldId="257"/>
            <ac:picMk id="1088" creationId="{F9795317-0F15-3BA6-EB96-82FC2DDD315C}"/>
          </ac:picMkLst>
        </pc:picChg>
        <pc:picChg chg="add mod">
          <ac:chgData name="Hagey, Jill (CDC/NCEZID/DHQP/CEMB)" userId="0df5fa15-216d-4c44-8f35-153235b8fb45" providerId="ADAL" clId="{C63BD429-225E-4E75-9914-48E709EA211E}" dt="2024-10-09T17:12:46.764" v="717" actId="14100"/>
          <ac:picMkLst>
            <pc:docMk/>
            <pc:sldMk cId="0" sldId="257"/>
            <ac:picMk id="1090" creationId="{786BF880-1B94-E1C6-80E4-2DD60BB7A937}"/>
          </ac:picMkLst>
        </pc:picChg>
        <pc:picChg chg="add mod modCrop">
          <ac:chgData name="Hagey, Jill (CDC/NCEZID/DHQP/CEMB)" userId="0df5fa15-216d-4c44-8f35-153235b8fb45" providerId="ADAL" clId="{C63BD429-225E-4E75-9914-48E709EA211E}" dt="2024-10-09T17:19:31.608" v="737" actId="1076"/>
          <ac:picMkLst>
            <pc:docMk/>
            <pc:sldMk cId="0" sldId="257"/>
            <ac:picMk id="1092" creationId="{43DBECB8-3871-8A96-CAF4-948D373A38F6}"/>
          </ac:picMkLst>
        </pc:picChg>
        <pc:cxnChg chg="mod topLvl">
          <ac:chgData name="Hagey, Jill (CDC/NCEZID/DHQP/CEMB)" userId="0df5fa15-216d-4c44-8f35-153235b8fb45" providerId="ADAL" clId="{C63BD429-225E-4E75-9914-48E709EA211E}" dt="2024-10-09T13:25:08.466" v="351" actId="165"/>
          <ac:cxnSpMkLst>
            <pc:docMk/>
            <pc:sldMk cId="0" sldId="257"/>
            <ac:cxnSpMk id="21" creationId="{B9F5639B-EF99-B913-0DEA-B081DB58E02F}"/>
          </ac:cxnSpMkLst>
        </pc:cxnChg>
        <pc:cxnChg chg="add mod">
          <ac:chgData name="Hagey, Jill (CDC/NCEZID/DHQP/CEMB)" userId="0df5fa15-216d-4c44-8f35-153235b8fb45" providerId="ADAL" clId="{C63BD429-225E-4E75-9914-48E709EA211E}" dt="2024-10-08T19:31:46.983" v="286" actId="164"/>
          <ac:cxnSpMkLst>
            <pc:docMk/>
            <pc:sldMk cId="0" sldId="257"/>
            <ac:cxnSpMk id="1038" creationId="{4EAA09D2-7118-5287-5D97-8097CABBA4A3}"/>
          </ac:cxnSpMkLst>
        </pc:cxnChg>
        <pc:cxnChg chg="add del mod">
          <ac:chgData name="Hagey, Jill (CDC/NCEZID/DHQP/CEMB)" userId="0df5fa15-216d-4c44-8f35-153235b8fb45" providerId="ADAL" clId="{C63BD429-225E-4E75-9914-48E709EA211E}" dt="2024-10-08T17:13:28.443" v="96" actId="478"/>
          <ac:cxnSpMkLst>
            <pc:docMk/>
            <pc:sldMk cId="0" sldId="257"/>
            <ac:cxnSpMk id="1041" creationId="{CD00D805-5961-BB0F-0228-17FB6F98B31A}"/>
          </ac:cxnSpMkLst>
        </pc:cxnChg>
        <pc:extLst>
          <p:ext xmlns:p="http://schemas.openxmlformats.org/presentationml/2006/main" uri="{D6D511B9-2390-475A-947B-AFAB55BFBCF1}">
            <pc226:cmChg xmlns:pc226="http://schemas.microsoft.com/office/powerpoint/2022/06/main/command" chg="del mod">
              <pc226:chgData name="Hagey, Jill (CDC/NCEZID/DHQP/CEMB)" userId="0df5fa15-216d-4c44-8f35-153235b8fb45" providerId="ADAL" clId="{C63BD429-225E-4E75-9914-48E709EA211E}" dt="2024-10-09T16:19:52.323" v="695"/>
              <pc2:cmMkLst xmlns:pc2="http://schemas.microsoft.com/office/powerpoint/2019/9/main/command">
                <pc:docMk/>
                <pc:sldMk cId="0" sldId="257"/>
                <pc2:cmMk id="{C094EC05-858E-4C74-A01B-AC46694DFA8E}"/>
              </pc2:cmMkLst>
            </pc226:cmChg>
            <pc226:cmChg xmlns:pc226="http://schemas.microsoft.com/office/powerpoint/2022/06/main/command" chg="del mod">
              <pc226:chgData name="Hagey, Jill (CDC/NCEZID/DHQP/CEMB)" userId="0df5fa15-216d-4c44-8f35-153235b8fb45" providerId="ADAL" clId="{C63BD429-225E-4E75-9914-48E709EA211E}" dt="2024-10-09T16:20:24.439" v="699"/>
              <pc2:cmMkLst xmlns:pc2="http://schemas.microsoft.com/office/powerpoint/2019/9/main/command">
                <pc:docMk/>
                <pc:sldMk cId="0" sldId="257"/>
                <pc2:cmMk id="{36EBC90C-ABC1-4B6B-860F-334627616A7D}"/>
              </pc2:cmMkLst>
            </pc226:cmChg>
            <pc226:cmChg xmlns:pc226="http://schemas.microsoft.com/office/powerpoint/2022/06/main/command" chg="mod">
              <pc226:chgData name="Hagey, Jill (CDC/NCEZID/DHQP/CEMB)" userId="0df5fa15-216d-4c44-8f35-153235b8fb45" providerId="ADAL" clId="{C63BD429-225E-4E75-9914-48E709EA211E}" dt="2024-10-08T14:46:04.203" v="0" actId="20577"/>
              <pc2:cmMkLst xmlns:pc2="http://schemas.microsoft.com/office/powerpoint/2019/9/main/command">
                <pc:docMk/>
                <pc:sldMk cId="0" sldId="257"/>
                <pc2:cmMk id="{5F83071D-3AC8-45F0-AC6B-84997320898C}"/>
              </pc2:cmMkLst>
            </pc226:cmChg>
            <pc226:cmChg xmlns:pc226="http://schemas.microsoft.com/office/powerpoint/2022/06/main/command" chg="del">
              <pc226:chgData name="Hagey, Jill (CDC/NCEZID/DHQP/CEMB)" userId="0df5fa15-216d-4c44-8f35-153235b8fb45" providerId="ADAL" clId="{C63BD429-225E-4E75-9914-48E709EA211E}" dt="2024-10-08T18:14:49.295" v="190"/>
              <pc2:cmMkLst xmlns:pc2="http://schemas.microsoft.com/office/powerpoint/2019/9/main/command">
                <pc:docMk/>
                <pc:sldMk cId="0" sldId="257"/>
                <pc2:cmMk id="{1CEE6520-C6B7-4BCF-A29B-837EE52649A0}"/>
              </pc2:cmMkLst>
            </pc226:cmChg>
            <pc226:cmChg xmlns:pc226="http://schemas.microsoft.com/office/powerpoint/2022/06/main/command" chg="del mod">
              <pc226:chgData name="Hagey, Jill (CDC/NCEZID/DHQP/CEMB)" userId="0df5fa15-216d-4c44-8f35-153235b8fb45" providerId="ADAL" clId="{C63BD429-225E-4E75-9914-48E709EA211E}" dt="2024-10-09T16:20:21.089" v="698"/>
              <pc2:cmMkLst xmlns:pc2="http://schemas.microsoft.com/office/powerpoint/2019/9/main/command">
                <pc:docMk/>
                <pc:sldMk cId="0" sldId="257"/>
                <pc2:cmMk id="{4CCBF221-D208-49BC-A826-9E1B692ACFEB}"/>
              </pc2:cmMkLst>
              <pc226:cmRplyChg chg="add">
                <pc226:chgData name="Hagey, Jill (CDC/NCEZID/DHQP/CEMB)" userId="0df5fa15-216d-4c44-8f35-153235b8fb45" providerId="ADAL" clId="{C63BD429-225E-4E75-9914-48E709EA211E}" dt="2024-10-08T17:26:29.122" v="159"/>
                <pc2:cmRplyMkLst xmlns:pc2="http://schemas.microsoft.com/office/powerpoint/2019/9/main/command">
                  <pc:docMk/>
                  <pc:sldMk cId="0" sldId="257"/>
                  <pc2:cmMk id="{4CCBF221-D208-49BC-A826-9E1B692ACFEB}"/>
                  <pc2:cmRplyMk id="{66EE02B3-3FD8-4C07-9E5E-BABB23E8FFAD}"/>
                </pc2:cmRplyMkLst>
              </pc226:cmRplyChg>
            </pc226:cmChg>
            <pc226:cmChg xmlns:pc226="http://schemas.microsoft.com/office/powerpoint/2022/06/main/command" chg="del mod">
              <pc226:chgData name="Hagey, Jill (CDC/NCEZID/DHQP/CEMB)" userId="0df5fa15-216d-4c44-8f35-153235b8fb45" providerId="ADAL" clId="{C63BD429-225E-4E75-9914-48E709EA211E}" dt="2024-10-09T16:20:28.122" v="700"/>
              <pc2:cmMkLst xmlns:pc2="http://schemas.microsoft.com/office/powerpoint/2019/9/main/command">
                <pc:docMk/>
                <pc:sldMk cId="0" sldId="257"/>
                <pc2:cmMk id="{D4DC7528-F610-4928-807C-E67CBB464543}"/>
              </pc2:cmMkLst>
              <pc226:cmRplyChg chg="add">
                <pc226:chgData name="Hagey, Jill (CDC/NCEZID/DHQP/CEMB)" userId="0df5fa15-216d-4c44-8f35-153235b8fb45" providerId="ADAL" clId="{C63BD429-225E-4E75-9914-48E709EA211E}" dt="2024-10-08T19:52:33.608" v="335"/>
                <pc2:cmRplyMkLst xmlns:pc2="http://schemas.microsoft.com/office/powerpoint/2019/9/main/command">
                  <pc:docMk/>
                  <pc:sldMk cId="0" sldId="257"/>
                  <pc2:cmMk id="{D4DC7528-F610-4928-807C-E67CBB464543}"/>
                  <pc2:cmRplyMk id="{B8BD27E3-5945-4ADF-8CEB-81DC89D21077}"/>
                </pc2:cmRplyMkLst>
              </pc226:cmRplyChg>
            </pc226:cmChg>
            <pc226:cmChg xmlns:pc226="http://schemas.microsoft.com/office/powerpoint/2022/06/main/command" chg="del mod">
              <pc226:chgData name="Hagey, Jill (CDC/NCEZID/DHQP/CEMB)" userId="0df5fa15-216d-4c44-8f35-153235b8fb45" providerId="ADAL" clId="{C63BD429-225E-4E75-9914-48E709EA211E}" dt="2024-10-09T13:37:24.342" v="560"/>
              <pc2:cmMkLst xmlns:pc2="http://schemas.microsoft.com/office/powerpoint/2019/9/main/command">
                <pc:docMk/>
                <pc:sldMk cId="0" sldId="257"/>
                <pc2:cmMk id="{FC64A62A-56FC-41ED-994A-CDA21AD52B46}"/>
              </pc2:cmMkLst>
            </pc226:cmChg>
            <pc226:cmChg xmlns:pc226="http://schemas.microsoft.com/office/powerpoint/2022/06/main/command" chg="del mod">
              <pc226:chgData name="Hagey, Jill (CDC/NCEZID/DHQP/CEMB)" userId="0df5fa15-216d-4c44-8f35-153235b8fb45" providerId="ADAL" clId="{C63BD429-225E-4E75-9914-48E709EA211E}" dt="2024-10-08T19:53:52.696" v="337"/>
              <pc2:cmMkLst xmlns:pc2="http://schemas.microsoft.com/office/powerpoint/2019/9/main/command">
                <pc:docMk/>
                <pc:sldMk cId="0" sldId="257"/>
                <pc2:cmMk id="{AC07102B-0913-4656-8A3D-A3C02B8414B8}"/>
              </pc2:cmMkLst>
            </pc226:cmChg>
            <pc226:cmChg xmlns:pc226="http://schemas.microsoft.com/office/powerpoint/2022/06/main/command" chg="del mod">
              <pc226:chgData name="Hagey, Jill (CDC/NCEZID/DHQP/CEMB)" userId="0df5fa15-216d-4c44-8f35-153235b8fb45" providerId="ADAL" clId="{C63BD429-225E-4E75-9914-48E709EA211E}" dt="2024-10-09T15:07:22.271" v="563"/>
              <pc2:cmMkLst xmlns:pc2="http://schemas.microsoft.com/office/powerpoint/2019/9/main/command">
                <pc:docMk/>
                <pc:sldMk cId="0" sldId="257"/>
                <pc2:cmMk id="{86C28138-DAFE-4C03-B9FE-128B4D4D579F}"/>
              </pc2:cmMkLst>
            </pc226:cmChg>
            <pc226:cmChg xmlns:pc226="http://schemas.microsoft.com/office/powerpoint/2022/06/main/command" chg="del">
              <pc226:chgData name="Hagey, Jill (CDC/NCEZID/DHQP/CEMB)" userId="0df5fa15-216d-4c44-8f35-153235b8fb45" providerId="ADAL" clId="{C63BD429-225E-4E75-9914-48E709EA211E}" dt="2024-10-08T17:58:48.861" v="175"/>
              <pc2:cmMkLst xmlns:pc2="http://schemas.microsoft.com/office/powerpoint/2019/9/main/command">
                <pc:docMk/>
                <pc:sldMk cId="0" sldId="257"/>
                <pc2:cmMk id="{16E2713F-5BEC-4996-9810-1B9DF311445E}"/>
              </pc2:cmMkLst>
            </pc226:cmChg>
            <pc226:cmChg xmlns:pc226="http://schemas.microsoft.com/office/powerpoint/2022/06/main/command" chg="mod">
              <pc226:chgData name="Hagey, Jill (CDC/NCEZID/DHQP/CEMB)" userId="0df5fa15-216d-4c44-8f35-153235b8fb45" providerId="ADAL" clId="{C63BD429-225E-4E75-9914-48E709EA211E}" dt="2024-10-08T16:51:18.209" v="5" actId="2056"/>
              <pc2:cmMkLst xmlns:pc2="http://schemas.microsoft.com/office/powerpoint/2019/9/main/command">
                <pc:docMk/>
                <pc:sldMk cId="0" sldId="257"/>
                <pc2:cmMk id="{F7BCD441-C9E9-4344-ABAE-399038CE2A91}"/>
              </pc2:cmMkLst>
            </pc226:cmChg>
            <pc226:cmChg xmlns:pc226="http://schemas.microsoft.com/office/powerpoint/2022/06/main/command" chg="del mod">
              <pc226:chgData name="Hagey, Jill (CDC/NCEZID/DHQP/CEMB)" userId="0df5fa15-216d-4c44-8f35-153235b8fb45" providerId="ADAL" clId="{C63BD429-225E-4E75-9914-48E709EA211E}" dt="2024-10-08T18:20:38.028" v="267"/>
              <pc2:cmMkLst xmlns:pc2="http://schemas.microsoft.com/office/powerpoint/2019/9/main/command">
                <pc:docMk/>
                <pc:sldMk cId="0" sldId="257"/>
                <pc2:cmMk id="{BD0F6F50-C28F-47A0-AC06-7C3EFD7FA612}"/>
              </pc2:cmMkLst>
            </pc226:cmChg>
            <pc226:cmChg xmlns:pc226="http://schemas.microsoft.com/office/powerpoint/2022/06/main/command" chg="del mod">
              <pc226:chgData name="Hagey, Jill (CDC/NCEZID/DHQP/CEMB)" userId="0df5fa15-216d-4c44-8f35-153235b8fb45" providerId="ADAL" clId="{C63BD429-225E-4E75-9914-48E709EA211E}" dt="2024-10-09T13:36:30.681" v="533"/>
              <pc2:cmMkLst xmlns:pc2="http://schemas.microsoft.com/office/powerpoint/2019/9/main/command">
                <pc:docMk/>
                <pc:sldMk cId="0" sldId="257"/>
                <pc2:cmMk id="{19CDEE53-65B0-4274-801C-1951F4E70343}"/>
              </pc2:cmMkLst>
            </pc226:cmChg>
            <pc226:cmChg xmlns:pc226="http://schemas.microsoft.com/office/powerpoint/2022/06/main/command" chg="del mod">
              <pc226:chgData name="Hagey, Jill (CDC/NCEZID/DHQP/CEMB)" userId="0df5fa15-216d-4c44-8f35-153235b8fb45" providerId="ADAL" clId="{C63BD429-225E-4E75-9914-48E709EA211E}" dt="2024-10-09T15:07:43.412" v="564"/>
              <pc2:cmMkLst xmlns:pc2="http://schemas.microsoft.com/office/powerpoint/2019/9/main/command">
                <pc:docMk/>
                <pc:sldMk cId="0" sldId="257"/>
                <pc2:cmMk id="{44005D54-846B-4BD8-8A93-AD59EA5EC4C8}"/>
              </pc2:cmMkLst>
            </pc226:cmChg>
            <pc226:cmChg xmlns:pc226="http://schemas.microsoft.com/office/powerpoint/2022/06/main/command" chg="del mod">
              <pc226:chgData name="Hagey, Jill (CDC/NCEZID/DHQP/CEMB)" userId="0df5fa15-216d-4c44-8f35-153235b8fb45" providerId="ADAL" clId="{C63BD429-225E-4E75-9914-48E709EA211E}" dt="2024-10-08T17:58:57.028" v="176"/>
              <pc2:cmMkLst xmlns:pc2="http://schemas.microsoft.com/office/powerpoint/2019/9/main/command">
                <pc:docMk/>
                <pc:sldMk cId="0" sldId="257"/>
                <pc2:cmMk id="{0ABFAA72-09B3-4AEB-90FC-4965F34AB8EF}"/>
              </pc2:cmMkLst>
            </pc226:cmChg>
            <pc226:cmChg xmlns:pc226="http://schemas.microsoft.com/office/powerpoint/2022/06/main/command" chg="del mod">
              <pc226:chgData name="Hagey, Jill (CDC/NCEZID/DHQP/CEMB)" userId="0df5fa15-216d-4c44-8f35-153235b8fb45" providerId="ADAL" clId="{C63BD429-225E-4E75-9914-48E709EA211E}" dt="2024-10-09T13:34:46.190" v="478"/>
              <pc2:cmMkLst xmlns:pc2="http://schemas.microsoft.com/office/powerpoint/2019/9/main/command">
                <pc:docMk/>
                <pc:sldMk cId="0" sldId="257"/>
                <pc2:cmMk id="{A90A0099-DCDC-4E4D-BBB0-8B122A462826}"/>
              </pc2:cmMkLst>
              <pc226:cmRplyChg chg="add">
                <pc226:chgData name="Hagey, Jill (CDC/NCEZID/DHQP/CEMB)" userId="0df5fa15-216d-4c44-8f35-153235b8fb45" providerId="ADAL" clId="{C63BD429-225E-4E75-9914-48E709EA211E}" dt="2024-10-08T19:53:44.151" v="336"/>
                <pc2:cmRplyMkLst xmlns:pc2="http://schemas.microsoft.com/office/powerpoint/2019/9/main/command">
                  <pc:docMk/>
                  <pc:sldMk cId="0" sldId="257"/>
                  <pc2:cmMk id="{A90A0099-DCDC-4E4D-BBB0-8B122A462826}"/>
                  <pc2:cmRplyMk id="{C1B197CC-6132-434F-98FE-B8BE4A177E52}"/>
                </pc2:cmRplyMkLst>
              </pc226:cmRplyChg>
            </pc226:cmChg>
            <pc226:cmChg xmlns:pc226="http://schemas.microsoft.com/office/powerpoint/2022/06/main/command" chg="del mod">
              <pc226:chgData name="Hagey, Jill (CDC/NCEZID/DHQP/CEMB)" userId="0df5fa15-216d-4c44-8f35-153235b8fb45" providerId="ADAL" clId="{C63BD429-225E-4E75-9914-48E709EA211E}" dt="2024-10-09T13:36:55.478" v="534"/>
              <pc2:cmMkLst xmlns:pc2="http://schemas.microsoft.com/office/powerpoint/2019/9/main/command">
                <pc:docMk/>
                <pc:sldMk cId="0" sldId="257"/>
                <pc2:cmMk id="{6C3FB9B2-FF5F-4730-9A8D-BB5230DD7236}"/>
              </pc2:cmMkLst>
            </pc226:cmChg>
            <pc226:cmChg xmlns:pc226="http://schemas.microsoft.com/office/powerpoint/2022/06/main/command" chg="del mod">
              <pc226:chgData name="Hagey, Jill (CDC/NCEZID/DHQP/CEMB)" userId="0df5fa15-216d-4c44-8f35-153235b8fb45" providerId="ADAL" clId="{C63BD429-225E-4E75-9914-48E709EA211E}" dt="2024-10-09T16:19:58.780" v="696"/>
              <pc2:cmMkLst xmlns:pc2="http://schemas.microsoft.com/office/powerpoint/2019/9/main/command">
                <pc:docMk/>
                <pc:sldMk cId="0" sldId="257"/>
                <pc2:cmMk id="{8FE337C0-C058-4098-AADF-B043B5433E55}"/>
              </pc2:cmMkLst>
            </pc226:cmChg>
            <pc226:cmChg xmlns:pc226="http://schemas.microsoft.com/office/powerpoint/2022/06/main/command" chg="del mod">
              <pc226:chgData name="Hagey, Jill (CDC/NCEZID/DHQP/CEMB)" userId="0df5fa15-216d-4c44-8f35-153235b8fb45" providerId="ADAL" clId="{C63BD429-225E-4E75-9914-48E709EA211E}" dt="2024-10-09T17:19:26.117" v="735"/>
              <pc2:cmMkLst xmlns:pc2="http://schemas.microsoft.com/office/powerpoint/2019/9/main/command">
                <pc:docMk/>
                <pc:sldMk cId="0" sldId="257"/>
                <pc2:cmMk id="{C68413C9-F66B-47CF-983A-D276E0271D0A}"/>
              </pc2:cmMkLst>
            </pc226:cmChg>
            <pc226:cmChg xmlns:pc226="http://schemas.microsoft.com/office/powerpoint/2022/06/main/command" chg="del mod">
              <pc226:chgData name="Hagey, Jill (CDC/NCEZID/DHQP/CEMB)" userId="0df5fa15-216d-4c44-8f35-153235b8fb45" providerId="ADAL" clId="{C63BD429-225E-4E75-9914-48E709EA211E}" dt="2024-10-09T17:19:27.229" v="736"/>
              <pc2:cmMkLst xmlns:pc2="http://schemas.microsoft.com/office/powerpoint/2019/9/main/command">
                <pc:docMk/>
                <pc:sldMk cId="0" sldId="257"/>
                <pc2:cmMk id="{55A721DD-FCFB-4EEC-9F82-02BE3633F91F}"/>
              </pc2:cmMkLst>
            </pc226:cmChg>
            <pc226:cmChg xmlns:pc226="http://schemas.microsoft.com/office/powerpoint/2022/06/main/command" chg="del mod">
              <pc226:chgData name="Hagey, Jill (CDC/NCEZID/DHQP/CEMB)" userId="0df5fa15-216d-4c44-8f35-153235b8fb45" providerId="ADAL" clId="{C63BD429-225E-4E75-9914-48E709EA211E}" dt="2024-10-08T17:59:03.630" v="177"/>
              <pc2:cmMkLst xmlns:pc2="http://schemas.microsoft.com/office/powerpoint/2019/9/main/command">
                <pc:docMk/>
                <pc:sldMk cId="0" sldId="257"/>
                <pc2:cmMk id="{05A565E1-51CC-4FAB-9963-B375958AFE42}"/>
              </pc2:cmMkLst>
              <pc226:cmRplyChg chg="add">
                <pc226:chgData name="Hagey, Jill (CDC/NCEZID/DHQP/CEMB)" userId="0df5fa15-216d-4c44-8f35-153235b8fb45" providerId="ADAL" clId="{C63BD429-225E-4E75-9914-48E709EA211E}" dt="2024-10-08T17:34:52.391" v="172"/>
                <pc2:cmRplyMkLst xmlns:pc2="http://schemas.microsoft.com/office/powerpoint/2019/9/main/command">
                  <pc:docMk/>
                  <pc:sldMk cId="0" sldId="257"/>
                  <pc2:cmMk id="{05A565E1-51CC-4FAB-9963-B375958AFE42}"/>
                  <pc2:cmRplyMk id="{2499C3F5-F80B-4064-A49D-497CBC27653F}"/>
                </pc2:cmRplyMkLst>
              </pc226:cmRplyChg>
            </pc226:cmChg>
            <pc226:cmChg xmlns:pc226="http://schemas.microsoft.com/office/powerpoint/2022/06/main/command" chg="del mod">
              <pc226:chgData name="Hagey, Jill (CDC/NCEZID/DHQP/CEMB)" userId="0df5fa15-216d-4c44-8f35-153235b8fb45" providerId="ADAL" clId="{C63BD429-225E-4E75-9914-48E709EA211E}" dt="2024-10-09T16:20:14.617" v="697"/>
              <pc2:cmMkLst xmlns:pc2="http://schemas.microsoft.com/office/powerpoint/2019/9/main/command">
                <pc:docMk/>
                <pc:sldMk cId="0" sldId="257"/>
                <pc2:cmMk id="{8274C1E7-9AFE-4EDC-A7D0-7B738A3B35B6}"/>
              </pc2:cmMkLst>
            </pc226:cmChg>
            <pc226:cmChg xmlns:pc226="http://schemas.microsoft.com/office/powerpoint/2022/06/main/command" chg="del mod">
              <pc226:chgData name="Hagey, Jill (CDC/NCEZID/DHQP/CEMB)" userId="0df5fa15-216d-4c44-8f35-153235b8fb45" providerId="ADAL" clId="{C63BD429-225E-4E75-9914-48E709EA211E}" dt="2024-10-08T18:14:58.263" v="194"/>
              <pc2:cmMkLst xmlns:pc2="http://schemas.microsoft.com/office/powerpoint/2019/9/main/command">
                <pc:docMk/>
                <pc:sldMk cId="0" sldId="257"/>
                <pc2:cmMk id="{E10249EF-79E2-4D4D-8B72-F5086743C119}"/>
              </pc2:cmMkLst>
            </pc226:cmChg>
          </p:ext>
        </pc:extLst>
      </pc:sldChg>
      <pc:sldChg chg="addSp modSp del mod">
        <pc:chgData name="Hagey, Jill (CDC/NCEZID/DHQP/CEMB)" userId="0df5fa15-216d-4c44-8f35-153235b8fb45" providerId="ADAL" clId="{C63BD429-225E-4E75-9914-48E709EA211E}" dt="2024-10-09T17:19:20.154" v="734" actId="47"/>
        <pc:sldMkLst>
          <pc:docMk/>
          <pc:sldMk cId="1891755632" sldId="258"/>
        </pc:sldMkLst>
        <pc:picChg chg="add mod">
          <ac:chgData name="Hagey, Jill (CDC/NCEZID/DHQP/CEMB)" userId="0df5fa15-216d-4c44-8f35-153235b8fb45" providerId="ADAL" clId="{C63BD429-225E-4E75-9914-48E709EA211E}" dt="2024-10-08T19:50:30.998" v="333" actId="1076"/>
          <ac:picMkLst>
            <pc:docMk/>
            <pc:sldMk cId="1891755632" sldId="258"/>
            <ac:picMk id="14" creationId="{AA98C73C-27A7-1B48-9D29-3AD1CB8E01E5}"/>
          </ac:picMkLst>
        </pc:picChg>
      </pc:sldChg>
    </pc:docChg>
  </pc:docChgLst>
  <pc:docChgLst>
    <pc:chgData name="Laufer Halpin, Alison S. (CDC/NCEZID/DHQP/CEMB)" userId="521b4a44-9b37-472e-b260-36c2543701e9" providerId="ADAL" clId="{3FD4F87C-DE98-4772-9AFD-6FFCDF4736FF}"/>
    <pc:docChg chg="undo redo custSel modSld">
      <pc:chgData name="Laufer Halpin, Alison S. (CDC/NCEZID/DHQP/CEMB)" userId="521b4a44-9b37-472e-b260-36c2543701e9" providerId="ADAL" clId="{3FD4F87C-DE98-4772-9AFD-6FFCDF4736FF}" dt="2024-10-09T17:23:09.430" v="153" actId="255"/>
      <pc:docMkLst>
        <pc:docMk/>
      </pc:docMkLst>
      <pc:sldChg chg="modSp mod modCm">
        <pc:chgData name="Laufer Halpin, Alison S. (CDC/NCEZID/DHQP/CEMB)" userId="521b4a44-9b37-472e-b260-36c2543701e9" providerId="ADAL" clId="{3FD4F87C-DE98-4772-9AFD-6FFCDF4736FF}" dt="2024-10-09T17:23:09.430" v="153" actId="255"/>
        <pc:sldMkLst>
          <pc:docMk/>
          <pc:sldMk cId="0" sldId="257"/>
        </pc:sldMkLst>
        <pc:spChg chg="mod">
          <ac:chgData name="Laufer Halpin, Alison S. (CDC/NCEZID/DHQP/CEMB)" userId="521b4a44-9b37-472e-b260-36c2543701e9" providerId="ADAL" clId="{3FD4F87C-DE98-4772-9AFD-6FFCDF4736FF}" dt="2024-10-09T17:21:12.952" v="98" actId="20577"/>
          <ac:spMkLst>
            <pc:docMk/>
            <pc:sldMk cId="0" sldId="257"/>
            <ac:spMk id="32" creationId="{56B4D596-4FBC-AB84-BC6B-F33909124190}"/>
          </ac:spMkLst>
        </pc:spChg>
        <pc:spChg chg="mod">
          <ac:chgData name="Laufer Halpin, Alison S. (CDC/NCEZID/DHQP/CEMB)" userId="521b4a44-9b37-472e-b260-36c2543701e9" providerId="ADAL" clId="{3FD4F87C-DE98-4772-9AFD-6FFCDF4736FF}" dt="2024-10-09T17:23:09.430" v="153" actId="255"/>
          <ac:spMkLst>
            <pc:docMk/>
            <pc:sldMk cId="0" sldId="257"/>
            <ac:spMk id="34" creationId="{ABF5A489-466B-B37E-1F96-C8A0622178AE}"/>
          </ac:spMkLst>
        </pc:spChg>
        <pc:spChg chg="mod">
          <ac:chgData name="Laufer Halpin, Alison S. (CDC/NCEZID/DHQP/CEMB)" userId="521b4a44-9b37-472e-b260-36c2543701e9" providerId="ADAL" clId="{3FD4F87C-DE98-4772-9AFD-6FFCDF4736FF}" dt="2024-10-09T17:16:09.157" v="29" actId="20577"/>
          <ac:spMkLst>
            <pc:docMk/>
            <pc:sldMk cId="0" sldId="257"/>
            <ac:spMk id="46" creationId="{4CBB5A69-3BFB-147F-F426-9CF2DC7B7788}"/>
          </ac:spMkLst>
        </pc:spChg>
        <pc:spChg chg="mod">
          <ac:chgData name="Laufer Halpin, Alison S. (CDC/NCEZID/DHQP/CEMB)" userId="521b4a44-9b37-472e-b260-36c2543701e9" providerId="ADAL" clId="{3FD4F87C-DE98-4772-9AFD-6FFCDF4736FF}" dt="2024-10-09T17:20:11.053" v="97" actId="20577"/>
          <ac:spMkLst>
            <pc:docMk/>
            <pc:sldMk cId="0" sldId="257"/>
            <ac:spMk id="49" creationId="{38A2265C-5154-0B3D-8099-2C576AAC5E04}"/>
          </ac:spMkLst>
        </pc:spChg>
        <pc:spChg chg="mod">
          <ac:chgData name="Laufer Halpin, Alison S. (CDC/NCEZID/DHQP/CEMB)" userId="521b4a44-9b37-472e-b260-36c2543701e9" providerId="ADAL" clId="{3FD4F87C-DE98-4772-9AFD-6FFCDF4736FF}" dt="2024-10-09T17:22:01.239" v="124" actId="20577"/>
          <ac:spMkLst>
            <pc:docMk/>
            <pc:sldMk cId="0" sldId="257"/>
            <ac:spMk id="50" creationId="{9610AA2F-8B46-42FA-AA1A-51BD30358510}"/>
          </ac:spMkLst>
        </pc:spChg>
        <pc:extLst>
          <p:ext xmlns:p="http://schemas.openxmlformats.org/presentationml/2006/main" uri="{D6D511B9-2390-475A-947B-AFAB55BFBCF1}">
            <pc226:cmChg xmlns:pc226="http://schemas.microsoft.com/office/powerpoint/2022/06/main/command" chg="mod">
              <pc226:chgData name="Laufer Halpin, Alison S. (CDC/NCEZID/DHQP/CEMB)" userId="521b4a44-9b37-472e-b260-36c2543701e9" providerId="ADAL" clId="{3FD4F87C-DE98-4772-9AFD-6FFCDF4736FF}" dt="2024-10-08T16:51:34.696" v="0" actId="2056"/>
              <pc2:cmMkLst xmlns:pc2="http://schemas.microsoft.com/office/powerpoint/2019/9/main/command">
                <pc:docMk/>
                <pc:sldMk cId="0" sldId="257"/>
                <pc2:cmMk id="{4CCBF221-D208-49BC-A826-9E1B692ACFEB}"/>
              </pc2:cmMkLst>
            </pc226:cmChg>
            <pc226:cmChg xmlns:pc226="http://schemas.microsoft.com/office/powerpoint/2022/06/main/command" chg="mod">
              <pc226:chgData name="Laufer Halpin, Alison S. (CDC/NCEZID/DHQP/CEMB)" userId="521b4a44-9b37-472e-b260-36c2543701e9" providerId="ADAL" clId="{3FD4F87C-DE98-4772-9AFD-6FFCDF4736FF}" dt="2024-10-08T19:51:39.013" v="2" actId="2056"/>
              <pc2:cmMkLst xmlns:pc2="http://schemas.microsoft.com/office/powerpoint/2019/9/main/command">
                <pc:docMk/>
                <pc:sldMk cId="0" sldId="257"/>
                <pc2:cmMk id="{D4DC7528-F610-4928-807C-E67CBB464543}"/>
              </pc2:cmMkLst>
            </pc226:cmChg>
            <pc226:cmChg xmlns:pc226="http://schemas.microsoft.com/office/powerpoint/2022/06/main/command" chg="mod">
              <pc226:chgData name="Laufer Halpin, Alison S. (CDC/NCEZID/DHQP/CEMB)" userId="521b4a44-9b37-472e-b260-36c2543701e9" providerId="ADAL" clId="{3FD4F87C-DE98-4772-9AFD-6FFCDF4736FF}" dt="2024-10-08T17:35:37.349" v="1" actId="2056"/>
              <pc2:cmMkLst xmlns:pc2="http://schemas.microsoft.com/office/powerpoint/2019/9/main/command">
                <pc:docMk/>
                <pc:sldMk cId="0" sldId="257"/>
                <pc2:cmMk id="{AC07102B-0913-4656-8A3D-A3C02B8414B8}"/>
              </pc2:cmMkLst>
            </pc226:cmChg>
            <pc226:cmChg xmlns:pc226="http://schemas.microsoft.com/office/powerpoint/2022/06/main/command" chg="mod">
              <pc226:chgData name="Laufer Halpin, Alison S. (CDC/NCEZID/DHQP/CEMB)" userId="521b4a44-9b37-472e-b260-36c2543701e9" providerId="ADAL" clId="{3FD4F87C-DE98-4772-9AFD-6FFCDF4736FF}" dt="2024-10-08T16:51:34.696" v="0" actId="2056"/>
              <pc2:cmMkLst xmlns:pc2="http://schemas.microsoft.com/office/powerpoint/2019/9/main/command">
                <pc:docMk/>
                <pc:sldMk cId="0" sldId="257"/>
                <pc2:cmMk id="{F7BCD441-C9E9-4344-ABAE-399038CE2A91}"/>
              </pc2:cmMkLst>
            </pc226:cmChg>
            <pc226:cmChg xmlns:pc226="http://schemas.microsoft.com/office/powerpoint/2022/06/main/command" chg="mod">
              <pc226:chgData name="Laufer Halpin, Alison S. (CDC/NCEZID/DHQP/CEMB)" userId="521b4a44-9b37-472e-b260-36c2543701e9" providerId="ADAL" clId="{3FD4F87C-DE98-4772-9AFD-6FFCDF4736FF}" dt="2024-10-08T16:51:34.696" v="0" actId="2056"/>
              <pc2:cmMkLst xmlns:pc2="http://schemas.microsoft.com/office/powerpoint/2019/9/main/command">
                <pc:docMk/>
                <pc:sldMk cId="0" sldId="257"/>
                <pc2:cmMk id="{0ABFAA72-09B3-4AEB-90FC-4965F34AB8EF}"/>
              </pc2:cmMkLst>
            </pc226:cmChg>
            <pc226:cmChg xmlns:pc226="http://schemas.microsoft.com/office/powerpoint/2022/06/main/command" chg="mod">
              <pc226:chgData name="Laufer Halpin, Alison S. (CDC/NCEZID/DHQP/CEMB)" userId="521b4a44-9b37-472e-b260-36c2543701e9" providerId="ADAL" clId="{3FD4F87C-DE98-4772-9AFD-6FFCDF4736FF}" dt="2024-10-08T19:51:39.013" v="2" actId="2056"/>
              <pc2:cmMkLst xmlns:pc2="http://schemas.microsoft.com/office/powerpoint/2019/9/main/command">
                <pc:docMk/>
                <pc:sldMk cId="0" sldId="257"/>
                <pc2:cmMk id="{C68413C9-F66B-47CF-983A-D276E0271D0A}"/>
              </pc2:cmMkLst>
            </pc226:cmChg>
            <pc226:cmChg xmlns:pc226="http://schemas.microsoft.com/office/powerpoint/2022/06/main/command" chg="mod">
              <pc226:chgData name="Laufer Halpin, Alison S. (CDC/NCEZID/DHQP/CEMB)" userId="521b4a44-9b37-472e-b260-36c2543701e9" providerId="ADAL" clId="{3FD4F87C-DE98-4772-9AFD-6FFCDF4736FF}" dt="2024-10-08T16:51:34.696" v="0" actId="2056"/>
              <pc2:cmMkLst xmlns:pc2="http://schemas.microsoft.com/office/powerpoint/2019/9/main/command">
                <pc:docMk/>
                <pc:sldMk cId="0" sldId="257"/>
                <pc2:cmMk id="{55A721DD-FCFB-4EEC-9F82-02BE3633F91F}"/>
              </pc2:cmMkLst>
            </pc226:cmChg>
            <pc226:cmChg xmlns:pc226="http://schemas.microsoft.com/office/powerpoint/2022/06/main/command" chg="mod">
              <pc226:chgData name="Laufer Halpin, Alison S. (CDC/NCEZID/DHQP/CEMB)" userId="521b4a44-9b37-472e-b260-36c2543701e9" providerId="ADAL" clId="{3FD4F87C-DE98-4772-9AFD-6FFCDF4736FF}" dt="2024-10-08T17:35:37.349" v="1" actId="2056"/>
              <pc2:cmMkLst xmlns:pc2="http://schemas.microsoft.com/office/powerpoint/2019/9/main/command">
                <pc:docMk/>
                <pc:sldMk cId="0" sldId="257"/>
                <pc2:cmMk id="{05A565E1-51CC-4FAB-9963-B375958AFE42}"/>
              </pc2:cmMkLst>
            </pc226:cmChg>
          </p:ext>
        </pc:extLst>
      </pc:sldChg>
    </pc:docChg>
  </pc:docChgLst>
  <pc:docChgLst>
    <pc:chgData name="Hagey, Jill (CDC/NCEZID/DHQP/CEMB)" userId="S::qpk9@cdc.gov::0df5fa15-216d-4c44-8f35-153235b8fb45" providerId="AD" clId="Web-{4EF3C4BA-3AAF-78D4-0229-60345CEC2522}"/>
    <pc:docChg chg="modSld">
      <pc:chgData name="Hagey, Jill (CDC/NCEZID/DHQP/CEMB)" userId="S::qpk9@cdc.gov::0df5fa15-216d-4c44-8f35-153235b8fb45" providerId="AD" clId="Web-{4EF3C4BA-3AAF-78D4-0229-60345CEC2522}" dt="2024-10-08T17:52:36.701" v="55" actId="1076"/>
      <pc:docMkLst>
        <pc:docMk/>
      </pc:docMkLst>
      <pc:sldChg chg="modSp modCm">
        <pc:chgData name="Hagey, Jill (CDC/NCEZID/DHQP/CEMB)" userId="S::qpk9@cdc.gov::0df5fa15-216d-4c44-8f35-153235b8fb45" providerId="AD" clId="Web-{4EF3C4BA-3AAF-78D4-0229-60345CEC2522}" dt="2024-10-08T17:52:36.701" v="55" actId="1076"/>
        <pc:sldMkLst>
          <pc:docMk/>
          <pc:sldMk cId="0" sldId="257"/>
        </pc:sldMkLst>
        <pc:spChg chg="mod">
          <ac:chgData name="Hagey, Jill (CDC/NCEZID/DHQP/CEMB)" userId="S::qpk9@cdc.gov::0df5fa15-216d-4c44-8f35-153235b8fb45" providerId="AD" clId="Web-{4EF3C4BA-3AAF-78D4-0229-60345CEC2522}" dt="2024-10-08T14:59:44.467" v="52" actId="20577"/>
          <ac:spMkLst>
            <pc:docMk/>
            <pc:sldMk cId="0" sldId="257"/>
            <ac:spMk id="7" creationId="{040FA438-A695-6791-42A4-675C4507C2BF}"/>
          </ac:spMkLst>
        </pc:spChg>
        <pc:spChg chg="mod">
          <ac:chgData name="Hagey, Jill (CDC/NCEZID/DHQP/CEMB)" userId="S::qpk9@cdc.gov::0df5fa15-216d-4c44-8f35-153235b8fb45" providerId="AD" clId="Web-{4EF3C4BA-3AAF-78D4-0229-60345CEC2522}" dt="2024-10-08T17:52:36.701" v="55" actId="1076"/>
          <ac:spMkLst>
            <pc:docMk/>
            <pc:sldMk cId="0" sldId="257"/>
            <ac:spMk id="48" creationId="{4368060E-4157-9185-8838-1D5CFFA5BF10}"/>
          </ac:spMkLst>
        </pc:spChg>
        <pc:grpChg chg="mod">
          <ac:chgData name="Hagey, Jill (CDC/NCEZID/DHQP/CEMB)" userId="S::qpk9@cdc.gov::0df5fa15-216d-4c44-8f35-153235b8fb45" providerId="AD" clId="Web-{4EF3C4BA-3AAF-78D4-0229-60345CEC2522}" dt="2024-10-08T17:52:32.123" v="54" actId="14100"/>
          <ac:grpSpMkLst>
            <pc:docMk/>
            <pc:sldMk cId="0" sldId="257"/>
            <ac:grpSpMk id="84" creationId="{8A256A50-7895-E8A1-0C09-58F7A7E2694A}"/>
          </ac:grpSpMkLst>
        </pc:grpChg>
        <pc:extLst>
          <p:ext xmlns:p="http://schemas.openxmlformats.org/presentationml/2006/main" uri="{D6D511B9-2390-475A-947B-AFAB55BFBCF1}">
            <pc226:cmChg xmlns:pc226="http://schemas.microsoft.com/office/powerpoint/2022/06/main/command" chg="mod">
              <pc226:chgData name="Hagey, Jill (CDC/NCEZID/DHQP/CEMB)" userId="S::qpk9@cdc.gov::0df5fa15-216d-4c44-8f35-153235b8fb45" providerId="AD" clId="Web-{4EF3C4BA-3AAF-78D4-0229-60345CEC2522}" dt="2024-10-08T14:59:35.905" v="51" actId="20577"/>
              <pc2:cmMkLst xmlns:pc2="http://schemas.microsoft.com/office/powerpoint/2019/9/main/command">
                <pc:docMk/>
                <pc:sldMk cId="0" sldId="257"/>
                <pc2:cmMk id="{5F83071D-3AC8-45F0-AC6B-84997320898C}"/>
              </pc2:cmMkLst>
            </pc226:cmChg>
          </p:ext>
        </pc:ext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6" tIns="46588" rIns="93176" bIns="46588"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6" tIns="46588" rIns="93176" bIns="46588" rtlCol="0"/>
          <a:lstStyle>
            <a:lvl1pPr algn="r">
              <a:defRPr sz="1200"/>
            </a:lvl1pPr>
          </a:lstStyle>
          <a:p>
            <a:fld id="{92F3F98B-9B56-48C8-90F8-6BB872339D23}" type="datetimeFigureOut">
              <a:rPr lang="en-US" smtClean="0"/>
              <a:pPr/>
              <a:t>10/9/2024</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6" tIns="46588" rIns="93176" bIns="46588"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6" tIns="46588" rIns="93176" bIns="46588" rtlCol="0" anchor="b"/>
          <a:lstStyle>
            <a:lvl1pPr algn="r">
              <a:defRPr sz="1200"/>
            </a:lvl1pPr>
          </a:lstStyle>
          <a:p>
            <a:fld id="{D66259C2-B3DA-4971-B437-84310682645B}" type="slidenum">
              <a:rPr lang="en-US" smtClean="0"/>
              <a:pPr/>
              <a:t>‹#›</a:t>
            </a:fld>
            <a:endParaRPr lang="en-US"/>
          </a:p>
        </p:txBody>
      </p:sp>
    </p:spTree>
    <p:extLst>
      <p:ext uri="{BB962C8B-B14F-4D97-AF65-F5344CB8AC3E}">
        <p14:creationId xmlns:p14="http://schemas.microsoft.com/office/powerpoint/2010/main" val="1795062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AFB01500-A26A-4922-BC3A-920B5C731C95}" type="datetimeFigureOut">
              <a:rPr lang="en-US" smtClean="0"/>
              <a:t>10/9/2024</a:t>
            </a:fld>
            <a:endParaRPr lang="en-US"/>
          </a:p>
        </p:txBody>
      </p:sp>
      <p:sp>
        <p:nvSpPr>
          <p:cNvPr id="4" name="Slide Image Placeholder 3"/>
          <p:cNvSpPr>
            <a:spLocks noGrp="1" noRot="1" noChangeAspect="1"/>
          </p:cNvSpPr>
          <p:nvPr>
            <p:ph type="sldImg" idx="2"/>
          </p:nvPr>
        </p:nvSpPr>
        <p:spPr>
          <a:xfrm>
            <a:off x="368300" y="1162050"/>
            <a:ext cx="62738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8FEF34ED-DFCB-4A18-8127-411B42E67854}" type="slidenum">
              <a:rPr lang="en-US" smtClean="0"/>
              <a:t>‹#›</a:t>
            </a:fld>
            <a:endParaRPr lang="en-US"/>
          </a:p>
        </p:txBody>
      </p:sp>
    </p:spTree>
    <p:extLst>
      <p:ext uri="{BB962C8B-B14F-4D97-AF65-F5344CB8AC3E}">
        <p14:creationId xmlns:p14="http://schemas.microsoft.com/office/powerpoint/2010/main" val="3308418225"/>
      </p:ext>
    </p:extLst>
  </p:cSld>
  <p:clrMap bg1="lt1" tx1="dk1" bg2="lt2" tx2="dk2" accent1="accent1" accent2="accent2" accent3="accent3" accent4="accent4" accent5="accent5" accent6="accent6" hlink="hlink" folHlink="folHlink"/>
  <p:notesStyle>
    <a:lvl1pPr marL="0" algn="l" defTabSz="1975104" rtl="0" eaLnBrk="1" latinLnBrk="0" hangingPunct="1">
      <a:defRPr sz="2592" kern="1200">
        <a:solidFill>
          <a:schemeClr val="tx1"/>
        </a:solidFill>
        <a:latin typeface="+mn-lt"/>
        <a:ea typeface="+mn-ea"/>
        <a:cs typeface="+mn-cs"/>
      </a:defRPr>
    </a:lvl1pPr>
    <a:lvl2pPr marL="987552" algn="l" defTabSz="1975104" rtl="0" eaLnBrk="1" latinLnBrk="0" hangingPunct="1">
      <a:defRPr sz="2592" kern="1200">
        <a:solidFill>
          <a:schemeClr val="tx1"/>
        </a:solidFill>
        <a:latin typeface="+mn-lt"/>
        <a:ea typeface="+mn-ea"/>
        <a:cs typeface="+mn-cs"/>
      </a:defRPr>
    </a:lvl2pPr>
    <a:lvl3pPr marL="1975104" algn="l" defTabSz="1975104" rtl="0" eaLnBrk="1" latinLnBrk="0" hangingPunct="1">
      <a:defRPr sz="2592" kern="1200">
        <a:solidFill>
          <a:schemeClr val="tx1"/>
        </a:solidFill>
        <a:latin typeface="+mn-lt"/>
        <a:ea typeface="+mn-ea"/>
        <a:cs typeface="+mn-cs"/>
      </a:defRPr>
    </a:lvl3pPr>
    <a:lvl4pPr marL="2962656" algn="l" defTabSz="1975104" rtl="0" eaLnBrk="1" latinLnBrk="0" hangingPunct="1">
      <a:defRPr sz="2592" kern="1200">
        <a:solidFill>
          <a:schemeClr val="tx1"/>
        </a:solidFill>
        <a:latin typeface="+mn-lt"/>
        <a:ea typeface="+mn-ea"/>
        <a:cs typeface="+mn-cs"/>
      </a:defRPr>
    </a:lvl4pPr>
    <a:lvl5pPr marL="3950208" algn="l" defTabSz="1975104" rtl="0" eaLnBrk="1" latinLnBrk="0" hangingPunct="1">
      <a:defRPr sz="2592" kern="1200">
        <a:solidFill>
          <a:schemeClr val="tx1"/>
        </a:solidFill>
        <a:latin typeface="+mn-lt"/>
        <a:ea typeface="+mn-ea"/>
        <a:cs typeface="+mn-cs"/>
      </a:defRPr>
    </a:lvl5pPr>
    <a:lvl6pPr marL="4937760" algn="l" defTabSz="1975104" rtl="0" eaLnBrk="1" latinLnBrk="0" hangingPunct="1">
      <a:defRPr sz="2592" kern="1200">
        <a:solidFill>
          <a:schemeClr val="tx1"/>
        </a:solidFill>
        <a:latin typeface="+mn-lt"/>
        <a:ea typeface="+mn-ea"/>
        <a:cs typeface="+mn-cs"/>
      </a:defRPr>
    </a:lvl6pPr>
    <a:lvl7pPr marL="5925312" algn="l" defTabSz="1975104" rtl="0" eaLnBrk="1" latinLnBrk="0" hangingPunct="1">
      <a:defRPr sz="2592" kern="1200">
        <a:solidFill>
          <a:schemeClr val="tx1"/>
        </a:solidFill>
        <a:latin typeface="+mn-lt"/>
        <a:ea typeface="+mn-ea"/>
        <a:cs typeface="+mn-cs"/>
      </a:defRPr>
    </a:lvl7pPr>
    <a:lvl8pPr marL="6912864" algn="l" defTabSz="1975104" rtl="0" eaLnBrk="1" latinLnBrk="0" hangingPunct="1">
      <a:defRPr sz="2592" kern="1200">
        <a:solidFill>
          <a:schemeClr val="tx1"/>
        </a:solidFill>
        <a:latin typeface="+mn-lt"/>
        <a:ea typeface="+mn-ea"/>
        <a:cs typeface="+mn-cs"/>
      </a:defRPr>
    </a:lvl8pPr>
    <a:lvl9pPr marL="7900416" algn="l" defTabSz="1975104" rtl="0" eaLnBrk="1" latinLnBrk="0" hangingPunct="1">
      <a:defRPr sz="259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8300" y="1162050"/>
            <a:ext cx="6273800" cy="31369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EF34ED-DFCB-4A18-8127-411B42E67854}" type="slidenum">
              <a:rPr lang="en-US" smtClean="0"/>
              <a:t>1</a:t>
            </a:fld>
            <a:endParaRPr lang="en-US"/>
          </a:p>
        </p:txBody>
      </p:sp>
    </p:spTree>
    <p:extLst>
      <p:ext uri="{BB962C8B-B14F-4D97-AF65-F5344CB8AC3E}">
        <p14:creationId xmlns:p14="http://schemas.microsoft.com/office/powerpoint/2010/main" val="1237012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DC 4x8 ">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CD3F00D7-AF88-127F-A32D-17E70C0DEBF2}"/>
              </a:ext>
            </a:extLst>
          </p:cNvPr>
          <p:cNvGrpSpPr/>
          <p:nvPr userDrawn="1"/>
        </p:nvGrpSpPr>
        <p:grpSpPr>
          <a:xfrm>
            <a:off x="2" y="21174379"/>
            <a:ext cx="43891199" cy="771221"/>
            <a:chOff x="1" y="15880784"/>
            <a:chExt cx="29260799" cy="578416"/>
          </a:xfrm>
        </p:grpSpPr>
        <p:sp>
          <p:nvSpPr>
            <p:cNvPr id="6" name="Rectangle 20">
              <a:extLst>
                <a:ext uri="{FF2B5EF4-FFF2-40B4-BE49-F238E27FC236}">
                  <a16:creationId xmlns:a16="http://schemas.microsoft.com/office/drawing/2014/main" id="{D5713532-4036-5D76-A8BD-AFF4AEA181CC}"/>
                </a:ext>
              </a:extLst>
            </p:cNvPr>
            <p:cNvSpPr>
              <a:spLocks noChangeArrowheads="1"/>
            </p:cNvSpPr>
            <p:nvPr userDrawn="1"/>
          </p:nvSpPr>
          <p:spPr bwMode="auto">
            <a:xfrm flipV="1">
              <a:off x="1" y="15880784"/>
              <a:ext cx="21290506" cy="578414"/>
            </a:xfrm>
            <a:prstGeom prst="rect">
              <a:avLst/>
            </a:prstGeom>
            <a:solidFill>
              <a:srgbClr val="18498C"/>
            </a:solidFill>
            <a:ln>
              <a:noFill/>
            </a:ln>
          </p:spPr>
          <p:txBody>
            <a:bodyPr vert="horz" wrap="square" lIns="45720" tIns="22860" rIns="45720" bIns="22860" numCol="1" anchor="t" anchorCtr="0" compatLnSpc="1">
              <a:prstTxWarp prst="textNoShape">
                <a:avLst/>
              </a:prstTxWarp>
            </a:bodyPr>
            <a:lstStyle/>
            <a:p>
              <a:endParaRPr lang="en-US" sz="3333"/>
            </a:p>
          </p:txBody>
        </p:sp>
        <p:sp>
          <p:nvSpPr>
            <p:cNvPr id="7" name="Rectangle 20">
              <a:extLst>
                <a:ext uri="{FF2B5EF4-FFF2-40B4-BE49-F238E27FC236}">
                  <a16:creationId xmlns:a16="http://schemas.microsoft.com/office/drawing/2014/main" id="{38EA964C-214E-47E5-0C8A-FA9B3F27C27E}"/>
                </a:ext>
              </a:extLst>
            </p:cNvPr>
            <p:cNvSpPr>
              <a:spLocks noChangeArrowheads="1"/>
            </p:cNvSpPr>
            <p:nvPr userDrawn="1"/>
          </p:nvSpPr>
          <p:spPr bwMode="auto">
            <a:xfrm flipV="1">
              <a:off x="21278850" y="15880786"/>
              <a:ext cx="2668693" cy="578414"/>
            </a:xfrm>
            <a:prstGeom prst="rect">
              <a:avLst/>
            </a:prstGeom>
            <a:solidFill>
              <a:srgbClr val="1C56A4"/>
            </a:solidFill>
            <a:ln>
              <a:noFill/>
            </a:ln>
          </p:spPr>
          <p:txBody>
            <a:bodyPr vert="horz" wrap="square" lIns="45720" tIns="22860" rIns="45720" bIns="22860" numCol="1" anchor="t" anchorCtr="0" compatLnSpc="1">
              <a:prstTxWarp prst="textNoShape">
                <a:avLst/>
              </a:prstTxWarp>
            </a:bodyPr>
            <a:lstStyle/>
            <a:p>
              <a:endParaRPr lang="en-US" sz="3333"/>
            </a:p>
          </p:txBody>
        </p:sp>
        <p:sp>
          <p:nvSpPr>
            <p:cNvPr id="8" name="Rectangle 20">
              <a:extLst>
                <a:ext uri="{FF2B5EF4-FFF2-40B4-BE49-F238E27FC236}">
                  <a16:creationId xmlns:a16="http://schemas.microsoft.com/office/drawing/2014/main" id="{68919891-E194-009D-349B-5B7CD0AE1D78}"/>
                </a:ext>
              </a:extLst>
            </p:cNvPr>
            <p:cNvSpPr>
              <a:spLocks noChangeArrowheads="1"/>
            </p:cNvSpPr>
            <p:nvPr userDrawn="1"/>
          </p:nvSpPr>
          <p:spPr bwMode="auto">
            <a:xfrm flipV="1">
              <a:off x="23935915" y="15880786"/>
              <a:ext cx="2668693" cy="578414"/>
            </a:xfrm>
            <a:prstGeom prst="rect">
              <a:avLst/>
            </a:prstGeom>
            <a:solidFill>
              <a:srgbClr val="1E5DB2"/>
            </a:solidFill>
            <a:ln>
              <a:noFill/>
            </a:ln>
          </p:spPr>
          <p:txBody>
            <a:bodyPr vert="horz" wrap="square" lIns="45720" tIns="22860" rIns="45720" bIns="22860" numCol="1" anchor="t" anchorCtr="0" compatLnSpc="1">
              <a:prstTxWarp prst="textNoShape">
                <a:avLst/>
              </a:prstTxWarp>
            </a:bodyPr>
            <a:lstStyle/>
            <a:p>
              <a:endParaRPr lang="en-US" sz="3333"/>
            </a:p>
          </p:txBody>
        </p:sp>
        <p:sp>
          <p:nvSpPr>
            <p:cNvPr id="9" name="Rectangle 20">
              <a:extLst>
                <a:ext uri="{FF2B5EF4-FFF2-40B4-BE49-F238E27FC236}">
                  <a16:creationId xmlns:a16="http://schemas.microsoft.com/office/drawing/2014/main" id="{3C13F0CB-252D-0017-DC1B-622907024A7F}"/>
                </a:ext>
              </a:extLst>
            </p:cNvPr>
            <p:cNvSpPr>
              <a:spLocks noChangeArrowheads="1"/>
            </p:cNvSpPr>
            <p:nvPr userDrawn="1"/>
          </p:nvSpPr>
          <p:spPr bwMode="auto">
            <a:xfrm flipV="1">
              <a:off x="26592107" y="15880786"/>
              <a:ext cx="2668693" cy="578414"/>
            </a:xfrm>
            <a:prstGeom prst="rect">
              <a:avLst/>
            </a:prstGeom>
            <a:solidFill>
              <a:srgbClr val="1E66B8"/>
            </a:solidFill>
            <a:ln>
              <a:noFill/>
            </a:ln>
          </p:spPr>
          <p:txBody>
            <a:bodyPr vert="horz" wrap="square" lIns="45720" tIns="22860" rIns="45720" bIns="22860" numCol="1" anchor="t" anchorCtr="0" compatLnSpc="1">
              <a:prstTxWarp prst="textNoShape">
                <a:avLst/>
              </a:prstTxWarp>
            </a:bodyPr>
            <a:lstStyle/>
            <a:p>
              <a:endParaRPr lang="en-US" sz="3333"/>
            </a:p>
          </p:txBody>
        </p:sp>
      </p:grpSp>
      <p:sp>
        <p:nvSpPr>
          <p:cNvPr id="25" name="Rectangle 20">
            <a:extLst>
              <a:ext uri="{FF2B5EF4-FFF2-40B4-BE49-F238E27FC236}">
                <a16:creationId xmlns:a16="http://schemas.microsoft.com/office/drawing/2014/main" id="{86BA6F6A-30F0-E727-BF1A-FC997A92D340}"/>
              </a:ext>
            </a:extLst>
          </p:cNvPr>
          <p:cNvSpPr>
            <a:spLocks noChangeArrowheads="1"/>
          </p:cNvSpPr>
          <p:nvPr userDrawn="1"/>
        </p:nvSpPr>
        <p:spPr bwMode="auto">
          <a:xfrm flipV="1">
            <a:off x="2" y="778029"/>
            <a:ext cx="43891199" cy="2469799"/>
          </a:xfrm>
          <a:prstGeom prst="rect">
            <a:avLst/>
          </a:prstGeom>
          <a:solidFill>
            <a:srgbClr val="0057B7"/>
          </a:solidFill>
          <a:ln>
            <a:noFill/>
          </a:ln>
        </p:spPr>
        <p:txBody>
          <a:bodyPr vert="horz" wrap="square" lIns="60960" tIns="30480" rIns="60960" bIns="30480" numCol="1" anchor="t" anchorCtr="0" compatLnSpc="1">
            <a:prstTxWarp prst="textNoShape">
              <a:avLst/>
            </a:prstTxWarp>
          </a:bodyPr>
          <a:lstStyle/>
          <a:p>
            <a:endParaRPr lang="en-US" sz="3333"/>
          </a:p>
        </p:txBody>
      </p:sp>
      <p:grpSp>
        <p:nvGrpSpPr>
          <p:cNvPr id="2" name="Group 1">
            <a:extLst>
              <a:ext uri="{FF2B5EF4-FFF2-40B4-BE49-F238E27FC236}">
                <a16:creationId xmlns:a16="http://schemas.microsoft.com/office/drawing/2014/main" id="{AB94279B-E228-1A58-ED60-04E2F0BB305C}"/>
              </a:ext>
            </a:extLst>
          </p:cNvPr>
          <p:cNvGrpSpPr/>
          <p:nvPr userDrawn="1"/>
        </p:nvGrpSpPr>
        <p:grpSpPr>
          <a:xfrm>
            <a:off x="2" y="1"/>
            <a:ext cx="43891200" cy="840111"/>
            <a:chOff x="0" y="0"/>
            <a:chExt cx="9144000" cy="171450"/>
          </a:xfrm>
        </p:grpSpPr>
        <p:sp>
          <p:nvSpPr>
            <p:cNvPr id="3" name="Rectangle 2">
              <a:extLst>
                <a:ext uri="{FF2B5EF4-FFF2-40B4-BE49-F238E27FC236}">
                  <a16:creationId xmlns:a16="http://schemas.microsoft.com/office/drawing/2014/main" id="{EDEBBEC9-0167-80B1-E27F-1D6C4B0726A9}"/>
                </a:ext>
              </a:extLst>
            </p:cNvPr>
            <p:cNvSpPr/>
            <p:nvPr userDrawn="1"/>
          </p:nvSpPr>
          <p:spPr>
            <a:xfrm>
              <a:off x="0" y="0"/>
              <a:ext cx="9144000" cy="171350"/>
            </a:xfrm>
            <a:prstGeom prst="rect">
              <a:avLst/>
            </a:prstGeom>
            <a:solidFill>
              <a:srgbClr val="1E66B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1253846" rtl="0" eaLnBrk="1" latinLnBrk="0" hangingPunct="1">
                <a:defRPr sz="2500" kern="1200">
                  <a:solidFill>
                    <a:schemeClr val="lt1"/>
                  </a:solidFill>
                  <a:latin typeface="+mn-lt"/>
                  <a:ea typeface="+mn-ea"/>
                  <a:cs typeface="+mn-cs"/>
                </a:defRPr>
              </a:lvl1pPr>
              <a:lvl2pPr marL="626924" algn="l" defTabSz="1253846" rtl="0" eaLnBrk="1" latinLnBrk="0" hangingPunct="1">
                <a:defRPr sz="2500" kern="1200">
                  <a:solidFill>
                    <a:schemeClr val="lt1"/>
                  </a:solidFill>
                  <a:latin typeface="+mn-lt"/>
                  <a:ea typeface="+mn-ea"/>
                  <a:cs typeface="+mn-cs"/>
                </a:defRPr>
              </a:lvl2pPr>
              <a:lvl3pPr marL="1253846" algn="l" defTabSz="1253846" rtl="0" eaLnBrk="1" latinLnBrk="0" hangingPunct="1">
                <a:defRPr sz="2500" kern="1200">
                  <a:solidFill>
                    <a:schemeClr val="lt1"/>
                  </a:solidFill>
                  <a:latin typeface="+mn-lt"/>
                  <a:ea typeface="+mn-ea"/>
                  <a:cs typeface="+mn-cs"/>
                </a:defRPr>
              </a:lvl3pPr>
              <a:lvl4pPr marL="1880770" algn="l" defTabSz="1253846" rtl="0" eaLnBrk="1" latinLnBrk="0" hangingPunct="1">
                <a:defRPr sz="2500" kern="1200">
                  <a:solidFill>
                    <a:schemeClr val="lt1"/>
                  </a:solidFill>
                  <a:latin typeface="+mn-lt"/>
                  <a:ea typeface="+mn-ea"/>
                  <a:cs typeface="+mn-cs"/>
                </a:defRPr>
              </a:lvl4pPr>
              <a:lvl5pPr marL="2507693" algn="l" defTabSz="1253846" rtl="0" eaLnBrk="1" latinLnBrk="0" hangingPunct="1">
                <a:defRPr sz="2500" kern="1200">
                  <a:solidFill>
                    <a:schemeClr val="lt1"/>
                  </a:solidFill>
                  <a:latin typeface="+mn-lt"/>
                  <a:ea typeface="+mn-ea"/>
                  <a:cs typeface="+mn-cs"/>
                </a:defRPr>
              </a:lvl5pPr>
              <a:lvl6pPr marL="3134617" algn="l" defTabSz="1253846" rtl="0" eaLnBrk="1" latinLnBrk="0" hangingPunct="1">
                <a:defRPr sz="2500" kern="1200">
                  <a:solidFill>
                    <a:schemeClr val="lt1"/>
                  </a:solidFill>
                  <a:latin typeface="+mn-lt"/>
                  <a:ea typeface="+mn-ea"/>
                  <a:cs typeface="+mn-cs"/>
                </a:defRPr>
              </a:lvl6pPr>
              <a:lvl7pPr marL="3761539" algn="l" defTabSz="1253846" rtl="0" eaLnBrk="1" latinLnBrk="0" hangingPunct="1">
                <a:defRPr sz="2500" kern="1200">
                  <a:solidFill>
                    <a:schemeClr val="lt1"/>
                  </a:solidFill>
                  <a:latin typeface="+mn-lt"/>
                  <a:ea typeface="+mn-ea"/>
                  <a:cs typeface="+mn-cs"/>
                </a:defRPr>
              </a:lvl7pPr>
              <a:lvl8pPr marL="4388463" algn="l" defTabSz="1253846" rtl="0" eaLnBrk="1" latinLnBrk="0" hangingPunct="1">
                <a:defRPr sz="2500" kern="1200">
                  <a:solidFill>
                    <a:schemeClr val="lt1"/>
                  </a:solidFill>
                  <a:latin typeface="+mn-lt"/>
                  <a:ea typeface="+mn-ea"/>
                  <a:cs typeface="+mn-cs"/>
                </a:defRPr>
              </a:lvl8pPr>
              <a:lvl9pPr marL="5015387" algn="l" defTabSz="1253846" rtl="0" eaLnBrk="1" latinLnBrk="0" hangingPunct="1">
                <a:defRPr sz="2500" kern="1200">
                  <a:solidFill>
                    <a:schemeClr val="lt1"/>
                  </a:solidFill>
                  <a:latin typeface="+mn-lt"/>
                  <a:ea typeface="+mn-ea"/>
                  <a:cs typeface="+mn-cs"/>
                </a:defRPr>
              </a:lvl9pPr>
            </a:lstStyle>
            <a:p>
              <a:pPr algn="ctr"/>
              <a:endParaRPr lang="en-US" sz="3749"/>
            </a:p>
          </p:txBody>
        </p:sp>
        <p:sp>
          <p:nvSpPr>
            <p:cNvPr id="4" name="Parallelogram 9">
              <a:extLst>
                <a:ext uri="{FF2B5EF4-FFF2-40B4-BE49-F238E27FC236}">
                  <a16:creationId xmlns:a16="http://schemas.microsoft.com/office/drawing/2014/main" id="{580B6C43-55F8-7C87-D5EB-687BE403308E}"/>
                </a:ext>
              </a:extLst>
            </p:cNvPr>
            <p:cNvSpPr/>
            <p:nvPr userDrawn="1"/>
          </p:nvSpPr>
          <p:spPr>
            <a:xfrm>
              <a:off x="553" y="100"/>
              <a:ext cx="734284" cy="171350"/>
            </a:xfrm>
            <a:custGeom>
              <a:avLst/>
              <a:gdLst>
                <a:gd name="connsiteX0" fmla="*/ 0 w 2399861"/>
                <a:gd name="connsiteY0" fmla="*/ 668592 h 668592"/>
                <a:gd name="connsiteX1" fmla="*/ 167148 w 2399861"/>
                <a:gd name="connsiteY1" fmla="*/ 0 h 668592"/>
                <a:gd name="connsiteX2" fmla="*/ 2399861 w 2399861"/>
                <a:gd name="connsiteY2" fmla="*/ 0 h 668592"/>
                <a:gd name="connsiteX3" fmla="*/ 2232713 w 2399861"/>
                <a:gd name="connsiteY3" fmla="*/ 668592 h 668592"/>
                <a:gd name="connsiteX4" fmla="*/ 0 w 2399861"/>
                <a:gd name="connsiteY4" fmla="*/ 668592 h 668592"/>
                <a:gd name="connsiteX0" fmla="*/ 0 w 2261638"/>
                <a:gd name="connsiteY0" fmla="*/ 668592 h 668592"/>
                <a:gd name="connsiteX1" fmla="*/ 28925 w 2261638"/>
                <a:gd name="connsiteY1" fmla="*/ 0 h 668592"/>
                <a:gd name="connsiteX2" fmla="*/ 2261638 w 2261638"/>
                <a:gd name="connsiteY2" fmla="*/ 0 h 668592"/>
                <a:gd name="connsiteX3" fmla="*/ 2094490 w 2261638"/>
                <a:gd name="connsiteY3" fmla="*/ 668592 h 668592"/>
                <a:gd name="connsiteX4" fmla="*/ 0 w 2261638"/>
                <a:gd name="connsiteY4" fmla="*/ 668592 h 668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1638" h="668592">
                  <a:moveTo>
                    <a:pt x="0" y="668592"/>
                  </a:moveTo>
                  <a:lnTo>
                    <a:pt x="28925" y="0"/>
                  </a:lnTo>
                  <a:lnTo>
                    <a:pt x="2261638" y="0"/>
                  </a:lnTo>
                  <a:lnTo>
                    <a:pt x="2094490" y="668592"/>
                  </a:lnTo>
                  <a:lnTo>
                    <a:pt x="0" y="668592"/>
                  </a:lnTo>
                  <a:close/>
                </a:path>
              </a:pathLst>
            </a:custGeom>
            <a:solidFill>
              <a:srgbClr val="16438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1253846" rtl="0" eaLnBrk="1" latinLnBrk="0" hangingPunct="1">
                <a:defRPr sz="2500" kern="1200">
                  <a:solidFill>
                    <a:schemeClr val="lt1"/>
                  </a:solidFill>
                  <a:latin typeface="+mn-lt"/>
                  <a:ea typeface="+mn-ea"/>
                  <a:cs typeface="+mn-cs"/>
                </a:defRPr>
              </a:lvl1pPr>
              <a:lvl2pPr marL="626924" algn="l" defTabSz="1253846" rtl="0" eaLnBrk="1" latinLnBrk="0" hangingPunct="1">
                <a:defRPr sz="2500" kern="1200">
                  <a:solidFill>
                    <a:schemeClr val="lt1"/>
                  </a:solidFill>
                  <a:latin typeface="+mn-lt"/>
                  <a:ea typeface="+mn-ea"/>
                  <a:cs typeface="+mn-cs"/>
                </a:defRPr>
              </a:lvl2pPr>
              <a:lvl3pPr marL="1253846" algn="l" defTabSz="1253846" rtl="0" eaLnBrk="1" latinLnBrk="0" hangingPunct="1">
                <a:defRPr sz="2500" kern="1200">
                  <a:solidFill>
                    <a:schemeClr val="lt1"/>
                  </a:solidFill>
                  <a:latin typeface="+mn-lt"/>
                  <a:ea typeface="+mn-ea"/>
                  <a:cs typeface="+mn-cs"/>
                </a:defRPr>
              </a:lvl3pPr>
              <a:lvl4pPr marL="1880770" algn="l" defTabSz="1253846" rtl="0" eaLnBrk="1" latinLnBrk="0" hangingPunct="1">
                <a:defRPr sz="2500" kern="1200">
                  <a:solidFill>
                    <a:schemeClr val="lt1"/>
                  </a:solidFill>
                  <a:latin typeface="+mn-lt"/>
                  <a:ea typeface="+mn-ea"/>
                  <a:cs typeface="+mn-cs"/>
                </a:defRPr>
              </a:lvl4pPr>
              <a:lvl5pPr marL="2507693" algn="l" defTabSz="1253846" rtl="0" eaLnBrk="1" latinLnBrk="0" hangingPunct="1">
                <a:defRPr sz="2500" kern="1200">
                  <a:solidFill>
                    <a:schemeClr val="lt1"/>
                  </a:solidFill>
                  <a:latin typeface="+mn-lt"/>
                  <a:ea typeface="+mn-ea"/>
                  <a:cs typeface="+mn-cs"/>
                </a:defRPr>
              </a:lvl5pPr>
              <a:lvl6pPr marL="3134617" algn="l" defTabSz="1253846" rtl="0" eaLnBrk="1" latinLnBrk="0" hangingPunct="1">
                <a:defRPr sz="2500" kern="1200">
                  <a:solidFill>
                    <a:schemeClr val="lt1"/>
                  </a:solidFill>
                  <a:latin typeface="+mn-lt"/>
                  <a:ea typeface="+mn-ea"/>
                  <a:cs typeface="+mn-cs"/>
                </a:defRPr>
              </a:lvl6pPr>
              <a:lvl7pPr marL="3761539" algn="l" defTabSz="1253846" rtl="0" eaLnBrk="1" latinLnBrk="0" hangingPunct="1">
                <a:defRPr sz="2500" kern="1200">
                  <a:solidFill>
                    <a:schemeClr val="lt1"/>
                  </a:solidFill>
                  <a:latin typeface="+mn-lt"/>
                  <a:ea typeface="+mn-ea"/>
                  <a:cs typeface="+mn-cs"/>
                </a:defRPr>
              </a:lvl7pPr>
              <a:lvl8pPr marL="4388463" algn="l" defTabSz="1253846" rtl="0" eaLnBrk="1" latinLnBrk="0" hangingPunct="1">
                <a:defRPr sz="2500" kern="1200">
                  <a:solidFill>
                    <a:schemeClr val="lt1"/>
                  </a:solidFill>
                  <a:latin typeface="+mn-lt"/>
                  <a:ea typeface="+mn-ea"/>
                  <a:cs typeface="+mn-cs"/>
                </a:defRPr>
              </a:lvl8pPr>
              <a:lvl9pPr marL="5015387" algn="l" defTabSz="1253846" rtl="0" eaLnBrk="1" latinLnBrk="0" hangingPunct="1">
                <a:defRPr sz="2500" kern="1200">
                  <a:solidFill>
                    <a:schemeClr val="lt1"/>
                  </a:solidFill>
                  <a:latin typeface="+mn-lt"/>
                  <a:ea typeface="+mn-ea"/>
                  <a:cs typeface="+mn-cs"/>
                </a:defRPr>
              </a:lvl9pPr>
            </a:lstStyle>
            <a:p>
              <a:pPr algn="ctr"/>
              <a:endParaRPr lang="en-US" sz="3749"/>
            </a:p>
          </p:txBody>
        </p:sp>
        <p:sp>
          <p:nvSpPr>
            <p:cNvPr id="5" name="Parallelogram 4">
              <a:extLst>
                <a:ext uri="{FF2B5EF4-FFF2-40B4-BE49-F238E27FC236}">
                  <a16:creationId xmlns:a16="http://schemas.microsoft.com/office/drawing/2014/main" id="{CC760B51-4B61-1CC0-390B-14EFC22AB76F}"/>
                </a:ext>
              </a:extLst>
            </p:cNvPr>
            <p:cNvSpPr/>
            <p:nvPr userDrawn="1"/>
          </p:nvSpPr>
          <p:spPr>
            <a:xfrm>
              <a:off x="462891" y="100"/>
              <a:ext cx="1398588" cy="171350"/>
            </a:xfrm>
            <a:prstGeom prst="parallelogram">
              <a:avLst/>
            </a:prstGeom>
            <a:solidFill>
              <a:srgbClr val="194D9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1253846" rtl="0" eaLnBrk="1" latinLnBrk="0" hangingPunct="1">
                <a:defRPr sz="2500" kern="1200">
                  <a:solidFill>
                    <a:schemeClr val="lt1"/>
                  </a:solidFill>
                  <a:latin typeface="+mn-lt"/>
                  <a:ea typeface="+mn-ea"/>
                  <a:cs typeface="+mn-cs"/>
                </a:defRPr>
              </a:lvl1pPr>
              <a:lvl2pPr marL="626924" algn="l" defTabSz="1253846" rtl="0" eaLnBrk="1" latinLnBrk="0" hangingPunct="1">
                <a:defRPr sz="2500" kern="1200">
                  <a:solidFill>
                    <a:schemeClr val="lt1"/>
                  </a:solidFill>
                  <a:latin typeface="+mn-lt"/>
                  <a:ea typeface="+mn-ea"/>
                  <a:cs typeface="+mn-cs"/>
                </a:defRPr>
              </a:lvl2pPr>
              <a:lvl3pPr marL="1253846" algn="l" defTabSz="1253846" rtl="0" eaLnBrk="1" latinLnBrk="0" hangingPunct="1">
                <a:defRPr sz="2500" kern="1200">
                  <a:solidFill>
                    <a:schemeClr val="lt1"/>
                  </a:solidFill>
                  <a:latin typeface="+mn-lt"/>
                  <a:ea typeface="+mn-ea"/>
                  <a:cs typeface="+mn-cs"/>
                </a:defRPr>
              </a:lvl3pPr>
              <a:lvl4pPr marL="1880770" algn="l" defTabSz="1253846" rtl="0" eaLnBrk="1" latinLnBrk="0" hangingPunct="1">
                <a:defRPr sz="2500" kern="1200">
                  <a:solidFill>
                    <a:schemeClr val="lt1"/>
                  </a:solidFill>
                  <a:latin typeface="+mn-lt"/>
                  <a:ea typeface="+mn-ea"/>
                  <a:cs typeface="+mn-cs"/>
                </a:defRPr>
              </a:lvl4pPr>
              <a:lvl5pPr marL="2507693" algn="l" defTabSz="1253846" rtl="0" eaLnBrk="1" latinLnBrk="0" hangingPunct="1">
                <a:defRPr sz="2500" kern="1200">
                  <a:solidFill>
                    <a:schemeClr val="lt1"/>
                  </a:solidFill>
                  <a:latin typeface="+mn-lt"/>
                  <a:ea typeface="+mn-ea"/>
                  <a:cs typeface="+mn-cs"/>
                </a:defRPr>
              </a:lvl5pPr>
              <a:lvl6pPr marL="3134617" algn="l" defTabSz="1253846" rtl="0" eaLnBrk="1" latinLnBrk="0" hangingPunct="1">
                <a:defRPr sz="2500" kern="1200">
                  <a:solidFill>
                    <a:schemeClr val="lt1"/>
                  </a:solidFill>
                  <a:latin typeface="+mn-lt"/>
                  <a:ea typeface="+mn-ea"/>
                  <a:cs typeface="+mn-cs"/>
                </a:defRPr>
              </a:lvl6pPr>
              <a:lvl7pPr marL="3761539" algn="l" defTabSz="1253846" rtl="0" eaLnBrk="1" latinLnBrk="0" hangingPunct="1">
                <a:defRPr sz="2500" kern="1200">
                  <a:solidFill>
                    <a:schemeClr val="lt1"/>
                  </a:solidFill>
                  <a:latin typeface="+mn-lt"/>
                  <a:ea typeface="+mn-ea"/>
                  <a:cs typeface="+mn-cs"/>
                </a:defRPr>
              </a:lvl7pPr>
              <a:lvl8pPr marL="4388463" algn="l" defTabSz="1253846" rtl="0" eaLnBrk="1" latinLnBrk="0" hangingPunct="1">
                <a:defRPr sz="2500" kern="1200">
                  <a:solidFill>
                    <a:schemeClr val="lt1"/>
                  </a:solidFill>
                  <a:latin typeface="+mn-lt"/>
                  <a:ea typeface="+mn-ea"/>
                  <a:cs typeface="+mn-cs"/>
                </a:defRPr>
              </a:lvl8pPr>
              <a:lvl9pPr marL="5015387" algn="l" defTabSz="1253846" rtl="0" eaLnBrk="1" latinLnBrk="0" hangingPunct="1">
                <a:defRPr sz="2500" kern="1200">
                  <a:solidFill>
                    <a:schemeClr val="lt1"/>
                  </a:solidFill>
                  <a:latin typeface="+mn-lt"/>
                  <a:ea typeface="+mn-ea"/>
                  <a:cs typeface="+mn-cs"/>
                </a:defRPr>
              </a:lvl9pPr>
            </a:lstStyle>
            <a:p>
              <a:pPr algn="ctr"/>
              <a:endParaRPr lang="en-US" sz="3749"/>
            </a:p>
          </p:txBody>
        </p:sp>
        <p:sp>
          <p:nvSpPr>
            <p:cNvPr id="12" name="Parallelogram 11">
              <a:extLst>
                <a:ext uri="{FF2B5EF4-FFF2-40B4-BE49-F238E27FC236}">
                  <a16:creationId xmlns:a16="http://schemas.microsoft.com/office/drawing/2014/main" id="{98AFF460-090D-199A-6A17-D0AB6F1CF18E}"/>
                </a:ext>
              </a:extLst>
            </p:cNvPr>
            <p:cNvSpPr/>
            <p:nvPr userDrawn="1"/>
          </p:nvSpPr>
          <p:spPr>
            <a:xfrm>
              <a:off x="1537538" y="100"/>
              <a:ext cx="1825143" cy="171350"/>
            </a:xfrm>
            <a:prstGeom prst="parallelogram">
              <a:avLst/>
            </a:prstGeom>
            <a:solidFill>
              <a:srgbClr val="1C56A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1253846" rtl="0" eaLnBrk="1" latinLnBrk="0" hangingPunct="1">
                <a:defRPr sz="2500" kern="1200">
                  <a:solidFill>
                    <a:schemeClr val="lt1"/>
                  </a:solidFill>
                  <a:latin typeface="+mn-lt"/>
                  <a:ea typeface="+mn-ea"/>
                  <a:cs typeface="+mn-cs"/>
                </a:defRPr>
              </a:lvl1pPr>
              <a:lvl2pPr marL="626924" algn="l" defTabSz="1253846" rtl="0" eaLnBrk="1" latinLnBrk="0" hangingPunct="1">
                <a:defRPr sz="2500" kern="1200">
                  <a:solidFill>
                    <a:schemeClr val="lt1"/>
                  </a:solidFill>
                  <a:latin typeface="+mn-lt"/>
                  <a:ea typeface="+mn-ea"/>
                  <a:cs typeface="+mn-cs"/>
                </a:defRPr>
              </a:lvl2pPr>
              <a:lvl3pPr marL="1253846" algn="l" defTabSz="1253846" rtl="0" eaLnBrk="1" latinLnBrk="0" hangingPunct="1">
                <a:defRPr sz="2500" kern="1200">
                  <a:solidFill>
                    <a:schemeClr val="lt1"/>
                  </a:solidFill>
                  <a:latin typeface="+mn-lt"/>
                  <a:ea typeface="+mn-ea"/>
                  <a:cs typeface="+mn-cs"/>
                </a:defRPr>
              </a:lvl3pPr>
              <a:lvl4pPr marL="1880770" algn="l" defTabSz="1253846" rtl="0" eaLnBrk="1" latinLnBrk="0" hangingPunct="1">
                <a:defRPr sz="2500" kern="1200">
                  <a:solidFill>
                    <a:schemeClr val="lt1"/>
                  </a:solidFill>
                  <a:latin typeface="+mn-lt"/>
                  <a:ea typeface="+mn-ea"/>
                  <a:cs typeface="+mn-cs"/>
                </a:defRPr>
              </a:lvl4pPr>
              <a:lvl5pPr marL="2507693" algn="l" defTabSz="1253846" rtl="0" eaLnBrk="1" latinLnBrk="0" hangingPunct="1">
                <a:defRPr sz="2500" kern="1200">
                  <a:solidFill>
                    <a:schemeClr val="lt1"/>
                  </a:solidFill>
                  <a:latin typeface="+mn-lt"/>
                  <a:ea typeface="+mn-ea"/>
                  <a:cs typeface="+mn-cs"/>
                </a:defRPr>
              </a:lvl5pPr>
              <a:lvl6pPr marL="3134617" algn="l" defTabSz="1253846" rtl="0" eaLnBrk="1" latinLnBrk="0" hangingPunct="1">
                <a:defRPr sz="2500" kern="1200">
                  <a:solidFill>
                    <a:schemeClr val="lt1"/>
                  </a:solidFill>
                  <a:latin typeface="+mn-lt"/>
                  <a:ea typeface="+mn-ea"/>
                  <a:cs typeface="+mn-cs"/>
                </a:defRPr>
              </a:lvl6pPr>
              <a:lvl7pPr marL="3761539" algn="l" defTabSz="1253846" rtl="0" eaLnBrk="1" latinLnBrk="0" hangingPunct="1">
                <a:defRPr sz="2500" kern="1200">
                  <a:solidFill>
                    <a:schemeClr val="lt1"/>
                  </a:solidFill>
                  <a:latin typeface="+mn-lt"/>
                  <a:ea typeface="+mn-ea"/>
                  <a:cs typeface="+mn-cs"/>
                </a:defRPr>
              </a:lvl7pPr>
              <a:lvl8pPr marL="4388463" algn="l" defTabSz="1253846" rtl="0" eaLnBrk="1" latinLnBrk="0" hangingPunct="1">
                <a:defRPr sz="2500" kern="1200">
                  <a:solidFill>
                    <a:schemeClr val="lt1"/>
                  </a:solidFill>
                  <a:latin typeface="+mn-lt"/>
                  <a:ea typeface="+mn-ea"/>
                  <a:cs typeface="+mn-cs"/>
                </a:defRPr>
              </a:lvl8pPr>
              <a:lvl9pPr marL="5015387" algn="l" defTabSz="1253846" rtl="0" eaLnBrk="1" latinLnBrk="0" hangingPunct="1">
                <a:defRPr sz="2500" kern="1200">
                  <a:solidFill>
                    <a:schemeClr val="lt1"/>
                  </a:solidFill>
                  <a:latin typeface="+mn-lt"/>
                  <a:ea typeface="+mn-ea"/>
                  <a:cs typeface="+mn-cs"/>
                </a:defRPr>
              </a:lvl9pPr>
            </a:lstStyle>
            <a:p>
              <a:pPr algn="ctr"/>
              <a:endParaRPr lang="en-US" sz="3749"/>
            </a:p>
          </p:txBody>
        </p:sp>
        <p:sp>
          <p:nvSpPr>
            <p:cNvPr id="13" name="Parallelogram 12">
              <a:extLst>
                <a:ext uri="{FF2B5EF4-FFF2-40B4-BE49-F238E27FC236}">
                  <a16:creationId xmlns:a16="http://schemas.microsoft.com/office/drawing/2014/main" id="{E149B2FB-DBA3-FF19-0ABB-1CBECD911C20}"/>
                </a:ext>
              </a:extLst>
            </p:cNvPr>
            <p:cNvSpPr/>
            <p:nvPr userDrawn="1"/>
          </p:nvSpPr>
          <p:spPr>
            <a:xfrm>
              <a:off x="2971812" y="100"/>
              <a:ext cx="2201282" cy="171350"/>
            </a:xfrm>
            <a:prstGeom prst="parallelogram">
              <a:avLst/>
            </a:prstGeom>
            <a:solidFill>
              <a:srgbClr val="1E5DB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1253846" rtl="0" eaLnBrk="1" latinLnBrk="0" hangingPunct="1">
                <a:defRPr sz="2500" kern="1200">
                  <a:solidFill>
                    <a:schemeClr val="lt1"/>
                  </a:solidFill>
                  <a:latin typeface="+mn-lt"/>
                  <a:ea typeface="+mn-ea"/>
                  <a:cs typeface="+mn-cs"/>
                </a:defRPr>
              </a:lvl1pPr>
              <a:lvl2pPr marL="626924" algn="l" defTabSz="1253846" rtl="0" eaLnBrk="1" latinLnBrk="0" hangingPunct="1">
                <a:defRPr sz="2500" kern="1200">
                  <a:solidFill>
                    <a:schemeClr val="lt1"/>
                  </a:solidFill>
                  <a:latin typeface="+mn-lt"/>
                  <a:ea typeface="+mn-ea"/>
                  <a:cs typeface="+mn-cs"/>
                </a:defRPr>
              </a:lvl2pPr>
              <a:lvl3pPr marL="1253846" algn="l" defTabSz="1253846" rtl="0" eaLnBrk="1" latinLnBrk="0" hangingPunct="1">
                <a:defRPr sz="2500" kern="1200">
                  <a:solidFill>
                    <a:schemeClr val="lt1"/>
                  </a:solidFill>
                  <a:latin typeface="+mn-lt"/>
                  <a:ea typeface="+mn-ea"/>
                  <a:cs typeface="+mn-cs"/>
                </a:defRPr>
              </a:lvl3pPr>
              <a:lvl4pPr marL="1880770" algn="l" defTabSz="1253846" rtl="0" eaLnBrk="1" latinLnBrk="0" hangingPunct="1">
                <a:defRPr sz="2500" kern="1200">
                  <a:solidFill>
                    <a:schemeClr val="lt1"/>
                  </a:solidFill>
                  <a:latin typeface="+mn-lt"/>
                  <a:ea typeface="+mn-ea"/>
                  <a:cs typeface="+mn-cs"/>
                </a:defRPr>
              </a:lvl4pPr>
              <a:lvl5pPr marL="2507693" algn="l" defTabSz="1253846" rtl="0" eaLnBrk="1" latinLnBrk="0" hangingPunct="1">
                <a:defRPr sz="2500" kern="1200">
                  <a:solidFill>
                    <a:schemeClr val="lt1"/>
                  </a:solidFill>
                  <a:latin typeface="+mn-lt"/>
                  <a:ea typeface="+mn-ea"/>
                  <a:cs typeface="+mn-cs"/>
                </a:defRPr>
              </a:lvl5pPr>
              <a:lvl6pPr marL="3134617" algn="l" defTabSz="1253846" rtl="0" eaLnBrk="1" latinLnBrk="0" hangingPunct="1">
                <a:defRPr sz="2500" kern="1200">
                  <a:solidFill>
                    <a:schemeClr val="lt1"/>
                  </a:solidFill>
                  <a:latin typeface="+mn-lt"/>
                  <a:ea typeface="+mn-ea"/>
                  <a:cs typeface="+mn-cs"/>
                </a:defRPr>
              </a:lvl6pPr>
              <a:lvl7pPr marL="3761539" algn="l" defTabSz="1253846" rtl="0" eaLnBrk="1" latinLnBrk="0" hangingPunct="1">
                <a:defRPr sz="2500" kern="1200">
                  <a:solidFill>
                    <a:schemeClr val="lt1"/>
                  </a:solidFill>
                  <a:latin typeface="+mn-lt"/>
                  <a:ea typeface="+mn-ea"/>
                  <a:cs typeface="+mn-cs"/>
                </a:defRPr>
              </a:lvl7pPr>
              <a:lvl8pPr marL="4388463" algn="l" defTabSz="1253846" rtl="0" eaLnBrk="1" latinLnBrk="0" hangingPunct="1">
                <a:defRPr sz="2500" kern="1200">
                  <a:solidFill>
                    <a:schemeClr val="lt1"/>
                  </a:solidFill>
                  <a:latin typeface="+mn-lt"/>
                  <a:ea typeface="+mn-ea"/>
                  <a:cs typeface="+mn-cs"/>
                </a:defRPr>
              </a:lvl8pPr>
              <a:lvl9pPr marL="5015387" algn="l" defTabSz="1253846" rtl="0" eaLnBrk="1" latinLnBrk="0" hangingPunct="1">
                <a:defRPr sz="2500" kern="1200">
                  <a:solidFill>
                    <a:schemeClr val="lt1"/>
                  </a:solidFill>
                  <a:latin typeface="+mn-lt"/>
                  <a:ea typeface="+mn-ea"/>
                  <a:cs typeface="+mn-cs"/>
                </a:defRPr>
              </a:lvl9pPr>
            </a:lstStyle>
            <a:p>
              <a:pPr algn="ctr"/>
              <a:endParaRPr lang="en-US" sz="3749"/>
            </a:p>
          </p:txBody>
        </p:sp>
      </p:grpSp>
    </p:spTree>
  </p:cSld>
  <p:clrMap bg1="lt1" tx1="dk1" bg2="lt2" tx2="dk2" accent1="accent1" accent2="accent2" accent3="accent3" accent4="accent4" accent5="accent5" accent6="accent6" hlink="hlink" folHlink="folHlink"/>
  <p:sldLayoutIdLst>
    <p:sldLayoutId id="2147483654" r:id="rId1"/>
  </p:sldLayoutIdLst>
  <p:transition>
    <p:fade/>
  </p:transition>
  <p:txStyles>
    <p:titleStyle>
      <a:lvl1pPr algn="ctr" defTabSz="1671921" rtl="0" eaLnBrk="1" latinLnBrk="0" hangingPunct="1">
        <a:spcBef>
          <a:spcPct val="0"/>
        </a:spcBef>
        <a:buNone/>
        <a:defRPr sz="8000" kern="1200">
          <a:solidFill>
            <a:schemeClr val="tx1"/>
          </a:solidFill>
          <a:latin typeface="+mj-lt"/>
          <a:ea typeface="+mj-ea"/>
          <a:cs typeface="+mj-cs"/>
        </a:defRPr>
      </a:lvl1pPr>
    </p:titleStyle>
    <p:bodyStyle>
      <a:lvl1pPr marL="626971" indent="-626971" algn="l" defTabSz="1671921" rtl="0" eaLnBrk="1" latinLnBrk="0" hangingPunct="1">
        <a:spcBef>
          <a:spcPct val="20000"/>
        </a:spcBef>
        <a:buFont typeface="Arial" pitchFamily="34" charset="0"/>
        <a:buChar char="•"/>
        <a:defRPr sz="5867" kern="1200">
          <a:solidFill>
            <a:schemeClr val="tx1"/>
          </a:solidFill>
          <a:latin typeface="+mn-lt"/>
          <a:ea typeface="+mn-ea"/>
          <a:cs typeface="+mn-cs"/>
        </a:defRPr>
      </a:lvl1pPr>
      <a:lvl2pPr marL="1358435" indent="-522478" algn="l" defTabSz="1671921" rtl="0" eaLnBrk="1" latinLnBrk="0" hangingPunct="1">
        <a:spcBef>
          <a:spcPct val="20000"/>
        </a:spcBef>
        <a:buFont typeface="Arial" pitchFamily="34" charset="0"/>
        <a:buChar char="–"/>
        <a:defRPr sz="5067" kern="1200">
          <a:solidFill>
            <a:schemeClr val="tx1"/>
          </a:solidFill>
          <a:latin typeface="+mn-lt"/>
          <a:ea typeface="+mn-ea"/>
          <a:cs typeface="+mn-cs"/>
        </a:defRPr>
      </a:lvl2pPr>
      <a:lvl3pPr marL="2089900" indent="-417982" algn="l" defTabSz="1671921" rtl="0" eaLnBrk="1" latinLnBrk="0" hangingPunct="1">
        <a:spcBef>
          <a:spcPct val="20000"/>
        </a:spcBef>
        <a:buFont typeface="Arial" pitchFamily="34" charset="0"/>
        <a:buChar char="•"/>
        <a:defRPr sz="4533" kern="1200">
          <a:solidFill>
            <a:schemeClr val="tx1"/>
          </a:solidFill>
          <a:latin typeface="+mn-lt"/>
          <a:ea typeface="+mn-ea"/>
          <a:cs typeface="+mn-cs"/>
        </a:defRPr>
      </a:lvl3pPr>
      <a:lvl4pPr marL="2925860" indent="-417982" algn="l" defTabSz="1671921" rtl="0" eaLnBrk="1" latinLnBrk="0" hangingPunct="1">
        <a:spcBef>
          <a:spcPct val="20000"/>
        </a:spcBef>
        <a:buFont typeface="Arial" pitchFamily="34" charset="0"/>
        <a:buChar char="–"/>
        <a:defRPr sz="3733" kern="1200">
          <a:solidFill>
            <a:schemeClr val="tx1"/>
          </a:solidFill>
          <a:latin typeface="+mn-lt"/>
          <a:ea typeface="+mn-ea"/>
          <a:cs typeface="+mn-cs"/>
        </a:defRPr>
      </a:lvl4pPr>
      <a:lvl5pPr marL="3761823" indent="-417982" algn="l" defTabSz="1671921" rtl="0" eaLnBrk="1" latinLnBrk="0" hangingPunct="1">
        <a:spcBef>
          <a:spcPct val="20000"/>
        </a:spcBef>
        <a:buFont typeface="Arial" pitchFamily="34" charset="0"/>
        <a:buChar char="»"/>
        <a:defRPr sz="3733" kern="1200">
          <a:solidFill>
            <a:schemeClr val="tx1"/>
          </a:solidFill>
          <a:latin typeface="+mn-lt"/>
          <a:ea typeface="+mn-ea"/>
          <a:cs typeface="+mn-cs"/>
        </a:defRPr>
      </a:lvl5pPr>
      <a:lvl6pPr marL="4597781" indent="-417982" algn="l" defTabSz="1671921" rtl="0" eaLnBrk="1" latinLnBrk="0" hangingPunct="1">
        <a:spcBef>
          <a:spcPct val="20000"/>
        </a:spcBef>
        <a:buFont typeface="Arial" pitchFamily="34" charset="0"/>
        <a:buChar char="•"/>
        <a:defRPr sz="3733" kern="1200">
          <a:solidFill>
            <a:schemeClr val="tx1"/>
          </a:solidFill>
          <a:latin typeface="+mn-lt"/>
          <a:ea typeface="+mn-ea"/>
          <a:cs typeface="+mn-cs"/>
        </a:defRPr>
      </a:lvl6pPr>
      <a:lvl7pPr marL="5433741" indent="-417982" algn="l" defTabSz="1671921" rtl="0" eaLnBrk="1" latinLnBrk="0" hangingPunct="1">
        <a:spcBef>
          <a:spcPct val="20000"/>
        </a:spcBef>
        <a:buFont typeface="Arial" pitchFamily="34" charset="0"/>
        <a:buChar char="•"/>
        <a:defRPr sz="3733" kern="1200">
          <a:solidFill>
            <a:schemeClr val="tx1"/>
          </a:solidFill>
          <a:latin typeface="+mn-lt"/>
          <a:ea typeface="+mn-ea"/>
          <a:cs typeface="+mn-cs"/>
        </a:defRPr>
      </a:lvl7pPr>
      <a:lvl8pPr marL="6269705" indent="-417982" algn="l" defTabSz="1671921" rtl="0" eaLnBrk="1" latinLnBrk="0" hangingPunct="1">
        <a:spcBef>
          <a:spcPct val="20000"/>
        </a:spcBef>
        <a:buFont typeface="Arial" pitchFamily="34" charset="0"/>
        <a:buChar char="•"/>
        <a:defRPr sz="3733" kern="1200">
          <a:solidFill>
            <a:schemeClr val="tx1"/>
          </a:solidFill>
          <a:latin typeface="+mn-lt"/>
          <a:ea typeface="+mn-ea"/>
          <a:cs typeface="+mn-cs"/>
        </a:defRPr>
      </a:lvl8pPr>
      <a:lvl9pPr marL="7105662" indent="-417982" algn="l" defTabSz="1671921" rtl="0" eaLnBrk="1" latinLnBrk="0" hangingPunct="1">
        <a:spcBef>
          <a:spcPct val="20000"/>
        </a:spcBef>
        <a:buFont typeface="Arial" pitchFamily="34" charset="0"/>
        <a:buChar char="•"/>
        <a:defRPr sz="3733" kern="1200">
          <a:solidFill>
            <a:schemeClr val="tx1"/>
          </a:solidFill>
          <a:latin typeface="+mn-lt"/>
          <a:ea typeface="+mn-ea"/>
          <a:cs typeface="+mn-cs"/>
        </a:defRPr>
      </a:lvl9pPr>
    </p:bodyStyle>
    <p:otherStyle>
      <a:defPPr>
        <a:defRPr lang="en-US"/>
      </a:defPPr>
      <a:lvl1pPr marL="0" algn="l" defTabSz="1671921" rtl="0" eaLnBrk="1" latinLnBrk="0" hangingPunct="1">
        <a:defRPr sz="3333" kern="1200">
          <a:solidFill>
            <a:schemeClr val="tx1"/>
          </a:solidFill>
          <a:latin typeface="+mn-lt"/>
          <a:ea typeface="+mn-ea"/>
          <a:cs typeface="+mn-cs"/>
        </a:defRPr>
      </a:lvl1pPr>
      <a:lvl2pPr marL="835960" algn="l" defTabSz="1671921" rtl="0" eaLnBrk="1" latinLnBrk="0" hangingPunct="1">
        <a:defRPr sz="3333" kern="1200">
          <a:solidFill>
            <a:schemeClr val="tx1"/>
          </a:solidFill>
          <a:latin typeface="+mn-lt"/>
          <a:ea typeface="+mn-ea"/>
          <a:cs typeface="+mn-cs"/>
        </a:defRPr>
      </a:lvl2pPr>
      <a:lvl3pPr marL="1671921" algn="l" defTabSz="1671921" rtl="0" eaLnBrk="1" latinLnBrk="0" hangingPunct="1">
        <a:defRPr sz="3333" kern="1200">
          <a:solidFill>
            <a:schemeClr val="tx1"/>
          </a:solidFill>
          <a:latin typeface="+mn-lt"/>
          <a:ea typeface="+mn-ea"/>
          <a:cs typeface="+mn-cs"/>
        </a:defRPr>
      </a:lvl3pPr>
      <a:lvl4pPr marL="2507881" algn="l" defTabSz="1671921" rtl="0" eaLnBrk="1" latinLnBrk="0" hangingPunct="1">
        <a:defRPr sz="3333" kern="1200">
          <a:solidFill>
            <a:schemeClr val="tx1"/>
          </a:solidFill>
          <a:latin typeface="+mn-lt"/>
          <a:ea typeface="+mn-ea"/>
          <a:cs typeface="+mn-cs"/>
        </a:defRPr>
      </a:lvl4pPr>
      <a:lvl5pPr marL="3343842" algn="l" defTabSz="1671921" rtl="0" eaLnBrk="1" latinLnBrk="0" hangingPunct="1">
        <a:defRPr sz="3333" kern="1200">
          <a:solidFill>
            <a:schemeClr val="tx1"/>
          </a:solidFill>
          <a:latin typeface="+mn-lt"/>
          <a:ea typeface="+mn-ea"/>
          <a:cs typeface="+mn-cs"/>
        </a:defRPr>
      </a:lvl5pPr>
      <a:lvl6pPr marL="4179805" algn="l" defTabSz="1671921" rtl="0" eaLnBrk="1" latinLnBrk="0" hangingPunct="1">
        <a:defRPr sz="3333" kern="1200">
          <a:solidFill>
            <a:schemeClr val="tx1"/>
          </a:solidFill>
          <a:latin typeface="+mn-lt"/>
          <a:ea typeface="+mn-ea"/>
          <a:cs typeface="+mn-cs"/>
        </a:defRPr>
      </a:lvl6pPr>
      <a:lvl7pPr marL="5015760" algn="l" defTabSz="1671921" rtl="0" eaLnBrk="1" latinLnBrk="0" hangingPunct="1">
        <a:defRPr sz="3333" kern="1200">
          <a:solidFill>
            <a:schemeClr val="tx1"/>
          </a:solidFill>
          <a:latin typeface="+mn-lt"/>
          <a:ea typeface="+mn-ea"/>
          <a:cs typeface="+mn-cs"/>
        </a:defRPr>
      </a:lvl7pPr>
      <a:lvl8pPr marL="5851723" algn="l" defTabSz="1671921" rtl="0" eaLnBrk="1" latinLnBrk="0" hangingPunct="1">
        <a:defRPr sz="3333" kern="1200">
          <a:solidFill>
            <a:schemeClr val="tx1"/>
          </a:solidFill>
          <a:latin typeface="+mn-lt"/>
          <a:ea typeface="+mn-ea"/>
          <a:cs typeface="+mn-cs"/>
        </a:defRPr>
      </a:lvl8pPr>
      <a:lvl9pPr marL="6687686" algn="l" defTabSz="1671921" rtl="0" eaLnBrk="1" latinLnBrk="0" hangingPunct="1">
        <a:defRPr sz="333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jpeg"/><Relationship Id="rId18" Type="http://schemas.openxmlformats.org/officeDocument/2006/relationships/image" Target="../media/image15.png"/><Relationship Id="rId26" Type="http://schemas.openxmlformats.org/officeDocument/2006/relationships/image" Target="../media/image23.png"/><Relationship Id="rId3" Type="http://schemas.openxmlformats.org/officeDocument/2006/relationships/hyperlink" Target="https://github.com/CDCgov/phoenix" TargetMode="External"/><Relationship Id="rId21" Type="http://schemas.openxmlformats.org/officeDocument/2006/relationships/image" Target="../media/image18.png"/><Relationship Id="rId7" Type="http://schemas.openxmlformats.org/officeDocument/2006/relationships/image" Target="../media/image4.png"/><Relationship Id="rId12" Type="http://schemas.openxmlformats.org/officeDocument/2006/relationships/image" Target="../media/image9.jpeg"/><Relationship Id="rId17" Type="http://schemas.openxmlformats.org/officeDocument/2006/relationships/image" Target="../media/image14.jpeg"/><Relationship Id="rId25" Type="http://schemas.openxmlformats.org/officeDocument/2006/relationships/image" Target="../media/image22.png"/><Relationship Id="rId2" Type="http://schemas.openxmlformats.org/officeDocument/2006/relationships/notesSlide" Target="../notesSlides/notesSlide1.xml"/><Relationship Id="rId16" Type="http://schemas.openxmlformats.org/officeDocument/2006/relationships/image" Target="../media/image13.jpeg"/><Relationship Id="rId20"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jpeg"/><Relationship Id="rId24" Type="http://schemas.openxmlformats.org/officeDocument/2006/relationships/image" Target="../media/image21.png"/><Relationship Id="rId5" Type="http://schemas.openxmlformats.org/officeDocument/2006/relationships/image" Target="../media/image2.png"/><Relationship Id="rId15" Type="http://schemas.openxmlformats.org/officeDocument/2006/relationships/image" Target="../media/image12.png"/><Relationship Id="rId23" Type="http://schemas.openxmlformats.org/officeDocument/2006/relationships/image" Target="../media/image20.png"/><Relationship Id="rId28" Type="http://schemas.openxmlformats.org/officeDocument/2006/relationships/image" Target="../media/image25.png"/><Relationship Id="rId10" Type="http://schemas.openxmlformats.org/officeDocument/2006/relationships/image" Target="../media/image7.png"/><Relationship Id="rId19" Type="http://schemas.openxmlformats.org/officeDocument/2006/relationships/image" Target="../media/image16.png"/><Relationship Id="rId4" Type="http://schemas.openxmlformats.org/officeDocument/2006/relationships/image" Target="../media/image1.png"/><Relationship Id="rId9" Type="http://schemas.openxmlformats.org/officeDocument/2006/relationships/image" Target="../media/image6.png"/><Relationship Id="rId14" Type="http://schemas.openxmlformats.org/officeDocument/2006/relationships/image" Target="../media/image11.png"/><Relationship Id="rId22" Type="http://schemas.openxmlformats.org/officeDocument/2006/relationships/image" Target="../media/image19.png"/><Relationship Id="rId27"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8B0E00BD-34F4-4F83-C50A-C7C04DF21891}"/>
              </a:ext>
              <a:ext uri="{C183D7F6-B498-43B3-948B-1728B52AA6E4}">
                <adec:decorative xmlns:adec="http://schemas.microsoft.com/office/drawing/2017/decorative" val="1"/>
              </a:ext>
            </a:extLst>
          </p:cNvPr>
          <p:cNvSpPr/>
          <p:nvPr/>
        </p:nvSpPr>
        <p:spPr>
          <a:xfrm>
            <a:off x="13251551" y="3281804"/>
            <a:ext cx="17770475" cy="17865724"/>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a:p>
        </p:txBody>
      </p:sp>
      <p:cxnSp>
        <p:nvCxnSpPr>
          <p:cNvPr id="8" name="Straight Connector 7">
            <a:extLst>
              <a:ext uri="{FF2B5EF4-FFF2-40B4-BE49-F238E27FC236}">
                <a16:creationId xmlns:a16="http://schemas.microsoft.com/office/drawing/2014/main" id="{9310AE52-DD7C-7989-74F8-608B1AB4D02B}"/>
              </a:ext>
              <a:ext uri="{C183D7F6-B498-43B3-948B-1728B52AA6E4}">
                <adec:decorative xmlns:adec="http://schemas.microsoft.com/office/drawing/2017/decorative" val="1"/>
              </a:ext>
            </a:extLst>
          </p:cNvPr>
          <p:cNvCxnSpPr>
            <a:cxnSpLocks/>
          </p:cNvCxnSpPr>
          <p:nvPr/>
        </p:nvCxnSpPr>
        <p:spPr>
          <a:xfrm>
            <a:off x="37965354" y="1033026"/>
            <a:ext cx="0" cy="2080536"/>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5" name="Text Placeholder 8">
            <a:extLst>
              <a:ext uri="{FF2B5EF4-FFF2-40B4-BE49-F238E27FC236}">
                <a16:creationId xmlns:a16="http://schemas.microsoft.com/office/drawing/2014/main" id="{71AED8D8-0378-97B0-87C9-3723B386597A}"/>
              </a:ext>
              <a:ext uri="{C183D7F6-B498-43B3-948B-1728B52AA6E4}">
                <adec:decorative xmlns:adec="http://schemas.microsoft.com/office/drawing/2017/decorative" val="0"/>
              </a:ext>
            </a:extLst>
          </p:cNvPr>
          <p:cNvSpPr txBox="1">
            <a:spLocks/>
          </p:cNvSpPr>
          <p:nvPr/>
        </p:nvSpPr>
        <p:spPr>
          <a:xfrm>
            <a:off x="39711087" y="0"/>
            <a:ext cx="4180113" cy="1240972"/>
          </a:xfrm>
          <a:prstGeom prst="rect">
            <a:avLst/>
          </a:prstGeom>
        </p:spPr>
        <p:txBody>
          <a:bodyPr anchor="ctr"/>
          <a:lstStyle>
            <a:lvl1pPr marL="0" indent="0" algn="l" defTabSz="836023" rtl="0" eaLnBrk="1" latinLnBrk="0" hangingPunct="1">
              <a:spcBef>
                <a:spcPct val="20000"/>
              </a:spcBef>
              <a:buFont typeface="Arial" pitchFamily="34" charset="0"/>
              <a:buNone/>
              <a:defRPr sz="1400" b="1" kern="1200">
                <a:solidFill>
                  <a:schemeClr val="tx1"/>
                </a:solidFill>
                <a:latin typeface="+mn-lt"/>
                <a:ea typeface="+mn-ea"/>
                <a:cs typeface="+mn-cs"/>
              </a:defRPr>
            </a:lvl1pPr>
            <a:lvl2pPr marL="287352" indent="-107955" algn="l" defTabSz="836023" rtl="0" eaLnBrk="1" latinLnBrk="0" hangingPunct="1">
              <a:spcBef>
                <a:spcPct val="20000"/>
              </a:spcBef>
              <a:buFont typeface="Arial" panose="020B0604020202020204" pitchFamily="34" charset="0"/>
              <a:buChar char="•"/>
              <a:tabLst/>
              <a:defRPr sz="1400" kern="1200">
                <a:solidFill>
                  <a:schemeClr val="tx1"/>
                </a:solidFill>
                <a:latin typeface="+mn-lt"/>
                <a:ea typeface="+mn-ea"/>
                <a:cs typeface="+mn-cs"/>
              </a:defRPr>
            </a:lvl2pPr>
            <a:lvl3pPr marL="519139" indent="-119069" algn="l" defTabSz="836023" rtl="0" eaLnBrk="1" latinLnBrk="0" hangingPunct="1">
              <a:spcBef>
                <a:spcPct val="20000"/>
              </a:spcBef>
              <a:buFont typeface="Calibri" panose="020F0502020204030204" pitchFamily="34" charset="0"/>
              <a:buChar char="»"/>
              <a:tabLst>
                <a:tab pos="1028751" algn="l"/>
              </a:tabLst>
              <a:defRPr sz="1200" kern="1200">
                <a:solidFill>
                  <a:schemeClr val="tx1"/>
                </a:solidFill>
                <a:latin typeface="+mn-lt"/>
                <a:ea typeface="+mn-ea"/>
                <a:cs typeface="+mn-cs"/>
              </a:defRPr>
            </a:lvl3pPr>
            <a:lvl4pPr marL="682659" indent="-109543" algn="l" defTabSz="836023"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804904" indent="-122244" algn="l" defTabSz="836023" rtl="0" eaLnBrk="1" latinLnBrk="0" hangingPunct="1">
              <a:spcBef>
                <a:spcPct val="20000"/>
              </a:spcBef>
              <a:buFont typeface="Arial" pitchFamily="34" charset="0"/>
              <a:buChar char="»"/>
              <a:defRPr sz="900" kern="1200">
                <a:solidFill>
                  <a:schemeClr val="tx1"/>
                </a:solidFill>
                <a:latin typeface="+mn-lt"/>
                <a:ea typeface="+mn-ea"/>
                <a:cs typeface="+mn-cs"/>
              </a:defRPr>
            </a:lvl5pPr>
            <a:lvl6pPr marL="2299063" indent="-209006" algn="l" defTabSz="836023" rtl="0" eaLnBrk="1" latinLnBrk="0" hangingPunct="1">
              <a:spcBef>
                <a:spcPct val="20000"/>
              </a:spcBef>
              <a:buFont typeface="Arial" pitchFamily="34" charset="0"/>
              <a:buChar char="•"/>
              <a:defRPr sz="1867" kern="1200">
                <a:solidFill>
                  <a:schemeClr val="tx1"/>
                </a:solidFill>
                <a:latin typeface="+mn-lt"/>
                <a:ea typeface="+mn-ea"/>
                <a:cs typeface="+mn-cs"/>
              </a:defRPr>
            </a:lvl6pPr>
            <a:lvl7pPr marL="2717075" indent="-209006" algn="l" defTabSz="836023" rtl="0" eaLnBrk="1" latinLnBrk="0" hangingPunct="1">
              <a:spcBef>
                <a:spcPct val="20000"/>
              </a:spcBef>
              <a:buFont typeface="Arial" pitchFamily="34" charset="0"/>
              <a:buChar char="•"/>
              <a:defRPr sz="1867" kern="1200">
                <a:solidFill>
                  <a:schemeClr val="tx1"/>
                </a:solidFill>
                <a:latin typeface="+mn-lt"/>
                <a:ea typeface="+mn-ea"/>
                <a:cs typeface="+mn-cs"/>
              </a:defRPr>
            </a:lvl7pPr>
            <a:lvl8pPr marL="3135087" indent="-209006" algn="l" defTabSz="836023" rtl="0" eaLnBrk="1" latinLnBrk="0" hangingPunct="1">
              <a:spcBef>
                <a:spcPct val="20000"/>
              </a:spcBef>
              <a:buFont typeface="Arial" pitchFamily="34" charset="0"/>
              <a:buChar char="•"/>
              <a:defRPr sz="1867" kern="1200">
                <a:solidFill>
                  <a:schemeClr val="tx1"/>
                </a:solidFill>
                <a:latin typeface="+mn-lt"/>
                <a:ea typeface="+mn-ea"/>
                <a:cs typeface="+mn-cs"/>
              </a:defRPr>
            </a:lvl8pPr>
            <a:lvl9pPr marL="3553098" indent="-209006" algn="l" defTabSz="836023" rtl="0" eaLnBrk="1" latinLnBrk="0" hangingPunct="1">
              <a:spcBef>
                <a:spcPct val="20000"/>
              </a:spcBef>
              <a:buFont typeface="Arial" pitchFamily="34" charset="0"/>
              <a:buChar char="•"/>
              <a:defRPr sz="1867" kern="1200">
                <a:solidFill>
                  <a:schemeClr val="tx1"/>
                </a:solidFill>
                <a:latin typeface="+mn-lt"/>
                <a:ea typeface="+mn-ea"/>
                <a:cs typeface="+mn-cs"/>
              </a:defRPr>
            </a:lvl9pPr>
          </a:lstStyle>
          <a:p>
            <a:r>
              <a:rPr lang="en-US" sz="2667" b="0" cap="all">
                <a:solidFill>
                  <a:schemeClr val="bg2"/>
                </a:solidFill>
              </a:rPr>
              <a:t>U.S. CENTERS FOR DISEASE CONTROL AND PREVENTION</a:t>
            </a:r>
          </a:p>
        </p:txBody>
      </p:sp>
      <p:sp>
        <p:nvSpPr>
          <p:cNvPr id="7" name="Title 5">
            <a:extLst>
              <a:ext uri="{FF2B5EF4-FFF2-40B4-BE49-F238E27FC236}">
                <a16:creationId xmlns:a16="http://schemas.microsoft.com/office/drawing/2014/main" id="{040FA438-A695-6791-42A4-675C4507C2BF}"/>
              </a:ext>
              <a:ext uri="{C183D7F6-B498-43B3-948B-1728B52AA6E4}">
                <adec:decorative xmlns:adec="http://schemas.microsoft.com/office/drawing/2017/decorative" val="0"/>
              </a:ext>
            </a:extLst>
          </p:cNvPr>
          <p:cNvSpPr txBox="1">
            <a:spLocks/>
          </p:cNvSpPr>
          <p:nvPr/>
        </p:nvSpPr>
        <p:spPr>
          <a:xfrm>
            <a:off x="4963885" y="1651818"/>
            <a:ext cx="33208159" cy="1637071"/>
          </a:xfrm>
          <a:prstGeom prst="rect">
            <a:avLst/>
          </a:prstGeom>
        </p:spPr>
        <p:txBody>
          <a:bodyPr lIns="91440" tIns="45720" rIns="91440" bIns="45720" anchor="ctr"/>
          <a:lstStyle>
            <a:lvl1pPr algn="ctr" defTabSz="626986" rtl="0" eaLnBrk="1" latinLnBrk="0" hangingPunct="1">
              <a:spcBef>
                <a:spcPct val="0"/>
              </a:spcBef>
              <a:buNone/>
              <a:defRPr sz="3000" kern="1200">
                <a:solidFill>
                  <a:schemeClr val="tx1"/>
                </a:solidFill>
                <a:latin typeface="+mj-lt"/>
                <a:ea typeface="+mj-ea"/>
                <a:cs typeface="+mj-cs"/>
              </a:defRPr>
            </a:lvl1pPr>
          </a:lstStyle>
          <a:p>
            <a:pPr algn="l">
              <a:lnSpc>
                <a:spcPct val="107000"/>
              </a:lnSpc>
              <a:spcBef>
                <a:spcPts val="0"/>
              </a:spcBef>
              <a:spcAft>
                <a:spcPts val="800"/>
              </a:spcAft>
            </a:pPr>
            <a:br>
              <a:rPr lang="en-US" sz="4250"/>
            </a:br>
            <a:r>
              <a:rPr lang="en-US" sz="3200">
                <a:solidFill>
                  <a:schemeClr val="tx2"/>
                </a:solidFill>
              </a:rPr>
              <a:t>J. V. Hagey</a:t>
            </a:r>
            <a:r>
              <a:rPr lang="en-US" sz="3200" baseline="30000">
                <a:solidFill>
                  <a:schemeClr val="tx2"/>
                </a:solidFill>
              </a:rPr>
              <a:t>1</a:t>
            </a:r>
            <a:r>
              <a:rPr lang="en-US" sz="3200">
                <a:solidFill>
                  <a:schemeClr val="tx2"/>
                </a:solidFill>
              </a:rPr>
              <a:t>, N. Vlachos</a:t>
            </a:r>
            <a:r>
              <a:rPr lang="en-US" sz="3200" baseline="30000">
                <a:solidFill>
                  <a:schemeClr val="tx2"/>
                </a:solidFill>
              </a:rPr>
              <a:t>1</a:t>
            </a:r>
            <a:r>
              <a:rPr lang="en-US" sz="3200">
                <a:solidFill>
                  <a:schemeClr val="tx2"/>
                </a:solidFill>
              </a:rPr>
              <a:t>, A. G. Kent</a:t>
            </a:r>
            <a:r>
              <a:rPr lang="en-US" sz="3200" baseline="30000">
                <a:solidFill>
                  <a:schemeClr val="tx2"/>
                </a:solidFill>
              </a:rPr>
              <a:t>1</a:t>
            </a:r>
            <a:r>
              <a:rPr lang="en-US" sz="3200">
                <a:solidFill>
                  <a:schemeClr val="tx2"/>
                </a:solidFill>
              </a:rPr>
              <a:t>, K. A. Moser</a:t>
            </a:r>
            <a:r>
              <a:rPr lang="en-US" sz="3200" baseline="30000">
                <a:solidFill>
                  <a:schemeClr val="tx2"/>
                </a:solidFill>
              </a:rPr>
              <a:t>1</a:t>
            </a:r>
            <a:r>
              <a:rPr lang="en-US" sz="3200">
                <a:solidFill>
                  <a:schemeClr val="tx2"/>
                </a:solidFill>
              </a:rPr>
              <a:t>, P. Qi</a:t>
            </a:r>
            <a:r>
              <a:rPr lang="en-US" sz="3200" baseline="30000">
                <a:solidFill>
                  <a:schemeClr val="tx2"/>
                </a:solidFill>
              </a:rPr>
              <a:t>1,2</a:t>
            </a:r>
            <a:r>
              <a:rPr lang="en-US" sz="3200">
                <a:solidFill>
                  <a:schemeClr val="tx2"/>
                </a:solidFill>
              </a:rPr>
              <a:t>, T. Masters</a:t>
            </a:r>
            <a:r>
              <a:rPr lang="en-US" sz="3200" baseline="30000">
                <a:solidFill>
                  <a:schemeClr val="tx2"/>
                </a:solidFill>
              </a:rPr>
              <a:t>1,2</a:t>
            </a:r>
            <a:r>
              <a:rPr lang="en-US" sz="3200">
                <a:solidFill>
                  <a:schemeClr val="tx2"/>
                </a:solidFill>
              </a:rPr>
              <a:t>, A. L. Halpin</a:t>
            </a:r>
            <a:r>
              <a:rPr lang="en-US" sz="3200" baseline="30000">
                <a:solidFill>
                  <a:schemeClr val="tx2"/>
                </a:solidFill>
              </a:rPr>
              <a:t>1,3</a:t>
            </a:r>
            <a:r>
              <a:rPr lang="en-US" sz="3200">
                <a:solidFill>
                  <a:schemeClr val="tx2"/>
                </a:solidFill>
              </a:rPr>
              <a:t> </a:t>
            </a:r>
            <a:br>
              <a:rPr lang="en-US" sz="3200"/>
            </a:br>
            <a:r>
              <a:rPr lang="en-US" sz="1800">
                <a:solidFill>
                  <a:schemeClr val="tx2"/>
                </a:solidFill>
                <a:effectLst/>
                <a:latin typeface="Calibri"/>
                <a:ea typeface="Calibri" panose="020F0502020204030204" pitchFamily="34" charset="0"/>
                <a:cs typeface="Arial"/>
              </a:rPr>
              <a:t>1. Division of Healthcare Quality and Promotion, US Centers for Disease Control and Prevention, Atlanta, GA 30329, USA</a:t>
            </a:r>
          </a:p>
          <a:p>
            <a:pPr algn="l">
              <a:lnSpc>
                <a:spcPct val="107000"/>
              </a:lnSpc>
              <a:spcBef>
                <a:spcPts val="0"/>
              </a:spcBef>
              <a:spcAft>
                <a:spcPts val="800"/>
              </a:spcAft>
            </a:pPr>
            <a:r>
              <a:rPr lang="en-US" sz="1800">
                <a:solidFill>
                  <a:schemeClr val="tx2"/>
                </a:solidFill>
                <a:effectLst/>
                <a:latin typeface="Calibri"/>
                <a:ea typeface="Calibri" panose="020F0502020204030204" pitchFamily="34" charset="0"/>
                <a:cs typeface="Calibri"/>
              </a:rPr>
              <a:t>2. </a:t>
            </a:r>
            <a:r>
              <a:rPr lang="en-US" sz="1800" err="1">
                <a:solidFill>
                  <a:schemeClr val="tx2"/>
                </a:solidFill>
                <a:effectLst/>
                <a:latin typeface="Calibri"/>
                <a:ea typeface="Calibri" panose="020F0502020204030204" pitchFamily="34" charset="0"/>
                <a:cs typeface="Calibri"/>
              </a:rPr>
              <a:t>Goldbelt</a:t>
            </a:r>
            <a:r>
              <a:rPr lang="en-US" sz="1800">
                <a:solidFill>
                  <a:schemeClr val="tx2"/>
                </a:solidFill>
                <a:latin typeface="Calibri"/>
                <a:ea typeface="Calibri" panose="020F0502020204030204" pitchFamily="34" charset="0"/>
                <a:cs typeface="Calibri"/>
              </a:rPr>
              <a:t> Professional</a:t>
            </a:r>
            <a:r>
              <a:rPr lang="en-US" sz="1800">
                <a:solidFill>
                  <a:schemeClr val="tx2"/>
                </a:solidFill>
                <a:effectLst/>
                <a:latin typeface="Calibri"/>
                <a:ea typeface="Calibri" panose="020F0502020204030204" pitchFamily="34" charset="0"/>
                <a:cs typeface="Calibri"/>
              </a:rPr>
              <a:t> </a:t>
            </a:r>
            <a:r>
              <a:rPr lang="en-US" sz="1800" err="1">
                <a:solidFill>
                  <a:schemeClr val="tx2"/>
                </a:solidFill>
                <a:latin typeface="Calibri"/>
                <a:ea typeface="Calibri" panose="020F0502020204030204" pitchFamily="34" charset="0"/>
                <a:cs typeface="Calibri"/>
              </a:rPr>
              <a:t>Servies</a:t>
            </a:r>
            <a:r>
              <a:rPr lang="en-US" sz="1800">
                <a:solidFill>
                  <a:schemeClr val="tx2"/>
                </a:solidFill>
                <a:effectLst/>
                <a:latin typeface="Calibri"/>
                <a:ea typeface="Calibri" panose="020F0502020204030204" pitchFamily="34" charset="0"/>
                <a:cs typeface="Calibri"/>
              </a:rPr>
              <a:t>, </a:t>
            </a:r>
            <a:r>
              <a:rPr lang="en-US" sz="1800">
                <a:solidFill>
                  <a:schemeClr val="tx2"/>
                </a:solidFill>
                <a:latin typeface="Calibri"/>
                <a:ea typeface="Calibri" panose="020F0502020204030204" pitchFamily="34" charset="0"/>
                <a:cs typeface="Calibri"/>
              </a:rPr>
              <a:t>Chesapeake</a:t>
            </a:r>
            <a:r>
              <a:rPr lang="en-US" sz="1800">
                <a:solidFill>
                  <a:schemeClr val="tx2"/>
                </a:solidFill>
                <a:effectLst/>
                <a:latin typeface="Calibri"/>
                <a:ea typeface="Calibri" panose="020F0502020204030204" pitchFamily="34" charset="0"/>
                <a:cs typeface="Calibri"/>
              </a:rPr>
              <a:t>, </a:t>
            </a:r>
            <a:r>
              <a:rPr lang="en-US" sz="1800">
                <a:solidFill>
                  <a:schemeClr val="tx2"/>
                </a:solidFill>
                <a:latin typeface="Calibri"/>
                <a:ea typeface="Calibri" panose="020F0502020204030204" pitchFamily="34" charset="0"/>
                <a:cs typeface="Calibri"/>
              </a:rPr>
              <a:t>VA, 23320, USA</a:t>
            </a:r>
            <a:endParaRPr lang="en-US" sz="1800">
              <a:solidFill>
                <a:schemeClr val="tx2"/>
              </a:solidFill>
              <a:effectLst/>
              <a:latin typeface="Calibri"/>
              <a:ea typeface="Calibri" panose="020F0502020204030204" pitchFamily="34" charset="0"/>
              <a:cs typeface="Calibri"/>
            </a:endParaRPr>
          </a:p>
          <a:p>
            <a:pPr marL="0" marR="0" algn="l">
              <a:lnSpc>
                <a:spcPct val="107000"/>
              </a:lnSpc>
              <a:spcBef>
                <a:spcPts val="0"/>
              </a:spcBef>
              <a:spcAft>
                <a:spcPts val="800"/>
              </a:spcAft>
            </a:pPr>
            <a:r>
              <a:rPr lang="en-US" sz="1800">
                <a:solidFill>
                  <a:schemeClr val="tx2"/>
                </a:solidFill>
                <a:effectLst/>
                <a:latin typeface="Calibri"/>
                <a:ea typeface="Calibri" panose="020F0502020204030204" pitchFamily="34" charset="0"/>
                <a:cs typeface="Calibri"/>
              </a:rPr>
              <a:t>3. U.S. Public Health Service Commissioned Corps, Rockville, MD 20852, USA</a:t>
            </a:r>
          </a:p>
          <a:p>
            <a:pPr algn="l"/>
            <a:endParaRPr lang="en-US" sz="4267">
              <a:solidFill>
                <a:schemeClr val="tx2"/>
              </a:solidFill>
            </a:endParaRPr>
          </a:p>
        </p:txBody>
      </p:sp>
      <p:sp>
        <p:nvSpPr>
          <p:cNvPr id="33" name="Rectangle 32">
            <a:extLst>
              <a:ext uri="{FF2B5EF4-FFF2-40B4-BE49-F238E27FC236}">
                <a16:creationId xmlns:a16="http://schemas.microsoft.com/office/drawing/2014/main" id="{0BFC3581-8E17-70BC-767D-CAFEA3376825}"/>
              </a:ext>
              <a:ext uri="{C183D7F6-B498-43B3-948B-1728B52AA6E4}">
                <adec:decorative xmlns:adec="http://schemas.microsoft.com/office/drawing/2017/decorative" val="0"/>
              </a:ext>
            </a:extLst>
          </p:cNvPr>
          <p:cNvSpPr/>
          <p:nvPr/>
        </p:nvSpPr>
        <p:spPr>
          <a:xfrm>
            <a:off x="0" y="3309505"/>
            <a:ext cx="13250780" cy="1026522"/>
          </a:xfrm>
          <a:prstGeom prst="rect">
            <a:avLst/>
          </a:prstGeom>
          <a:solidFill>
            <a:srgbClr val="0665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04792"/>
            <a:r>
              <a:rPr lang="en-US" sz="4267" b="1">
                <a:solidFill>
                  <a:schemeClr val="bg2"/>
                </a:solidFill>
                <a:latin typeface="Calibri" panose="020F0502020204030204" pitchFamily="34" charset="0"/>
              </a:rPr>
              <a:t>Background</a:t>
            </a:r>
          </a:p>
        </p:txBody>
      </p:sp>
      <p:sp>
        <p:nvSpPr>
          <p:cNvPr id="34" name="Text Placeholder 21">
            <a:extLst>
              <a:ext uri="{FF2B5EF4-FFF2-40B4-BE49-F238E27FC236}">
                <a16:creationId xmlns:a16="http://schemas.microsoft.com/office/drawing/2014/main" id="{ABF5A489-466B-B37E-1F96-C8A0622178AE}"/>
              </a:ext>
              <a:ext uri="{C183D7F6-B498-43B3-948B-1728B52AA6E4}">
                <adec:decorative xmlns:adec="http://schemas.microsoft.com/office/drawing/2017/decorative" val="0"/>
              </a:ext>
            </a:extLst>
          </p:cNvPr>
          <p:cNvSpPr txBox="1">
            <a:spLocks/>
          </p:cNvSpPr>
          <p:nvPr/>
        </p:nvSpPr>
        <p:spPr>
          <a:xfrm>
            <a:off x="276340" y="4423947"/>
            <a:ext cx="12739691" cy="3675027"/>
          </a:xfrm>
          <a:prstGeom prst="rect">
            <a:avLst/>
          </a:prstGeom>
        </p:spPr>
        <p:txBody>
          <a:bodyPr/>
          <a:lstStyle>
            <a:lvl1pPr marL="0" indent="0" algn="l" defTabSz="836023" rtl="0" eaLnBrk="1" latinLnBrk="0" hangingPunct="1">
              <a:spcBef>
                <a:spcPct val="20000"/>
              </a:spcBef>
              <a:buFont typeface="Arial" pitchFamily="34" charset="0"/>
              <a:buNone/>
              <a:defRPr sz="2000" b="1" kern="1200">
                <a:solidFill>
                  <a:schemeClr val="tx1"/>
                </a:solidFill>
                <a:latin typeface="+mn-lt"/>
                <a:ea typeface="+mn-ea"/>
                <a:cs typeface="+mn-cs"/>
              </a:defRPr>
            </a:lvl1pPr>
            <a:lvl2pPr marL="287352" indent="-107955" algn="l" defTabSz="836023" rtl="0" eaLnBrk="1" latinLnBrk="0" hangingPunct="1">
              <a:spcBef>
                <a:spcPct val="20000"/>
              </a:spcBef>
              <a:buFont typeface="Arial" panose="020B0604020202020204" pitchFamily="34" charset="0"/>
              <a:buChar char="•"/>
              <a:tabLst/>
              <a:defRPr sz="1400" kern="1200">
                <a:solidFill>
                  <a:schemeClr val="tx1"/>
                </a:solidFill>
                <a:latin typeface="+mn-lt"/>
                <a:ea typeface="+mn-ea"/>
                <a:cs typeface="+mn-cs"/>
              </a:defRPr>
            </a:lvl2pPr>
            <a:lvl3pPr marL="519139" indent="-119069" algn="l" defTabSz="836023" rtl="0" eaLnBrk="1" latinLnBrk="0" hangingPunct="1">
              <a:spcBef>
                <a:spcPct val="20000"/>
              </a:spcBef>
              <a:buFont typeface="Calibri" panose="020F0502020204030204" pitchFamily="34" charset="0"/>
              <a:buChar char="»"/>
              <a:tabLst>
                <a:tab pos="1028751" algn="l"/>
              </a:tabLst>
              <a:defRPr sz="1200" kern="1200">
                <a:solidFill>
                  <a:schemeClr val="tx1"/>
                </a:solidFill>
                <a:latin typeface="+mn-lt"/>
                <a:ea typeface="+mn-ea"/>
                <a:cs typeface="+mn-cs"/>
              </a:defRPr>
            </a:lvl3pPr>
            <a:lvl4pPr marL="682659" indent="-109543" algn="l" defTabSz="836023"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804904" indent="-122244" algn="l" defTabSz="836023" rtl="0" eaLnBrk="1" latinLnBrk="0" hangingPunct="1">
              <a:spcBef>
                <a:spcPct val="20000"/>
              </a:spcBef>
              <a:buFont typeface="Arial" pitchFamily="34" charset="0"/>
              <a:buChar char="»"/>
              <a:defRPr sz="900" kern="1200">
                <a:solidFill>
                  <a:schemeClr val="tx1"/>
                </a:solidFill>
                <a:latin typeface="+mn-lt"/>
                <a:ea typeface="+mn-ea"/>
                <a:cs typeface="+mn-cs"/>
              </a:defRPr>
            </a:lvl5pPr>
            <a:lvl6pPr marL="2299063" indent="-209006" algn="l" defTabSz="836023" rtl="0" eaLnBrk="1" latinLnBrk="0" hangingPunct="1">
              <a:spcBef>
                <a:spcPct val="20000"/>
              </a:spcBef>
              <a:buFont typeface="Arial" pitchFamily="34" charset="0"/>
              <a:buChar char="•"/>
              <a:defRPr sz="1867" kern="1200">
                <a:solidFill>
                  <a:schemeClr val="tx1"/>
                </a:solidFill>
                <a:latin typeface="+mn-lt"/>
                <a:ea typeface="+mn-ea"/>
                <a:cs typeface="+mn-cs"/>
              </a:defRPr>
            </a:lvl6pPr>
            <a:lvl7pPr marL="2717075" indent="-209006" algn="l" defTabSz="836023" rtl="0" eaLnBrk="1" latinLnBrk="0" hangingPunct="1">
              <a:spcBef>
                <a:spcPct val="20000"/>
              </a:spcBef>
              <a:buFont typeface="Arial" pitchFamily="34" charset="0"/>
              <a:buChar char="•"/>
              <a:defRPr sz="1867" kern="1200">
                <a:solidFill>
                  <a:schemeClr val="tx1"/>
                </a:solidFill>
                <a:latin typeface="+mn-lt"/>
                <a:ea typeface="+mn-ea"/>
                <a:cs typeface="+mn-cs"/>
              </a:defRPr>
            </a:lvl7pPr>
            <a:lvl8pPr marL="3135087" indent="-209006" algn="l" defTabSz="836023" rtl="0" eaLnBrk="1" latinLnBrk="0" hangingPunct="1">
              <a:spcBef>
                <a:spcPct val="20000"/>
              </a:spcBef>
              <a:buFont typeface="Arial" pitchFamily="34" charset="0"/>
              <a:buChar char="•"/>
              <a:defRPr sz="1867" kern="1200">
                <a:solidFill>
                  <a:schemeClr val="tx1"/>
                </a:solidFill>
                <a:latin typeface="+mn-lt"/>
                <a:ea typeface="+mn-ea"/>
                <a:cs typeface="+mn-cs"/>
              </a:defRPr>
            </a:lvl8pPr>
            <a:lvl9pPr marL="3553098" indent="-209006" algn="l" defTabSz="836023" rtl="0" eaLnBrk="1" latinLnBrk="0" hangingPunct="1">
              <a:spcBef>
                <a:spcPct val="20000"/>
              </a:spcBef>
              <a:buFont typeface="Arial" pitchFamily="34" charset="0"/>
              <a:buChar char="•"/>
              <a:defRPr sz="1867" kern="1200">
                <a:solidFill>
                  <a:schemeClr val="tx1"/>
                </a:solidFill>
                <a:latin typeface="+mn-lt"/>
                <a:ea typeface="+mn-ea"/>
                <a:cs typeface="+mn-cs"/>
              </a:defRPr>
            </a:lvl9pPr>
          </a:lstStyle>
          <a:p>
            <a:pPr marL="0" marR="0">
              <a:lnSpc>
                <a:spcPct val="107000"/>
              </a:lnSpc>
              <a:spcBef>
                <a:spcPts val="0"/>
              </a:spcBef>
              <a:spcAft>
                <a:spcPts val="800"/>
              </a:spcAft>
            </a:pPr>
            <a:r>
              <a:rPr lang="en-US" sz="2600">
                <a:solidFill>
                  <a:schemeClr val="tx1">
                    <a:lumMod val="50000"/>
                  </a:schemeClr>
                </a:solidFill>
                <a:effectLst/>
                <a:ea typeface="Calibri" panose="020F0502020204030204" pitchFamily="34" charset="0"/>
                <a:cs typeface="Arial" panose="020B0604020202020204" pitchFamily="34" charset="0"/>
              </a:rPr>
              <a:t>Annually in the United States over 35,000 people succumb to antibiotic-resistant infections, with over 2.8 million annual infections estimated in CDC’s 2019 Antibiotic Resistance Threats Report. As sequencing </a:t>
            </a:r>
            <a:r>
              <a:rPr lang="en-US" sz="2600">
                <a:solidFill>
                  <a:schemeClr val="tx1">
                    <a:lumMod val="50000"/>
                  </a:schemeClr>
                </a:solidFill>
                <a:effectLst/>
                <a:ea typeface="Times New Roman" panose="02020603050405020304" pitchFamily="18" charset="0"/>
                <a:cs typeface="Arial" panose="020B0604020202020204" pitchFamily="34" charset="0"/>
              </a:rPr>
              <a:t>of antimicrobial resistant </a:t>
            </a:r>
            <a:r>
              <a:rPr lang="en-US" sz="2600">
                <a:solidFill>
                  <a:schemeClr val="tx1">
                    <a:lumMod val="50000"/>
                  </a:schemeClr>
                </a:solidFill>
                <a:effectLst/>
                <a:ea typeface="Calibri" panose="020F0502020204030204" pitchFamily="34" charset="0"/>
                <a:cs typeface="Arial" panose="020B0604020202020204" pitchFamily="34" charset="0"/>
              </a:rPr>
              <a:t>pathogens causing </a:t>
            </a:r>
            <a:r>
              <a:rPr lang="en-US" sz="2600">
                <a:solidFill>
                  <a:schemeClr val="tx1">
                    <a:lumMod val="50000"/>
                  </a:schemeClr>
                </a:solidFill>
                <a:effectLst/>
                <a:ea typeface="Times New Roman" panose="02020603050405020304" pitchFamily="18" charset="0"/>
                <a:cs typeface="Arial" panose="020B0604020202020204" pitchFamily="34" charset="0"/>
              </a:rPr>
              <a:t>healthcare-associated infections (HAIs) </a:t>
            </a:r>
            <a:r>
              <a:rPr lang="en-US" sz="2600">
                <a:solidFill>
                  <a:schemeClr val="tx1">
                    <a:lumMod val="50000"/>
                  </a:schemeClr>
                </a:solidFill>
                <a:effectLst/>
                <a:ea typeface="Calibri" panose="020F0502020204030204" pitchFamily="34" charset="0"/>
                <a:cs typeface="Arial" panose="020B0604020202020204" pitchFamily="34" charset="0"/>
              </a:rPr>
              <a:t>becomes increasingly prevalent in public health labs (PHLs), we are challenged by diverse IT requirements, computational resources, levels of bioinformatic expertise, and lack of free, accessible, standardized bioinformatic pipelines.</a:t>
            </a:r>
            <a:r>
              <a:rPr lang="en-US" sz="2600">
                <a:solidFill>
                  <a:schemeClr val="tx1">
                    <a:lumMod val="50000"/>
                  </a:schemeClr>
                </a:solidFill>
                <a:effectLst/>
                <a:ea typeface="Times New Roman" panose="02020603050405020304" pitchFamily="18" charset="0"/>
                <a:cs typeface="Arial" panose="020B0604020202020204" pitchFamily="34" charset="0"/>
              </a:rPr>
              <a:t> These variations make analysis, reproducibility, and comparisons difficult, highlighting the critical need to bridge the gap between public health lab (PHL) capabilities and analyses of data to support public health action for HAIs and antimicrobial resistance (AR).  </a:t>
            </a:r>
            <a:endParaRPr lang="en-US" sz="2600">
              <a:solidFill>
                <a:schemeClr val="tx1">
                  <a:lumMod val="50000"/>
                </a:schemeClr>
              </a:solidFill>
              <a:effectLst/>
              <a:ea typeface="Calibri" panose="020F050202020403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501693ED-577E-BE8B-91BF-B3ECF747651E}"/>
              </a:ext>
              <a:ext uri="{C183D7F6-B498-43B3-948B-1728B52AA6E4}">
                <adec:decorative xmlns:adec="http://schemas.microsoft.com/office/drawing/2017/decorative" val="0"/>
              </a:ext>
            </a:extLst>
          </p:cNvPr>
          <p:cNvSpPr/>
          <p:nvPr/>
        </p:nvSpPr>
        <p:spPr>
          <a:xfrm>
            <a:off x="0" y="8539246"/>
            <a:ext cx="13234737" cy="1039481"/>
          </a:xfrm>
          <a:prstGeom prst="rect">
            <a:avLst/>
          </a:prstGeom>
          <a:solidFill>
            <a:srgbClr val="0665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04792"/>
            <a:r>
              <a:rPr lang="en-US" sz="4267" b="1">
                <a:solidFill>
                  <a:schemeClr val="bg2"/>
                </a:solidFill>
                <a:latin typeface="Calibri" panose="020F0502020204030204" pitchFamily="34" charset="0"/>
              </a:rPr>
              <a:t>Methods</a:t>
            </a:r>
          </a:p>
        </p:txBody>
      </p:sp>
      <p:sp>
        <p:nvSpPr>
          <p:cNvPr id="48" name="Text Placeholder 21">
            <a:extLst>
              <a:ext uri="{FF2B5EF4-FFF2-40B4-BE49-F238E27FC236}">
                <a16:creationId xmlns:a16="http://schemas.microsoft.com/office/drawing/2014/main" id="{4368060E-4157-9185-8838-1D5CFFA5BF10}"/>
              </a:ext>
              <a:ext uri="{C183D7F6-B498-43B3-948B-1728B52AA6E4}">
                <adec:decorative xmlns:adec="http://schemas.microsoft.com/office/drawing/2017/decorative" val="0"/>
              </a:ext>
            </a:extLst>
          </p:cNvPr>
          <p:cNvSpPr txBox="1">
            <a:spLocks/>
          </p:cNvSpPr>
          <p:nvPr/>
        </p:nvSpPr>
        <p:spPr>
          <a:xfrm>
            <a:off x="271570" y="9619361"/>
            <a:ext cx="12744461" cy="4129296"/>
          </a:xfrm>
          <a:prstGeom prst="rect">
            <a:avLst/>
          </a:prstGeom>
        </p:spPr>
        <p:txBody>
          <a:bodyPr/>
          <a:lstStyle>
            <a:lvl1pPr marL="0" indent="0" algn="l" defTabSz="836023" rtl="0" eaLnBrk="1" latinLnBrk="0" hangingPunct="1">
              <a:spcBef>
                <a:spcPct val="20000"/>
              </a:spcBef>
              <a:buFont typeface="Arial" pitchFamily="34" charset="0"/>
              <a:buNone/>
              <a:defRPr sz="2000" b="1" kern="1200">
                <a:solidFill>
                  <a:schemeClr val="tx1"/>
                </a:solidFill>
                <a:latin typeface="+mn-lt"/>
                <a:ea typeface="+mn-ea"/>
                <a:cs typeface="+mn-cs"/>
              </a:defRPr>
            </a:lvl1pPr>
            <a:lvl2pPr marL="287352" indent="-107955" algn="l" defTabSz="836023" rtl="0" eaLnBrk="1" latinLnBrk="0" hangingPunct="1">
              <a:spcBef>
                <a:spcPct val="20000"/>
              </a:spcBef>
              <a:buFont typeface="Arial" panose="020B0604020202020204" pitchFamily="34" charset="0"/>
              <a:buChar char="•"/>
              <a:tabLst/>
              <a:defRPr sz="1400" kern="1200">
                <a:solidFill>
                  <a:schemeClr val="tx1"/>
                </a:solidFill>
                <a:latin typeface="+mn-lt"/>
                <a:ea typeface="+mn-ea"/>
                <a:cs typeface="+mn-cs"/>
              </a:defRPr>
            </a:lvl2pPr>
            <a:lvl3pPr marL="519139" indent="-119069" algn="l" defTabSz="836023" rtl="0" eaLnBrk="1" latinLnBrk="0" hangingPunct="1">
              <a:spcBef>
                <a:spcPct val="20000"/>
              </a:spcBef>
              <a:buFont typeface="Calibri" panose="020F0502020204030204" pitchFamily="34" charset="0"/>
              <a:buChar char="»"/>
              <a:tabLst>
                <a:tab pos="1028751" algn="l"/>
              </a:tabLst>
              <a:defRPr sz="1200" kern="1200">
                <a:solidFill>
                  <a:schemeClr val="tx1"/>
                </a:solidFill>
                <a:latin typeface="+mn-lt"/>
                <a:ea typeface="+mn-ea"/>
                <a:cs typeface="+mn-cs"/>
              </a:defRPr>
            </a:lvl3pPr>
            <a:lvl4pPr marL="682659" indent="-109543" algn="l" defTabSz="836023"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804904" indent="-122244" algn="l" defTabSz="836023" rtl="0" eaLnBrk="1" latinLnBrk="0" hangingPunct="1">
              <a:spcBef>
                <a:spcPct val="20000"/>
              </a:spcBef>
              <a:buFont typeface="Arial" pitchFamily="34" charset="0"/>
              <a:buChar char="»"/>
              <a:defRPr sz="900" kern="1200">
                <a:solidFill>
                  <a:schemeClr val="tx1"/>
                </a:solidFill>
                <a:latin typeface="+mn-lt"/>
                <a:ea typeface="+mn-ea"/>
                <a:cs typeface="+mn-cs"/>
              </a:defRPr>
            </a:lvl5pPr>
            <a:lvl6pPr marL="2299063" indent="-209006" algn="l" defTabSz="836023" rtl="0" eaLnBrk="1" latinLnBrk="0" hangingPunct="1">
              <a:spcBef>
                <a:spcPct val="20000"/>
              </a:spcBef>
              <a:buFont typeface="Arial" pitchFamily="34" charset="0"/>
              <a:buChar char="•"/>
              <a:defRPr sz="1867" kern="1200">
                <a:solidFill>
                  <a:schemeClr val="tx1"/>
                </a:solidFill>
                <a:latin typeface="+mn-lt"/>
                <a:ea typeface="+mn-ea"/>
                <a:cs typeface="+mn-cs"/>
              </a:defRPr>
            </a:lvl6pPr>
            <a:lvl7pPr marL="2717075" indent="-209006" algn="l" defTabSz="836023" rtl="0" eaLnBrk="1" latinLnBrk="0" hangingPunct="1">
              <a:spcBef>
                <a:spcPct val="20000"/>
              </a:spcBef>
              <a:buFont typeface="Arial" pitchFamily="34" charset="0"/>
              <a:buChar char="•"/>
              <a:defRPr sz="1867" kern="1200">
                <a:solidFill>
                  <a:schemeClr val="tx1"/>
                </a:solidFill>
                <a:latin typeface="+mn-lt"/>
                <a:ea typeface="+mn-ea"/>
                <a:cs typeface="+mn-cs"/>
              </a:defRPr>
            </a:lvl7pPr>
            <a:lvl8pPr marL="3135087" indent="-209006" algn="l" defTabSz="836023" rtl="0" eaLnBrk="1" latinLnBrk="0" hangingPunct="1">
              <a:spcBef>
                <a:spcPct val="20000"/>
              </a:spcBef>
              <a:buFont typeface="Arial" pitchFamily="34" charset="0"/>
              <a:buChar char="•"/>
              <a:defRPr sz="1867" kern="1200">
                <a:solidFill>
                  <a:schemeClr val="tx1"/>
                </a:solidFill>
                <a:latin typeface="+mn-lt"/>
                <a:ea typeface="+mn-ea"/>
                <a:cs typeface="+mn-cs"/>
              </a:defRPr>
            </a:lvl8pPr>
            <a:lvl9pPr marL="3553098" indent="-209006" algn="l" defTabSz="836023" rtl="0" eaLnBrk="1" latinLnBrk="0" hangingPunct="1">
              <a:spcBef>
                <a:spcPct val="20000"/>
              </a:spcBef>
              <a:buFont typeface="Arial" pitchFamily="34" charset="0"/>
              <a:buChar char="•"/>
              <a:defRPr sz="1867" kern="1200">
                <a:solidFill>
                  <a:schemeClr val="tx1"/>
                </a:solidFill>
                <a:latin typeface="+mn-lt"/>
                <a:ea typeface="+mn-ea"/>
                <a:cs typeface="+mn-cs"/>
              </a:defRPr>
            </a:lvl9pPr>
          </a:lstStyle>
          <a:p>
            <a:r>
              <a:rPr lang="en-US" sz="2800">
                <a:solidFill>
                  <a:schemeClr val="tx1">
                    <a:lumMod val="50000"/>
                  </a:schemeClr>
                </a:solidFill>
                <a:effectLst/>
                <a:ea typeface="Calibri" panose="020F0502020204030204" pitchFamily="34" charset="0"/>
                <a:cs typeface="Arial" panose="020B0604020202020204" pitchFamily="34" charset="0"/>
              </a:rPr>
              <a:t>To address these challenges, we developed </a:t>
            </a:r>
            <a:r>
              <a:rPr lang="en-US" sz="2800" err="1">
                <a:solidFill>
                  <a:schemeClr val="tx1">
                    <a:lumMod val="50000"/>
                  </a:schemeClr>
                </a:solidFill>
                <a:effectLst/>
                <a:ea typeface="Calibri" panose="020F0502020204030204" pitchFamily="34" charset="0"/>
                <a:cs typeface="Arial" panose="020B0604020202020204" pitchFamily="34" charset="0"/>
              </a:rPr>
              <a:t>PHoeNIx</a:t>
            </a:r>
            <a:r>
              <a:rPr lang="en-US" sz="2800">
                <a:solidFill>
                  <a:schemeClr val="tx1">
                    <a:lumMod val="50000"/>
                  </a:schemeClr>
                </a:solidFill>
                <a:effectLst/>
                <a:ea typeface="Calibri" panose="020F0502020204030204" pitchFamily="34" charset="0"/>
                <a:cs typeface="Arial" panose="020B0604020202020204" pitchFamily="34" charset="0"/>
              </a:rPr>
              <a:t> (Portable Healthcare Next generation Informatics), an open-source bioinformatic pipeline. It accepts Illumina paired-end reads or assemblies as input, and performs quality control, assembly (if needed), taxonomic identification, multilocus sequence typing (MLST), and identification of plasmid replicons, AR genes and select hypervirulence marker genes. </a:t>
            </a:r>
            <a:r>
              <a:rPr lang="en-US" sz="2800" err="1">
                <a:solidFill>
                  <a:schemeClr val="tx1">
                    <a:lumMod val="50000"/>
                  </a:schemeClr>
                </a:solidFill>
                <a:effectLst/>
                <a:ea typeface="Calibri" panose="020F0502020204030204" pitchFamily="34" charset="0"/>
                <a:cs typeface="Arial" panose="020B0604020202020204" pitchFamily="34" charset="0"/>
              </a:rPr>
              <a:t>PHoeNIx</a:t>
            </a:r>
            <a:r>
              <a:rPr lang="en-US" sz="2800">
                <a:solidFill>
                  <a:schemeClr val="tx1">
                    <a:lumMod val="50000"/>
                  </a:schemeClr>
                </a:solidFill>
                <a:effectLst/>
                <a:ea typeface="Calibri" panose="020F0502020204030204" pitchFamily="34" charset="0"/>
                <a:cs typeface="Arial" panose="020B0604020202020204" pitchFamily="34" charset="0"/>
              </a:rPr>
              <a:t> also flags novel AR gene variants and MLST profiles for submission to their appropriate database and generates submission forms for NCBI. Developed using </a:t>
            </a:r>
            <a:r>
              <a:rPr lang="en-US" sz="2800" err="1">
                <a:solidFill>
                  <a:schemeClr val="tx1">
                    <a:lumMod val="50000"/>
                  </a:schemeClr>
                </a:solidFill>
                <a:effectLst/>
                <a:ea typeface="Calibri" panose="020F0502020204030204" pitchFamily="34" charset="0"/>
                <a:cs typeface="Arial" panose="020B0604020202020204" pitchFamily="34" charset="0"/>
              </a:rPr>
              <a:t>Nextflow</a:t>
            </a:r>
            <a:r>
              <a:rPr lang="en-US" sz="2800">
                <a:solidFill>
                  <a:schemeClr val="tx1">
                    <a:lumMod val="50000"/>
                  </a:schemeClr>
                </a:solidFill>
                <a:effectLst/>
                <a:ea typeface="Calibri" panose="020F0502020204030204" pitchFamily="34" charset="0"/>
                <a:cs typeface="Arial" panose="020B0604020202020204" pitchFamily="34" charset="0"/>
              </a:rPr>
              <a:t> and </a:t>
            </a:r>
            <a:r>
              <a:rPr lang="en-US" sz="2800" err="1">
                <a:solidFill>
                  <a:schemeClr val="tx1">
                    <a:lumMod val="50000"/>
                  </a:schemeClr>
                </a:solidFill>
                <a:effectLst/>
                <a:ea typeface="Calibri" panose="020F0502020204030204" pitchFamily="34" charset="0"/>
                <a:cs typeface="Arial" panose="020B0604020202020204" pitchFamily="34" charset="0"/>
              </a:rPr>
              <a:t>nf</a:t>
            </a:r>
            <a:r>
              <a:rPr lang="en-US" sz="2800">
                <a:solidFill>
                  <a:schemeClr val="tx1">
                    <a:lumMod val="50000"/>
                  </a:schemeClr>
                </a:solidFill>
                <a:effectLst/>
                <a:ea typeface="Calibri" panose="020F0502020204030204" pitchFamily="34" charset="0"/>
                <a:cs typeface="Arial" panose="020B0604020202020204" pitchFamily="34" charset="0"/>
              </a:rPr>
              <a:t>-core best practices, </a:t>
            </a:r>
            <a:r>
              <a:rPr lang="en-US" sz="2800" err="1">
                <a:solidFill>
                  <a:schemeClr val="tx1">
                    <a:lumMod val="50000"/>
                  </a:schemeClr>
                </a:solidFill>
                <a:effectLst/>
                <a:ea typeface="Calibri" panose="020F0502020204030204" pitchFamily="34" charset="0"/>
                <a:cs typeface="Arial" panose="020B0604020202020204" pitchFamily="34" charset="0"/>
              </a:rPr>
              <a:t>PHoeNIx</a:t>
            </a:r>
            <a:r>
              <a:rPr lang="en-US" sz="2800">
                <a:solidFill>
                  <a:schemeClr val="tx1">
                    <a:lumMod val="50000"/>
                  </a:schemeClr>
                </a:solidFill>
                <a:effectLst/>
                <a:ea typeface="Calibri" panose="020F0502020204030204" pitchFamily="34" charset="0"/>
                <a:cs typeface="Arial" panose="020B0604020202020204" pitchFamily="34" charset="0"/>
              </a:rPr>
              <a:t> is platform-agnostic and utilizes containers for each step, ensuring easy installation and highly reproducible results across various computing infrastructures. Full documentation and code are available at </a:t>
            </a:r>
            <a:r>
              <a:rPr lang="en-US" sz="2800" u="sng">
                <a:solidFill>
                  <a:schemeClr val="bg1"/>
                </a:solidFill>
                <a:effectLst/>
                <a:ea typeface="Calibri" panose="020F050202020403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https://github.com/CDCgov/phoenix</a:t>
            </a:r>
            <a:r>
              <a:rPr lang="en-US" sz="2800" u="sng">
                <a:solidFill>
                  <a:schemeClr val="bg1"/>
                </a:solidFill>
                <a:effectLst/>
                <a:ea typeface="Calibri" panose="020F0502020204030204" pitchFamily="34" charset="0"/>
                <a:cs typeface="Arial" panose="020B0604020202020204" pitchFamily="34" charset="0"/>
              </a:rPr>
              <a:t> </a:t>
            </a:r>
            <a:r>
              <a:rPr lang="en-US" sz="2800">
                <a:effectLst/>
                <a:ea typeface="Calibri" panose="020F0502020204030204" pitchFamily="34" charset="0"/>
                <a:cs typeface="Arial" panose="020B0604020202020204" pitchFamily="34" charset="0"/>
              </a:rPr>
              <a:t>. </a:t>
            </a:r>
          </a:p>
          <a:p>
            <a:endParaRPr lang="en-US" sz="1600" u="sng">
              <a:latin typeface="Segoe UI" panose="020B0502040204020203" pitchFamily="34" charset="0"/>
              <a:cs typeface="Segoe UI" panose="020B0502040204020203" pitchFamily="34" charset="0"/>
            </a:endParaRPr>
          </a:p>
          <a:p>
            <a:endParaRPr lang="en-US" sz="2600">
              <a:latin typeface="Segoe UI" panose="020B0502040204020203" pitchFamily="34" charset="0"/>
              <a:cs typeface="Segoe UI" panose="020B0502040204020203" pitchFamily="34" charset="0"/>
            </a:endParaRPr>
          </a:p>
        </p:txBody>
      </p:sp>
      <p:sp>
        <p:nvSpPr>
          <p:cNvPr id="36" name="Rectangle 35">
            <a:extLst>
              <a:ext uri="{FF2B5EF4-FFF2-40B4-BE49-F238E27FC236}">
                <a16:creationId xmlns:a16="http://schemas.microsoft.com/office/drawing/2014/main" id="{E497F34F-6BBF-9363-5A17-D409948B3DA9}"/>
              </a:ext>
              <a:ext uri="{C183D7F6-B498-43B3-948B-1728B52AA6E4}">
                <adec:decorative xmlns:adec="http://schemas.microsoft.com/office/drawing/2017/decorative" val="0"/>
              </a:ext>
            </a:extLst>
          </p:cNvPr>
          <p:cNvSpPr/>
          <p:nvPr/>
        </p:nvSpPr>
        <p:spPr>
          <a:xfrm>
            <a:off x="13427242" y="3309503"/>
            <a:ext cx="17395942" cy="1039340"/>
          </a:xfrm>
          <a:prstGeom prst="rect">
            <a:avLst/>
          </a:prstGeom>
          <a:solidFill>
            <a:srgbClr val="9A3B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04792"/>
            <a:r>
              <a:rPr lang="en-US" sz="4267" b="1">
                <a:solidFill>
                  <a:schemeClr val="bg2"/>
                </a:solidFill>
                <a:latin typeface="Calibri" panose="020F0502020204030204" pitchFamily="34" charset="0"/>
              </a:rPr>
              <a:t>Results</a:t>
            </a:r>
          </a:p>
        </p:txBody>
      </p:sp>
      <p:sp>
        <p:nvSpPr>
          <p:cNvPr id="46" name="Text Placeholder 21">
            <a:extLst>
              <a:ext uri="{FF2B5EF4-FFF2-40B4-BE49-F238E27FC236}">
                <a16:creationId xmlns:a16="http://schemas.microsoft.com/office/drawing/2014/main" id="{4CBB5A69-3BFB-147F-F426-9CF2DC7B7788}"/>
              </a:ext>
              <a:ext uri="{C183D7F6-B498-43B3-948B-1728B52AA6E4}">
                <adec:decorative xmlns:adec="http://schemas.microsoft.com/office/drawing/2017/decorative" val="0"/>
              </a:ext>
            </a:extLst>
          </p:cNvPr>
          <p:cNvSpPr txBox="1">
            <a:spLocks/>
          </p:cNvSpPr>
          <p:nvPr/>
        </p:nvSpPr>
        <p:spPr>
          <a:xfrm>
            <a:off x="21782170" y="4528217"/>
            <a:ext cx="9348107" cy="1841071"/>
          </a:xfrm>
          <a:prstGeom prst="rect">
            <a:avLst/>
          </a:prstGeom>
        </p:spPr>
        <p:txBody>
          <a:bodyPr lIns="91440" tIns="45720" rIns="91440" bIns="45720" anchor="t"/>
          <a:lstStyle>
            <a:lvl1pPr marL="0" indent="0" algn="l" defTabSz="836023" rtl="0" eaLnBrk="1" latinLnBrk="0" hangingPunct="1">
              <a:spcBef>
                <a:spcPct val="20000"/>
              </a:spcBef>
              <a:buFont typeface="Arial" pitchFamily="34" charset="0"/>
              <a:buNone/>
              <a:defRPr sz="2000" b="1" kern="1200">
                <a:solidFill>
                  <a:schemeClr val="tx1"/>
                </a:solidFill>
                <a:latin typeface="+mn-lt"/>
                <a:ea typeface="+mn-ea"/>
                <a:cs typeface="+mn-cs"/>
              </a:defRPr>
            </a:lvl1pPr>
            <a:lvl2pPr marL="287352" indent="-107955" algn="l" defTabSz="836023" rtl="0" eaLnBrk="1" latinLnBrk="0" hangingPunct="1">
              <a:spcBef>
                <a:spcPct val="20000"/>
              </a:spcBef>
              <a:buFont typeface="Arial" panose="020B0604020202020204" pitchFamily="34" charset="0"/>
              <a:buChar char="•"/>
              <a:tabLst/>
              <a:defRPr sz="1400" kern="1200">
                <a:solidFill>
                  <a:schemeClr val="tx1"/>
                </a:solidFill>
                <a:latin typeface="+mn-lt"/>
                <a:ea typeface="+mn-ea"/>
                <a:cs typeface="+mn-cs"/>
              </a:defRPr>
            </a:lvl2pPr>
            <a:lvl3pPr marL="519139" indent="-119069" algn="l" defTabSz="836023" rtl="0" eaLnBrk="1" latinLnBrk="0" hangingPunct="1">
              <a:spcBef>
                <a:spcPct val="20000"/>
              </a:spcBef>
              <a:buFont typeface="Calibri" panose="020F0502020204030204" pitchFamily="34" charset="0"/>
              <a:buChar char="»"/>
              <a:tabLst>
                <a:tab pos="1028751" algn="l"/>
              </a:tabLst>
              <a:defRPr sz="1200" kern="1200">
                <a:solidFill>
                  <a:schemeClr val="tx1"/>
                </a:solidFill>
                <a:latin typeface="+mn-lt"/>
                <a:ea typeface="+mn-ea"/>
                <a:cs typeface="+mn-cs"/>
              </a:defRPr>
            </a:lvl3pPr>
            <a:lvl4pPr marL="682659" indent="-109543" algn="l" defTabSz="836023"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804904" indent="-122244" algn="l" defTabSz="836023" rtl="0" eaLnBrk="1" latinLnBrk="0" hangingPunct="1">
              <a:spcBef>
                <a:spcPct val="20000"/>
              </a:spcBef>
              <a:buFont typeface="Arial" pitchFamily="34" charset="0"/>
              <a:buChar char="»"/>
              <a:defRPr sz="900" kern="1200">
                <a:solidFill>
                  <a:schemeClr val="tx1"/>
                </a:solidFill>
                <a:latin typeface="+mn-lt"/>
                <a:ea typeface="+mn-ea"/>
                <a:cs typeface="+mn-cs"/>
              </a:defRPr>
            </a:lvl5pPr>
            <a:lvl6pPr marL="2299063" indent="-209006" algn="l" defTabSz="836023" rtl="0" eaLnBrk="1" latinLnBrk="0" hangingPunct="1">
              <a:spcBef>
                <a:spcPct val="20000"/>
              </a:spcBef>
              <a:buFont typeface="Arial" pitchFamily="34" charset="0"/>
              <a:buChar char="•"/>
              <a:defRPr sz="1867" kern="1200">
                <a:solidFill>
                  <a:schemeClr val="tx1"/>
                </a:solidFill>
                <a:latin typeface="+mn-lt"/>
                <a:ea typeface="+mn-ea"/>
                <a:cs typeface="+mn-cs"/>
              </a:defRPr>
            </a:lvl6pPr>
            <a:lvl7pPr marL="2717075" indent="-209006" algn="l" defTabSz="836023" rtl="0" eaLnBrk="1" latinLnBrk="0" hangingPunct="1">
              <a:spcBef>
                <a:spcPct val="20000"/>
              </a:spcBef>
              <a:buFont typeface="Arial" pitchFamily="34" charset="0"/>
              <a:buChar char="•"/>
              <a:defRPr sz="1867" kern="1200">
                <a:solidFill>
                  <a:schemeClr val="tx1"/>
                </a:solidFill>
                <a:latin typeface="+mn-lt"/>
                <a:ea typeface="+mn-ea"/>
                <a:cs typeface="+mn-cs"/>
              </a:defRPr>
            </a:lvl7pPr>
            <a:lvl8pPr marL="3135087" indent="-209006" algn="l" defTabSz="836023" rtl="0" eaLnBrk="1" latinLnBrk="0" hangingPunct="1">
              <a:spcBef>
                <a:spcPct val="20000"/>
              </a:spcBef>
              <a:buFont typeface="Arial" pitchFamily="34" charset="0"/>
              <a:buChar char="•"/>
              <a:defRPr sz="1867" kern="1200">
                <a:solidFill>
                  <a:schemeClr val="tx1"/>
                </a:solidFill>
                <a:latin typeface="+mn-lt"/>
                <a:ea typeface="+mn-ea"/>
                <a:cs typeface="+mn-cs"/>
              </a:defRPr>
            </a:lvl8pPr>
            <a:lvl9pPr marL="3553098" indent="-209006" algn="l" defTabSz="836023" rtl="0" eaLnBrk="1" latinLnBrk="0" hangingPunct="1">
              <a:spcBef>
                <a:spcPct val="20000"/>
              </a:spcBef>
              <a:buFont typeface="Arial" pitchFamily="34" charset="0"/>
              <a:buChar char="•"/>
              <a:defRPr sz="1867" kern="1200">
                <a:solidFill>
                  <a:schemeClr val="tx1"/>
                </a:solidFill>
                <a:latin typeface="+mn-lt"/>
                <a:ea typeface="+mn-ea"/>
                <a:cs typeface="+mn-cs"/>
              </a:defRPr>
            </a:lvl9pPr>
          </a:lstStyle>
          <a:p>
            <a:r>
              <a:rPr lang="en-US" sz="3200">
                <a:solidFill>
                  <a:srgbClr val="0D0D0D"/>
                </a:solidFill>
                <a:effectLst/>
                <a:ea typeface="Calibri" panose="020F0502020204030204" pitchFamily="34" charset="0"/>
                <a:cs typeface="Arial"/>
              </a:rPr>
              <a:t>Currently, 36 domestic PHLs and 4 international partners use </a:t>
            </a:r>
            <a:r>
              <a:rPr lang="en-US" sz="3200" err="1">
                <a:solidFill>
                  <a:srgbClr val="0D0D0D"/>
                </a:solidFill>
                <a:effectLst/>
                <a:ea typeface="Calibri" panose="020F0502020204030204" pitchFamily="34" charset="0"/>
                <a:cs typeface="Arial"/>
              </a:rPr>
              <a:t>PHoeNIx</a:t>
            </a:r>
            <a:r>
              <a:rPr lang="en-US" sz="3200">
                <a:solidFill>
                  <a:srgbClr val="0D0D0D"/>
                </a:solidFill>
                <a:effectLst/>
                <a:ea typeface="Calibri" panose="020F0502020204030204" pitchFamily="34" charset="0"/>
                <a:cs typeface="Arial"/>
              </a:rPr>
              <a:t> on 3 of the major platforms, demonstrating its widespread adoption.</a:t>
            </a:r>
            <a:r>
              <a:rPr lang="en-US" sz="3200">
                <a:effectLst/>
                <a:ea typeface="Calibri" panose="020F0502020204030204" pitchFamily="34" charset="0"/>
                <a:cs typeface="Arial"/>
              </a:rPr>
              <a:t> </a:t>
            </a:r>
          </a:p>
        </p:txBody>
      </p:sp>
      <p:sp>
        <p:nvSpPr>
          <p:cNvPr id="37" name="Rectangle 36">
            <a:extLst>
              <a:ext uri="{FF2B5EF4-FFF2-40B4-BE49-F238E27FC236}">
                <a16:creationId xmlns:a16="http://schemas.microsoft.com/office/drawing/2014/main" id="{F74470C8-E1B6-8693-E9E0-7F44F095FCEC}"/>
              </a:ext>
            </a:extLst>
          </p:cNvPr>
          <p:cNvSpPr/>
          <p:nvPr/>
        </p:nvSpPr>
        <p:spPr>
          <a:xfrm>
            <a:off x="31041474" y="3309504"/>
            <a:ext cx="12849726" cy="1039481"/>
          </a:xfrm>
          <a:prstGeom prst="rect">
            <a:avLst/>
          </a:prstGeom>
          <a:solidFill>
            <a:srgbClr val="0665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80990"/>
            <a:r>
              <a:rPr lang="en-US" sz="4267" b="1">
                <a:solidFill>
                  <a:schemeClr val="bg2"/>
                </a:solidFill>
                <a:latin typeface="Calibri" panose="020F0502020204030204" pitchFamily="34" charset="0"/>
              </a:rPr>
              <a:t>Conclusions</a:t>
            </a:r>
          </a:p>
        </p:txBody>
      </p:sp>
      <p:sp>
        <p:nvSpPr>
          <p:cNvPr id="49" name="Text Placeholder 21">
            <a:extLst>
              <a:ext uri="{FF2B5EF4-FFF2-40B4-BE49-F238E27FC236}">
                <a16:creationId xmlns:a16="http://schemas.microsoft.com/office/drawing/2014/main" id="{38A2265C-5154-0B3D-8099-2C576AAC5E04}"/>
              </a:ext>
              <a:ext uri="{C183D7F6-B498-43B3-948B-1728B52AA6E4}">
                <adec:decorative xmlns:adec="http://schemas.microsoft.com/office/drawing/2017/decorative" val="0"/>
              </a:ext>
            </a:extLst>
          </p:cNvPr>
          <p:cNvSpPr txBox="1">
            <a:spLocks/>
          </p:cNvSpPr>
          <p:nvPr/>
        </p:nvSpPr>
        <p:spPr>
          <a:xfrm>
            <a:off x="31014537" y="4229230"/>
            <a:ext cx="12876663" cy="5559147"/>
          </a:xfrm>
          <a:prstGeom prst="rect">
            <a:avLst/>
          </a:prstGeom>
        </p:spPr>
        <p:txBody>
          <a:bodyPr/>
          <a:lstStyle>
            <a:lvl1pPr marL="0" indent="0" algn="l" defTabSz="836023" rtl="0" eaLnBrk="1" latinLnBrk="0" hangingPunct="1">
              <a:spcBef>
                <a:spcPct val="20000"/>
              </a:spcBef>
              <a:buFont typeface="Arial" pitchFamily="34" charset="0"/>
              <a:buNone/>
              <a:defRPr sz="2000" b="1" kern="1200">
                <a:solidFill>
                  <a:schemeClr val="tx1"/>
                </a:solidFill>
                <a:latin typeface="+mn-lt"/>
                <a:ea typeface="+mn-ea"/>
                <a:cs typeface="+mn-cs"/>
              </a:defRPr>
            </a:lvl1pPr>
            <a:lvl2pPr marL="287352" indent="-107955" algn="l" defTabSz="836023" rtl="0" eaLnBrk="1" latinLnBrk="0" hangingPunct="1">
              <a:spcBef>
                <a:spcPct val="20000"/>
              </a:spcBef>
              <a:buFont typeface="Arial" panose="020B0604020202020204" pitchFamily="34" charset="0"/>
              <a:buChar char="•"/>
              <a:tabLst/>
              <a:defRPr sz="1400" kern="1200">
                <a:solidFill>
                  <a:schemeClr val="tx1"/>
                </a:solidFill>
                <a:latin typeface="+mn-lt"/>
                <a:ea typeface="+mn-ea"/>
                <a:cs typeface="+mn-cs"/>
              </a:defRPr>
            </a:lvl2pPr>
            <a:lvl3pPr marL="519139" indent="-119069" algn="l" defTabSz="836023" rtl="0" eaLnBrk="1" latinLnBrk="0" hangingPunct="1">
              <a:spcBef>
                <a:spcPct val="20000"/>
              </a:spcBef>
              <a:buFont typeface="Calibri" panose="020F0502020204030204" pitchFamily="34" charset="0"/>
              <a:buChar char="»"/>
              <a:tabLst>
                <a:tab pos="1028751" algn="l"/>
              </a:tabLst>
              <a:defRPr sz="1200" kern="1200">
                <a:solidFill>
                  <a:schemeClr val="tx1"/>
                </a:solidFill>
                <a:latin typeface="+mn-lt"/>
                <a:ea typeface="+mn-ea"/>
                <a:cs typeface="+mn-cs"/>
              </a:defRPr>
            </a:lvl3pPr>
            <a:lvl4pPr marL="682659" indent="-109543" algn="l" defTabSz="836023"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804904" indent="-122244" algn="l" defTabSz="836023" rtl="0" eaLnBrk="1" latinLnBrk="0" hangingPunct="1">
              <a:spcBef>
                <a:spcPct val="20000"/>
              </a:spcBef>
              <a:buFont typeface="Arial" pitchFamily="34" charset="0"/>
              <a:buChar char="»"/>
              <a:defRPr sz="900" kern="1200">
                <a:solidFill>
                  <a:schemeClr val="tx1"/>
                </a:solidFill>
                <a:latin typeface="+mn-lt"/>
                <a:ea typeface="+mn-ea"/>
                <a:cs typeface="+mn-cs"/>
              </a:defRPr>
            </a:lvl5pPr>
            <a:lvl6pPr marL="2299063" indent="-209006" algn="l" defTabSz="836023" rtl="0" eaLnBrk="1" latinLnBrk="0" hangingPunct="1">
              <a:spcBef>
                <a:spcPct val="20000"/>
              </a:spcBef>
              <a:buFont typeface="Arial" pitchFamily="34" charset="0"/>
              <a:buChar char="•"/>
              <a:defRPr sz="1867" kern="1200">
                <a:solidFill>
                  <a:schemeClr val="tx1"/>
                </a:solidFill>
                <a:latin typeface="+mn-lt"/>
                <a:ea typeface="+mn-ea"/>
                <a:cs typeface="+mn-cs"/>
              </a:defRPr>
            </a:lvl6pPr>
            <a:lvl7pPr marL="2717075" indent="-209006" algn="l" defTabSz="836023" rtl="0" eaLnBrk="1" latinLnBrk="0" hangingPunct="1">
              <a:spcBef>
                <a:spcPct val="20000"/>
              </a:spcBef>
              <a:buFont typeface="Arial" pitchFamily="34" charset="0"/>
              <a:buChar char="•"/>
              <a:defRPr sz="1867" kern="1200">
                <a:solidFill>
                  <a:schemeClr val="tx1"/>
                </a:solidFill>
                <a:latin typeface="+mn-lt"/>
                <a:ea typeface="+mn-ea"/>
                <a:cs typeface="+mn-cs"/>
              </a:defRPr>
            </a:lvl7pPr>
            <a:lvl8pPr marL="3135087" indent="-209006" algn="l" defTabSz="836023" rtl="0" eaLnBrk="1" latinLnBrk="0" hangingPunct="1">
              <a:spcBef>
                <a:spcPct val="20000"/>
              </a:spcBef>
              <a:buFont typeface="Arial" pitchFamily="34" charset="0"/>
              <a:buChar char="•"/>
              <a:defRPr sz="1867" kern="1200">
                <a:solidFill>
                  <a:schemeClr val="tx1"/>
                </a:solidFill>
                <a:latin typeface="+mn-lt"/>
                <a:ea typeface="+mn-ea"/>
                <a:cs typeface="+mn-cs"/>
              </a:defRPr>
            </a:lvl8pPr>
            <a:lvl9pPr marL="3553098" indent="-209006" algn="l" defTabSz="836023" rtl="0" eaLnBrk="1" latinLnBrk="0" hangingPunct="1">
              <a:spcBef>
                <a:spcPct val="20000"/>
              </a:spcBef>
              <a:buFont typeface="Arial" pitchFamily="34" charset="0"/>
              <a:buChar char="•"/>
              <a:defRPr sz="1867" kern="1200">
                <a:solidFill>
                  <a:schemeClr val="tx1"/>
                </a:solidFill>
                <a:latin typeface="+mn-lt"/>
                <a:ea typeface="+mn-ea"/>
                <a:cs typeface="+mn-cs"/>
              </a:defRPr>
            </a:lvl9pPr>
          </a:lstStyle>
          <a:p>
            <a:r>
              <a:rPr lang="en-US" sz="3200">
                <a:solidFill>
                  <a:schemeClr val="tx1">
                    <a:lumMod val="50000"/>
                  </a:schemeClr>
                </a:solidFill>
              </a:rPr>
              <a:t>PHoeNIx is a portable, reproducible pipeline that can be run on </a:t>
            </a:r>
            <a:r>
              <a:rPr lang="en-US" sz="3200" u="sng">
                <a:solidFill>
                  <a:schemeClr val="tx1">
                    <a:lumMod val="50000"/>
                  </a:schemeClr>
                </a:solidFill>
              </a:rPr>
              <a:t>all major platforms </a:t>
            </a:r>
            <a:r>
              <a:rPr lang="en-US" sz="3200">
                <a:solidFill>
                  <a:schemeClr val="tx1">
                    <a:lumMod val="50000"/>
                  </a:schemeClr>
                </a:solidFill>
              </a:rPr>
              <a:t>that public health labs use. </a:t>
            </a:r>
          </a:p>
          <a:p>
            <a:endParaRPr lang="en-US">
              <a:solidFill>
                <a:schemeClr val="tx1">
                  <a:lumMod val="50000"/>
                </a:schemeClr>
              </a:solidFill>
            </a:endParaRPr>
          </a:p>
          <a:p>
            <a:r>
              <a:rPr lang="en-US" sz="3200">
                <a:solidFill>
                  <a:schemeClr val="tx1">
                    <a:lumMod val="50000"/>
                  </a:schemeClr>
                </a:solidFill>
              </a:rPr>
              <a:t>Development of PHoeNIx continues and aims to reduce any barrier for PHLs to meet their local public health needs and the objectives of the AR Laboratory Network (AR Lab Network).</a:t>
            </a:r>
          </a:p>
          <a:p>
            <a:endParaRPr lang="en-US">
              <a:solidFill>
                <a:schemeClr val="tx1">
                  <a:lumMod val="50000"/>
                </a:schemeClr>
              </a:solidFill>
            </a:endParaRPr>
          </a:p>
          <a:p>
            <a:r>
              <a:rPr lang="en-US" sz="3200">
                <a:solidFill>
                  <a:schemeClr val="tx1">
                    <a:lumMod val="50000"/>
                  </a:schemeClr>
                </a:solidFill>
                <a:effectLst/>
                <a:ea typeface="Calibri" panose="020F0502020204030204" pitchFamily="34" charset="0"/>
                <a:cs typeface="Arial" panose="020B0604020202020204" pitchFamily="34" charset="0"/>
              </a:rPr>
              <a:t>PHoeNIx plays a pivotal role in achieving CDC’s mission of supporting PHLs with a resource, backed by CDC technical expertise and support, for rapidly detecting emerging HAI/AR threats as it offers a standardized approach for identifying and characterizing HAI bacterial pathogens along with subsequent data sharing. </a:t>
            </a:r>
          </a:p>
          <a:p>
            <a:endParaRPr lang="en-US" sz="3200"/>
          </a:p>
        </p:txBody>
      </p:sp>
      <p:sp>
        <p:nvSpPr>
          <p:cNvPr id="38" name="Rectangle 37">
            <a:extLst>
              <a:ext uri="{FF2B5EF4-FFF2-40B4-BE49-F238E27FC236}">
                <a16:creationId xmlns:a16="http://schemas.microsoft.com/office/drawing/2014/main" id="{86E0B493-D8BA-EE26-9F90-7F19EE01F178}"/>
              </a:ext>
            </a:extLst>
          </p:cNvPr>
          <p:cNvSpPr/>
          <p:nvPr/>
        </p:nvSpPr>
        <p:spPr>
          <a:xfrm>
            <a:off x="31013400" y="17035260"/>
            <a:ext cx="12877800" cy="1039481"/>
          </a:xfrm>
          <a:prstGeom prst="rect">
            <a:avLst/>
          </a:prstGeom>
          <a:solidFill>
            <a:srgbClr val="0665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80990"/>
            <a:r>
              <a:rPr lang="en-US" sz="4267" b="1">
                <a:solidFill>
                  <a:schemeClr val="bg2"/>
                </a:solidFill>
                <a:latin typeface="Calibri" panose="020F0502020204030204" pitchFamily="34" charset="0"/>
              </a:rPr>
              <a:t>Affiliates / Partners</a:t>
            </a:r>
          </a:p>
        </p:txBody>
      </p:sp>
      <p:sp>
        <p:nvSpPr>
          <p:cNvPr id="50" name="Text Placeholder 21">
            <a:extLst>
              <a:ext uri="{FF2B5EF4-FFF2-40B4-BE49-F238E27FC236}">
                <a16:creationId xmlns:a16="http://schemas.microsoft.com/office/drawing/2014/main" id="{9610AA2F-8B46-42FA-AA1A-51BD30358510}"/>
              </a:ext>
              <a:ext uri="{C183D7F6-B498-43B3-948B-1728B52AA6E4}">
                <adec:decorative xmlns:adec="http://schemas.microsoft.com/office/drawing/2017/decorative" val="0"/>
              </a:ext>
            </a:extLst>
          </p:cNvPr>
          <p:cNvSpPr txBox="1">
            <a:spLocks/>
          </p:cNvSpPr>
          <p:nvPr/>
        </p:nvSpPr>
        <p:spPr>
          <a:xfrm>
            <a:off x="31015692" y="18114164"/>
            <a:ext cx="10782591" cy="1640772"/>
          </a:xfrm>
          <a:prstGeom prst="rect">
            <a:avLst/>
          </a:prstGeom>
        </p:spPr>
        <p:txBody>
          <a:bodyPr/>
          <a:lstStyle>
            <a:lvl1pPr marL="0" indent="0" algn="l" defTabSz="836023" rtl="0" eaLnBrk="1" latinLnBrk="0" hangingPunct="1">
              <a:spcBef>
                <a:spcPct val="20000"/>
              </a:spcBef>
              <a:buFont typeface="Arial" pitchFamily="34" charset="0"/>
              <a:buNone/>
              <a:defRPr sz="2000" b="1" kern="1200">
                <a:solidFill>
                  <a:schemeClr val="tx1"/>
                </a:solidFill>
                <a:latin typeface="+mn-lt"/>
                <a:ea typeface="+mn-ea"/>
                <a:cs typeface="+mn-cs"/>
              </a:defRPr>
            </a:lvl1pPr>
            <a:lvl2pPr marL="287352" indent="-107955" algn="l" defTabSz="836023" rtl="0" eaLnBrk="1" latinLnBrk="0" hangingPunct="1">
              <a:spcBef>
                <a:spcPct val="20000"/>
              </a:spcBef>
              <a:buFont typeface="Arial" panose="020B0604020202020204" pitchFamily="34" charset="0"/>
              <a:buChar char="•"/>
              <a:tabLst/>
              <a:defRPr sz="1400" kern="1200">
                <a:solidFill>
                  <a:schemeClr val="tx1"/>
                </a:solidFill>
                <a:latin typeface="+mn-lt"/>
                <a:ea typeface="+mn-ea"/>
                <a:cs typeface="+mn-cs"/>
              </a:defRPr>
            </a:lvl2pPr>
            <a:lvl3pPr marL="519139" indent="-119069" algn="l" defTabSz="836023" rtl="0" eaLnBrk="1" latinLnBrk="0" hangingPunct="1">
              <a:spcBef>
                <a:spcPct val="20000"/>
              </a:spcBef>
              <a:buFont typeface="Calibri" panose="020F0502020204030204" pitchFamily="34" charset="0"/>
              <a:buChar char="»"/>
              <a:tabLst>
                <a:tab pos="1028751" algn="l"/>
              </a:tabLst>
              <a:defRPr sz="1200" kern="1200">
                <a:solidFill>
                  <a:schemeClr val="tx1"/>
                </a:solidFill>
                <a:latin typeface="+mn-lt"/>
                <a:ea typeface="+mn-ea"/>
                <a:cs typeface="+mn-cs"/>
              </a:defRPr>
            </a:lvl3pPr>
            <a:lvl4pPr marL="682659" indent="-109543" algn="l" defTabSz="836023"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804904" indent="-122244" algn="l" defTabSz="836023" rtl="0" eaLnBrk="1" latinLnBrk="0" hangingPunct="1">
              <a:spcBef>
                <a:spcPct val="20000"/>
              </a:spcBef>
              <a:buFont typeface="Arial" pitchFamily="34" charset="0"/>
              <a:buChar char="»"/>
              <a:defRPr sz="900" kern="1200">
                <a:solidFill>
                  <a:schemeClr val="tx1"/>
                </a:solidFill>
                <a:latin typeface="+mn-lt"/>
                <a:ea typeface="+mn-ea"/>
                <a:cs typeface="+mn-cs"/>
              </a:defRPr>
            </a:lvl5pPr>
            <a:lvl6pPr marL="2299063" indent="-209006" algn="l" defTabSz="836023" rtl="0" eaLnBrk="1" latinLnBrk="0" hangingPunct="1">
              <a:spcBef>
                <a:spcPct val="20000"/>
              </a:spcBef>
              <a:buFont typeface="Arial" pitchFamily="34" charset="0"/>
              <a:buChar char="•"/>
              <a:defRPr sz="1867" kern="1200">
                <a:solidFill>
                  <a:schemeClr val="tx1"/>
                </a:solidFill>
                <a:latin typeface="+mn-lt"/>
                <a:ea typeface="+mn-ea"/>
                <a:cs typeface="+mn-cs"/>
              </a:defRPr>
            </a:lvl6pPr>
            <a:lvl7pPr marL="2717075" indent="-209006" algn="l" defTabSz="836023" rtl="0" eaLnBrk="1" latinLnBrk="0" hangingPunct="1">
              <a:spcBef>
                <a:spcPct val="20000"/>
              </a:spcBef>
              <a:buFont typeface="Arial" pitchFamily="34" charset="0"/>
              <a:buChar char="•"/>
              <a:defRPr sz="1867" kern="1200">
                <a:solidFill>
                  <a:schemeClr val="tx1"/>
                </a:solidFill>
                <a:latin typeface="+mn-lt"/>
                <a:ea typeface="+mn-ea"/>
                <a:cs typeface="+mn-cs"/>
              </a:defRPr>
            </a:lvl7pPr>
            <a:lvl8pPr marL="3135087" indent="-209006" algn="l" defTabSz="836023" rtl="0" eaLnBrk="1" latinLnBrk="0" hangingPunct="1">
              <a:spcBef>
                <a:spcPct val="20000"/>
              </a:spcBef>
              <a:buFont typeface="Arial" pitchFamily="34" charset="0"/>
              <a:buChar char="•"/>
              <a:defRPr sz="1867" kern="1200">
                <a:solidFill>
                  <a:schemeClr val="tx1"/>
                </a:solidFill>
                <a:latin typeface="+mn-lt"/>
                <a:ea typeface="+mn-ea"/>
                <a:cs typeface="+mn-cs"/>
              </a:defRPr>
            </a:lvl8pPr>
            <a:lvl9pPr marL="3553098" indent="-209006" algn="l" defTabSz="836023" rtl="0" eaLnBrk="1" latinLnBrk="0" hangingPunct="1">
              <a:spcBef>
                <a:spcPct val="20000"/>
              </a:spcBef>
              <a:buFont typeface="Arial" pitchFamily="34" charset="0"/>
              <a:buChar char="•"/>
              <a:defRPr sz="1867" kern="1200">
                <a:solidFill>
                  <a:schemeClr val="tx1"/>
                </a:solidFill>
                <a:latin typeface="+mn-lt"/>
                <a:ea typeface="+mn-ea"/>
                <a:cs typeface="+mn-cs"/>
              </a:defRPr>
            </a:lvl9pPr>
          </a:lstStyle>
          <a:p>
            <a:pPr defTabSz="2507631">
              <a:spcBef>
                <a:spcPts val="0"/>
              </a:spcBef>
              <a:defRPr/>
            </a:pPr>
            <a:r>
              <a:rPr lang="en-US" sz="2400" b="0">
                <a:solidFill>
                  <a:srgbClr val="000000"/>
                </a:solidFill>
                <a:latin typeface="Calibri" panose="020F0502020204030204"/>
              </a:rPr>
              <a:t>We thank the labs of AR Lab Network for their tireless work identifying and tracking antimicrobial resistant threats in the United States. We appreciate the feedback from our beta testers, PHoeNIx community at-large, and </a:t>
            </a:r>
            <a:r>
              <a:rPr lang="en-US" sz="2400" b="0" err="1">
                <a:solidFill>
                  <a:srgbClr val="000000"/>
                </a:solidFill>
                <a:latin typeface="Calibri" panose="020F0502020204030204"/>
              </a:rPr>
              <a:t>StaPH</a:t>
            </a:r>
            <a:r>
              <a:rPr lang="en-US" sz="2400" b="0">
                <a:solidFill>
                  <a:srgbClr val="000000"/>
                </a:solidFill>
                <a:latin typeface="Calibri" panose="020F0502020204030204"/>
              </a:rPr>
              <a:t>-Bs hosting of containers that has greatly improved the functionality, output, and utility of the pipeline. </a:t>
            </a:r>
          </a:p>
        </p:txBody>
      </p:sp>
      <p:sp>
        <p:nvSpPr>
          <p:cNvPr id="41" name="TextBox 40">
            <a:extLst>
              <a:ext uri="{FF2B5EF4-FFF2-40B4-BE49-F238E27FC236}">
                <a16:creationId xmlns:a16="http://schemas.microsoft.com/office/drawing/2014/main" id="{A600FF9D-AA7A-0806-6750-F9282888F736}"/>
              </a:ext>
            </a:extLst>
          </p:cNvPr>
          <p:cNvSpPr txBox="1"/>
          <p:nvPr/>
        </p:nvSpPr>
        <p:spPr>
          <a:xfrm>
            <a:off x="38135380" y="1281168"/>
            <a:ext cx="2130878" cy="1590307"/>
          </a:xfrm>
          <a:prstGeom prst="rect">
            <a:avLst/>
          </a:prstGeom>
          <a:noFill/>
        </p:spPr>
        <p:txBody>
          <a:bodyPr wrap="square" rtlCol="0">
            <a:spAutoFit/>
          </a:bodyPr>
          <a:lstStyle/>
          <a:p>
            <a:r>
              <a:rPr lang="en-US" sz="1867">
                <a:solidFill>
                  <a:schemeClr val="tx2"/>
                </a:solidFill>
              </a:rPr>
              <a:t>Jill Hagey, PhD</a:t>
            </a:r>
          </a:p>
          <a:p>
            <a:r>
              <a:rPr lang="en-US" sz="2000">
                <a:solidFill>
                  <a:schemeClr val="tx2"/>
                </a:solidFill>
                <a:effectLst/>
                <a:latin typeface="Calibri" panose="020F0502020204030204" pitchFamily="34" charset="0"/>
                <a:ea typeface="Calibri" panose="020F0502020204030204" pitchFamily="34" charset="0"/>
                <a:cs typeface="Arial" panose="020B0604020202020204" pitchFamily="34" charset="0"/>
              </a:rPr>
              <a:t>Division of Healthcare Quality Promotion</a:t>
            </a:r>
          </a:p>
          <a:p>
            <a:r>
              <a:rPr lang="en-US" sz="1867">
                <a:solidFill>
                  <a:schemeClr val="tx2"/>
                </a:solidFill>
              </a:rPr>
              <a:t>qpk9@cdc.gov</a:t>
            </a:r>
          </a:p>
        </p:txBody>
      </p:sp>
      <p:sp>
        <p:nvSpPr>
          <p:cNvPr id="4" name="TextBox 3">
            <a:extLst>
              <a:ext uri="{FF2B5EF4-FFF2-40B4-BE49-F238E27FC236}">
                <a16:creationId xmlns:a16="http://schemas.microsoft.com/office/drawing/2014/main" id="{AA789229-F819-2E65-37D5-B967CCDAFC4A}"/>
              </a:ext>
            </a:extLst>
          </p:cNvPr>
          <p:cNvSpPr txBox="1"/>
          <p:nvPr/>
        </p:nvSpPr>
        <p:spPr>
          <a:xfrm rot="10800000" flipV="1">
            <a:off x="0" y="21433714"/>
            <a:ext cx="28850429" cy="511886"/>
          </a:xfrm>
          <a:prstGeom prst="rect">
            <a:avLst/>
          </a:prstGeom>
          <a:noFill/>
        </p:spPr>
        <p:txBody>
          <a:bodyPr wrap="square" lIns="186771" tIns="93384" rIns="186771" bIns="93384" rtlCol="0">
            <a:spAutoFit/>
          </a:bodyPr>
          <a:lstStyle/>
          <a:p>
            <a:pPr defTabSz="2561419">
              <a:defRPr/>
            </a:pPr>
            <a:r>
              <a:rPr lang="en-US" sz="2101">
                <a:solidFill>
                  <a:schemeClr val="bg2"/>
                </a:solidFill>
                <a:latin typeface="Calibri" pitchFamily="34" charset="0"/>
              </a:rPr>
              <a:t>cdc.gov | Contact CDC at: 1-800-CDC-INFO or cdc.gov/info  The findings and conclusions in this report are those of the authors and do not necessarily represent the official position of the Centers for Disease Control and Prevention.</a:t>
            </a:r>
          </a:p>
        </p:txBody>
      </p:sp>
      <p:pic>
        <p:nvPicPr>
          <p:cNvPr id="3" name="Picture 2" descr="CDC logo with trademark. A blue rectangle with a white border. In the center, white sans-serif letters &quot;CDC&quot; are displayed, with four white rays radiating diagonally from the bottom left to the top right behind the letters.">
            <a:extLst>
              <a:ext uri="{FF2B5EF4-FFF2-40B4-BE49-F238E27FC236}">
                <a16:creationId xmlns:a16="http://schemas.microsoft.com/office/drawing/2014/main" id="{CD6D5886-4A65-A0B3-F9B1-5F4A2D2F1CD1}"/>
              </a:ext>
            </a:extLst>
          </p:cNvPr>
          <p:cNvPicPr>
            <a:picLocks noChangeAspect="1"/>
          </p:cNvPicPr>
          <p:nvPr/>
        </p:nvPicPr>
        <p:blipFill>
          <a:blip r:embed="rId4"/>
          <a:stretch>
            <a:fillRect/>
          </a:stretch>
        </p:blipFill>
        <p:spPr>
          <a:xfrm>
            <a:off x="40467584" y="1301994"/>
            <a:ext cx="2458723" cy="1559383"/>
          </a:xfrm>
          <a:prstGeom prst="rect">
            <a:avLst/>
          </a:prstGeom>
        </p:spPr>
      </p:pic>
      <p:sp>
        <p:nvSpPr>
          <p:cNvPr id="2" name="Title 5">
            <a:extLst>
              <a:ext uri="{FF2B5EF4-FFF2-40B4-BE49-F238E27FC236}">
                <a16:creationId xmlns:a16="http://schemas.microsoft.com/office/drawing/2014/main" id="{3AC745FC-91DA-19EC-E438-1B99894488BA}"/>
              </a:ext>
              <a:ext uri="{C183D7F6-B498-43B3-948B-1728B52AA6E4}">
                <adec:decorative xmlns:adec="http://schemas.microsoft.com/office/drawing/2017/decorative" val="0"/>
              </a:ext>
            </a:extLst>
          </p:cNvPr>
          <p:cNvSpPr txBox="1">
            <a:spLocks/>
          </p:cNvSpPr>
          <p:nvPr/>
        </p:nvSpPr>
        <p:spPr>
          <a:xfrm>
            <a:off x="4767943" y="648929"/>
            <a:ext cx="33409018" cy="1112684"/>
          </a:xfrm>
          <a:prstGeom prst="rect">
            <a:avLst/>
          </a:prstGeom>
        </p:spPr>
        <p:txBody>
          <a:bodyPr anchor="ctr"/>
          <a:lstStyle>
            <a:lvl1pPr algn="ctr" defTabSz="626986" rtl="0" eaLnBrk="1" latinLnBrk="0" hangingPunct="1">
              <a:spcBef>
                <a:spcPct val="0"/>
              </a:spcBef>
              <a:buNone/>
              <a:defRPr sz="3000" kern="1200">
                <a:solidFill>
                  <a:schemeClr val="tx1"/>
                </a:solidFill>
                <a:latin typeface="+mj-lt"/>
                <a:ea typeface="+mj-ea"/>
                <a:cs typeface="+mj-cs"/>
              </a:defRPr>
            </a:lvl1pPr>
          </a:lstStyle>
          <a:p>
            <a:pPr marL="0" marR="0" algn="l">
              <a:lnSpc>
                <a:spcPct val="107000"/>
              </a:lnSpc>
              <a:spcBef>
                <a:spcPts val="0"/>
              </a:spcBef>
              <a:spcAft>
                <a:spcPts val="800"/>
              </a:spcAft>
            </a:pPr>
            <a:r>
              <a:rPr lang="en-US" sz="4800" b="0" i="0">
                <a:solidFill>
                  <a:srgbClr val="F0F6FC"/>
                </a:solidFill>
                <a:effectLst/>
                <a:latin typeface="-apple-system"/>
              </a:rPr>
              <a:t>🔥🐦🔥 </a:t>
            </a:r>
            <a:r>
              <a:rPr lang="en-US" sz="4800">
                <a:solidFill>
                  <a:schemeClr val="tx2"/>
                </a:solidFill>
              </a:rPr>
              <a:t>PHoeNIx: Platform-Agnostic Bioinformatic Pipeline for Strengthening CDC’s Antimicrobial Resistance Laboratory Network</a:t>
            </a:r>
          </a:p>
        </p:txBody>
      </p:sp>
      <p:pic>
        <p:nvPicPr>
          <p:cNvPr id="11" name="Picture 10">
            <a:extLst>
              <a:ext uri="{FF2B5EF4-FFF2-40B4-BE49-F238E27FC236}">
                <a16:creationId xmlns:a16="http://schemas.microsoft.com/office/drawing/2014/main" id="{9663A5C5-6066-C5F8-C947-00A7FCB553E9}"/>
              </a:ext>
            </a:extLst>
          </p:cNvPr>
          <p:cNvPicPr>
            <a:picLocks noChangeAspect="1"/>
          </p:cNvPicPr>
          <p:nvPr/>
        </p:nvPicPr>
        <p:blipFill>
          <a:blip r:embed="rId5"/>
          <a:stretch>
            <a:fillRect/>
          </a:stretch>
        </p:blipFill>
        <p:spPr>
          <a:xfrm>
            <a:off x="9221456" y="20304083"/>
            <a:ext cx="1848675" cy="617709"/>
          </a:xfrm>
          <a:prstGeom prst="rect">
            <a:avLst/>
          </a:prstGeom>
        </p:spPr>
      </p:pic>
      <p:pic>
        <p:nvPicPr>
          <p:cNvPr id="12" name="Picture 4" descr="What Is Git, GitHub And GitHub Desktop And Create A Git Repository In GitHub  Using GitHub Desktop">
            <a:extLst>
              <a:ext uri="{FF2B5EF4-FFF2-40B4-BE49-F238E27FC236}">
                <a16:creationId xmlns:a16="http://schemas.microsoft.com/office/drawing/2014/main" id="{ABE4DA52-6FFE-4B21-57EB-ED127012E05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12854" y="19488207"/>
            <a:ext cx="1848674" cy="75717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Software Intelligence Forum | 2022">
            <a:extLst>
              <a:ext uri="{FF2B5EF4-FFF2-40B4-BE49-F238E27FC236}">
                <a16:creationId xmlns:a16="http://schemas.microsoft.com/office/drawing/2014/main" id="{EB7B62D7-CF50-A70D-DC88-29C338A4488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16514" y="18453484"/>
            <a:ext cx="1752555" cy="930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8" descr="What is Microsoft Azure cloud services? - DataMounts">
            <a:extLst>
              <a:ext uri="{FF2B5EF4-FFF2-40B4-BE49-F238E27FC236}">
                <a16:creationId xmlns:a16="http://schemas.microsoft.com/office/drawing/2014/main" id="{8AB05F70-AA1C-A716-C83B-76A4F8DE03E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316997" y="18429886"/>
            <a:ext cx="1130031" cy="66739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Getting started with Amazon Web Services (AWS)">
            <a:extLst>
              <a:ext uri="{FF2B5EF4-FFF2-40B4-BE49-F238E27FC236}">
                <a16:creationId xmlns:a16="http://schemas.microsoft.com/office/drawing/2014/main" id="{507B3B49-CABC-8DB9-F123-78FE3C2F6B9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544416" y="18457063"/>
            <a:ext cx="1050271" cy="60180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Illumina | Illumina Connected Analytics">
            <a:extLst>
              <a:ext uri="{FF2B5EF4-FFF2-40B4-BE49-F238E27FC236}">
                <a16:creationId xmlns:a16="http://schemas.microsoft.com/office/drawing/2014/main" id="{E4E6FAE9-D001-3F05-F209-BCE5836FE624}"/>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t="20833" r="33775" b="41288"/>
          <a:stretch/>
        </p:blipFill>
        <p:spPr bwMode="auto">
          <a:xfrm>
            <a:off x="2074273" y="18855973"/>
            <a:ext cx="1848675" cy="73156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Image">
            <a:extLst>
              <a:ext uri="{FF2B5EF4-FFF2-40B4-BE49-F238E27FC236}">
                <a16:creationId xmlns:a16="http://schemas.microsoft.com/office/drawing/2014/main" id="{2225CCAE-4E31-3B5E-59E7-E7A4003761D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0741" y="19906454"/>
            <a:ext cx="1094286" cy="103239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3BF7BEE8-2253-D92C-D0D8-3B8991898109}"/>
              </a:ext>
            </a:extLst>
          </p:cNvPr>
          <p:cNvSpPr txBox="1"/>
          <p:nvPr/>
        </p:nvSpPr>
        <p:spPr>
          <a:xfrm>
            <a:off x="1113733" y="17553393"/>
            <a:ext cx="2104977" cy="619123"/>
          </a:xfrm>
          <a:prstGeom prst="rect">
            <a:avLst/>
          </a:prstGeom>
          <a:noFill/>
        </p:spPr>
        <p:txBody>
          <a:bodyPr wrap="square">
            <a:spAutoFit/>
          </a:bodyPr>
          <a:lstStyle/>
          <a:p>
            <a:r>
              <a:rPr lang="en-US" sz="3600" u="sng"/>
              <a:t>🔥 🐤 🔥</a:t>
            </a:r>
          </a:p>
        </p:txBody>
      </p:sp>
      <p:sp>
        <p:nvSpPr>
          <p:cNvPr id="19" name="TextBox 18">
            <a:extLst>
              <a:ext uri="{FF2B5EF4-FFF2-40B4-BE49-F238E27FC236}">
                <a16:creationId xmlns:a16="http://schemas.microsoft.com/office/drawing/2014/main" id="{43901F10-8EAF-7090-9FD2-CAB0700F87AD}"/>
              </a:ext>
            </a:extLst>
          </p:cNvPr>
          <p:cNvSpPr txBox="1"/>
          <p:nvPr/>
        </p:nvSpPr>
        <p:spPr>
          <a:xfrm>
            <a:off x="10077211" y="17442200"/>
            <a:ext cx="2104977" cy="619124"/>
          </a:xfrm>
          <a:prstGeom prst="rect">
            <a:avLst/>
          </a:prstGeom>
          <a:noFill/>
        </p:spPr>
        <p:txBody>
          <a:bodyPr wrap="square">
            <a:spAutoFit/>
          </a:bodyPr>
          <a:lstStyle/>
          <a:p>
            <a:r>
              <a:rPr lang="en-US" sz="3600" u="sng"/>
              <a:t>🔥 🐦🔥</a:t>
            </a:r>
          </a:p>
        </p:txBody>
      </p:sp>
      <p:sp>
        <p:nvSpPr>
          <p:cNvPr id="20" name="TextBox 19">
            <a:extLst>
              <a:ext uri="{FF2B5EF4-FFF2-40B4-BE49-F238E27FC236}">
                <a16:creationId xmlns:a16="http://schemas.microsoft.com/office/drawing/2014/main" id="{4B35DDF9-0784-7EF1-900A-C6142407BF87}"/>
              </a:ext>
            </a:extLst>
          </p:cNvPr>
          <p:cNvSpPr txBox="1"/>
          <p:nvPr/>
        </p:nvSpPr>
        <p:spPr>
          <a:xfrm>
            <a:off x="4812791" y="18273789"/>
            <a:ext cx="3421548" cy="1015663"/>
          </a:xfrm>
          <a:prstGeom prst="rect">
            <a:avLst/>
          </a:prstGeom>
          <a:noFill/>
        </p:spPr>
        <p:txBody>
          <a:bodyPr wrap="square">
            <a:spAutoFit/>
          </a:bodyPr>
          <a:lstStyle/>
          <a:p>
            <a:pPr algn="ctr"/>
            <a:r>
              <a:rPr lang="en-US" sz="3000" b="1"/>
              <a:t>From Drag &amp; Drop to Command Line</a:t>
            </a:r>
          </a:p>
        </p:txBody>
      </p:sp>
      <p:cxnSp>
        <p:nvCxnSpPr>
          <p:cNvPr id="21" name="Straight Arrow Connector 20">
            <a:extLst>
              <a:ext uri="{FF2B5EF4-FFF2-40B4-BE49-F238E27FC236}">
                <a16:creationId xmlns:a16="http://schemas.microsoft.com/office/drawing/2014/main" id="{B9F5639B-EF99-B913-0DEA-B081DB58E02F}"/>
              </a:ext>
            </a:extLst>
          </p:cNvPr>
          <p:cNvCxnSpPr/>
          <p:nvPr/>
        </p:nvCxnSpPr>
        <p:spPr>
          <a:xfrm>
            <a:off x="5261964" y="19514814"/>
            <a:ext cx="2475773" cy="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pic>
        <p:nvPicPr>
          <p:cNvPr id="22" name="Picture 2" descr="Acer Predator 21 X review: overpowered overkill - The Verge">
            <a:extLst>
              <a:ext uri="{FF2B5EF4-FFF2-40B4-BE49-F238E27FC236}">
                <a16:creationId xmlns:a16="http://schemas.microsoft.com/office/drawing/2014/main" id="{94A792A3-900E-882C-14F0-F2CF9CA1091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393055" y="19297718"/>
            <a:ext cx="1236487" cy="79052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6" descr="High Performance Computing (HPC) on OpenStack: a few recommendations.">
            <a:extLst>
              <a:ext uri="{FF2B5EF4-FFF2-40B4-BE49-F238E27FC236}">
                <a16:creationId xmlns:a16="http://schemas.microsoft.com/office/drawing/2014/main" id="{2248B15D-898F-4856-A5D6-20D75EFF0ABA}"/>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l="9415" t="9746" r="28007"/>
          <a:stretch/>
        </p:blipFill>
        <p:spPr bwMode="auto">
          <a:xfrm>
            <a:off x="11499768" y="20177855"/>
            <a:ext cx="1027201" cy="932963"/>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 descr="Broad Institute and Verily partner with Microsoft to accelerate the next  generation of the Terra platform for health and life science research |  Broad Institute">
            <a:extLst>
              <a:ext uri="{FF2B5EF4-FFF2-40B4-BE49-F238E27FC236}">
                <a16:creationId xmlns:a16="http://schemas.microsoft.com/office/drawing/2014/main" id="{35178C3B-E674-0707-09E4-9DC2BDAE3CC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5065" y="18568557"/>
            <a:ext cx="1687776" cy="1186379"/>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56B4D596-4FBC-AB84-BC6B-F33909124190}"/>
              </a:ext>
            </a:extLst>
          </p:cNvPr>
          <p:cNvSpPr txBox="1"/>
          <p:nvPr/>
        </p:nvSpPr>
        <p:spPr>
          <a:xfrm>
            <a:off x="31242000" y="11418220"/>
            <a:ext cx="12649200" cy="5221814"/>
          </a:xfrm>
          <a:prstGeom prst="rect">
            <a:avLst/>
          </a:prstGeom>
          <a:noFill/>
        </p:spPr>
        <p:txBody>
          <a:bodyPr wrap="square">
            <a:spAutoFit/>
          </a:bodyPr>
          <a:lstStyle/>
          <a:p>
            <a:pPr marL="0" marR="0">
              <a:lnSpc>
                <a:spcPct val="107000"/>
              </a:lnSpc>
              <a:spcBef>
                <a:spcPts val="0"/>
              </a:spcBef>
              <a:spcAft>
                <a:spcPts val="800"/>
              </a:spcAft>
            </a:pPr>
            <a:r>
              <a:rPr lang="en-US" sz="3200" b="1" u="sng">
                <a:solidFill>
                  <a:srgbClr val="0D0D0D"/>
                </a:solidFill>
                <a:effectLst/>
                <a:ea typeface="Calibri" panose="020F0502020204030204" pitchFamily="34" charset="0"/>
                <a:cs typeface="Arial" panose="020B0604020202020204" pitchFamily="34" charset="0"/>
              </a:rPr>
              <a:t>The PHoeNIx Universe of software is expanding to include:</a:t>
            </a:r>
          </a:p>
          <a:p>
            <a:pPr marL="457200" marR="0" indent="-457200">
              <a:lnSpc>
                <a:spcPct val="107000"/>
              </a:lnSpc>
              <a:spcBef>
                <a:spcPts val="0"/>
              </a:spcBef>
              <a:spcAft>
                <a:spcPts val="800"/>
              </a:spcAft>
              <a:buFont typeface="Arial" panose="020B0604020202020204" pitchFamily="34" charset="0"/>
              <a:buChar char="•"/>
            </a:pPr>
            <a:r>
              <a:rPr lang="en-US" sz="3200" b="1">
                <a:solidFill>
                  <a:srgbClr val="0D0D0D"/>
                </a:solidFill>
                <a:effectLst/>
                <a:ea typeface="Calibri" panose="020F0502020204030204" pitchFamily="34" charset="0"/>
                <a:cs typeface="Arial" panose="020B0604020202020204" pitchFamily="34" charset="0"/>
              </a:rPr>
              <a:t>Long-read sequence data as input</a:t>
            </a:r>
          </a:p>
          <a:p>
            <a:pPr marL="457200" marR="0" indent="-457200">
              <a:lnSpc>
                <a:spcPct val="107000"/>
              </a:lnSpc>
              <a:spcBef>
                <a:spcPts val="0"/>
              </a:spcBef>
              <a:spcAft>
                <a:spcPts val="800"/>
              </a:spcAft>
              <a:buFont typeface="Arial" panose="020B0604020202020204" pitchFamily="34" charset="0"/>
              <a:buChar char="•"/>
            </a:pPr>
            <a:r>
              <a:rPr lang="en-US" sz="3200" b="1">
                <a:solidFill>
                  <a:srgbClr val="0D0D0D"/>
                </a:solidFill>
                <a:ea typeface="Calibri" panose="020F0502020204030204" pitchFamily="34" charset="0"/>
                <a:cs typeface="Arial" panose="020B0604020202020204" pitchFamily="34" charset="0"/>
              </a:rPr>
              <a:t>S</a:t>
            </a:r>
            <a:r>
              <a:rPr lang="en-US" sz="3200" b="1">
                <a:solidFill>
                  <a:srgbClr val="0D0D0D"/>
                </a:solidFill>
                <a:effectLst/>
                <a:ea typeface="Calibri" panose="020F0502020204030204" pitchFamily="34" charset="0"/>
                <a:cs typeface="Arial" panose="020B0604020202020204" pitchFamily="34" charset="0"/>
              </a:rPr>
              <a:t>pecies-specific sub-workflows (</a:t>
            </a:r>
            <a:r>
              <a:rPr lang="en-US" sz="3200" b="1" i="1">
                <a:solidFill>
                  <a:srgbClr val="0D0D0D"/>
                </a:solidFill>
                <a:effectLst/>
                <a:ea typeface="Calibri" panose="020F0502020204030204" pitchFamily="34" charset="0"/>
                <a:cs typeface="Arial" panose="020B0604020202020204" pitchFamily="34" charset="0"/>
              </a:rPr>
              <a:t>C. difficile, S. aureus, </a:t>
            </a:r>
            <a:r>
              <a:rPr lang="en-US" sz="3200" b="1" i="1">
                <a:solidFill>
                  <a:srgbClr val="0D0D0D"/>
                </a:solidFill>
                <a:ea typeface="Calibri" panose="020F0502020204030204" pitchFamily="34" charset="0"/>
                <a:cs typeface="Arial" panose="020B0604020202020204" pitchFamily="34" charset="0"/>
              </a:rPr>
              <a:t>E. coli</a:t>
            </a:r>
            <a:r>
              <a:rPr lang="en-US" sz="3200" b="1">
                <a:solidFill>
                  <a:srgbClr val="0D0D0D"/>
                </a:solidFill>
                <a:effectLst/>
                <a:ea typeface="Calibri" panose="020F0502020204030204" pitchFamily="34" charset="0"/>
                <a:cs typeface="Arial" panose="020B0604020202020204" pitchFamily="34" charset="0"/>
              </a:rPr>
              <a:t>)</a:t>
            </a:r>
          </a:p>
          <a:p>
            <a:pPr marL="457200" marR="0" indent="-457200">
              <a:lnSpc>
                <a:spcPct val="107000"/>
              </a:lnSpc>
              <a:spcBef>
                <a:spcPts val="0"/>
              </a:spcBef>
              <a:spcAft>
                <a:spcPts val="800"/>
              </a:spcAft>
              <a:buFont typeface="Arial" panose="020B0604020202020204" pitchFamily="34" charset="0"/>
              <a:buChar char="•"/>
            </a:pPr>
            <a:r>
              <a:rPr lang="en-US" sz="3200">
                <a:cs typeface="Segoe UI" panose="020B0502040204020203" pitchFamily="34" charset="0"/>
              </a:rPr>
              <a:t>🔥🌿🐦🔥 </a:t>
            </a:r>
            <a:r>
              <a:rPr lang="en-US" sz="3200" b="1" err="1">
                <a:solidFill>
                  <a:srgbClr val="0D0D0D"/>
                </a:solidFill>
                <a:ea typeface="Calibri" panose="020F0502020204030204" pitchFamily="34" charset="0"/>
                <a:cs typeface="Arial" panose="020B0604020202020204" pitchFamily="34" charset="0"/>
              </a:rPr>
              <a:t>PhyloPHoeNIx</a:t>
            </a:r>
            <a:r>
              <a:rPr lang="en-US" sz="3200" b="1">
                <a:solidFill>
                  <a:srgbClr val="0D0D0D"/>
                </a:solidFill>
                <a:ea typeface="Calibri" panose="020F0502020204030204" pitchFamily="34" charset="0"/>
                <a:cs typeface="Arial" panose="020B0604020202020204" pitchFamily="34" charset="0"/>
              </a:rPr>
              <a:t>: </a:t>
            </a:r>
            <a:r>
              <a:rPr lang="en-US" sz="3200" b="1">
                <a:solidFill>
                  <a:srgbClr val="0D0D0D"/>
                </a:solidFill>
                <a:effectLst/>
                <a:ea typeface="Calibri" panose="020F0502020204030204" pitchFamily="34" charset="0"/>
                <a:cs typeface="Arial" panose="020B0604020202020204" pitchFamily="34" charset="0"/>
              </a:rPr>
              <a:t>pipeline for relatedness determination. This pipeline is meant to be run in tandem with PHoeNIx, supporting outbreak investigations through phylogenomic analyses of isolates suspected to be part of an outbreak. </a:t>
            </a:r>
            <a:endParaRPr lang="en-US" sz="3200" b="1">
              <a:solidFill>
                <a:srgbClr val="0D0D0D"/>
              </a:solidFill>
              <a:ea typeface="Calibri" panose="020F0502020204030204" pitchFamily="34" charset="0"/>
              <a:cs typeface="Arial" panose="020B0604020202020204" pitchFamily="34" charset="0"/>
            </a:endParaRPr>
          </a:p>
          <a:p>
            <a:pPr marL="0" lvl="1">
              <a:lnSpc>
                <a:spcPct val="107000"/>
              </a:lnSpc>
              <a:spcAft>
                <a:spcPts val="800"/>
              </a:spcAft>
            </a:pPr>
            <a:r>
              <a:rPr lang="en-US" sz="3200" b="1">
                <a:solidFill>
                  <a:srgbClr val="0D0D0D"/>
                </a:solidFill>
                <a:effectLst/>
                <a:ea typeface="Calibri" panose="020F0502020204030204" pitchFamily="34" charset="0"/>
                <a:cs typeface="Arial" panose="020B0604020202020204" pitchFamily="34" charset="0"/>
              </a:rPr>
              <a:t>These tools enhance local, national and international capacity for utilizing sequence data for HAI/AR surveillance and outbreak investigations. </a:t>
            </a:r>
            <a:endParaRPr lang="en-US" sz="3200" b="1">
              <a:effectLst/>
              <a:ea typeface="Calibri" panose="020F0502020204030204" pitchFamily="34" charset="0"/>
              <a:cs typeface="Arial" panose="020B0604020202020204" pitchFamily="34" charset="0"/>
            </a:endParaRPr>
          </a:p>
        </p:txBody>
      </p:sp>
      <p:sp>
        <p:nvSpPr>
          <p:cNvPr id="39" name="Rectangle 38">
            <a:extLst>
              <a:ext uri="{FF2B5EF4-FFF2-40B4-BE49-F238E27FC236}">
                <a16:creationId xmlns:a16="http://schemas.microsoft.com/office/drawing/2014/main" id="{6B162EFB-F178-D8E7-3B5A-54F7EC8F22A8}"/>
              </a:ext>
            </a:extLst>
          </p:cNvPr>
          <p:cNvSpPr/>
          <p:nvPr/>
        </p:nvSpPr>
        <p:spPr>
          <a:xfrm>
            <a:off x="31013400" y="10151983"/>
            <a:ext cx="12877800" cy="1039481"/>
          </a:xfrm>
          <a:prstGeom prst="rect">
            <a:avLst/>
          </a:prstGeom>
          <a:solidFill>
            <a:srgbClr val="0665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80990"/>
            <a:r>
              <a:rPr lang="en-US" sz="4267" b="1">
                <a:solidFill>
                  <a:schemeClr val="bg2"/>
                </a:solidFill>
                <a:latin typeface="Calibri" panose="020F0502020204030204" pitchFamily="34" charset="0"/>
              </a:rPr>
              <a:t>Future Directions</a:t>
            </a:r>
          </a:p>
        </p:txBody>
      </p:sp>
      <p:pic>
        <p:nvPicPr>
          <p:cNvPr id="1026" name="Picture 2" descr="@StaPH-B">
            <a:extLst>
              <a:ext uri="{FF2B5EF4-FFF2-40B4-BE49-F238E27FC236}">
                <a16:creationId xmlns:a16="http://schemas.microsoft.com/office/drawing/2014/main" id="{641B3198-37C9-A463-65FA-F0A31EB332FC}"/>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4545814" y="19659600"/>
            <a:ext cx="1436914" cy="143691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 qr code with a black background&#10;&#10;Description automatically generated">
            <a:extLst>
              <a:ext uri="{FF2B5EF4-FFF2-40B4-BE49-F238E27FC236}">
                <a16:creationId xmlns:a16="http://schemas.microsoft.com/office/drawing/2014/main" id="{9F18B50A-8590-1F44-87D9-84A77F7B7604}"/>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725516" y="18823868"/>
            <a:ext cx="2165684" cy="2207331"/>
          </a:xfrm>
          <a:prstGeom prst="rect">
            <a:avLst/>
          </a:prstGeom>
          <a:noFill/>
          <a:extLst>
            <a:ext uri="{909E8E84-426E-40DD-AFC4-6F175D3DCCD1}">
              <a14:hiddenFill xmlns:a14="http://schemas.microsoft.com/office/drawing/2010/main">
                <a:solidFill>
                  <a:srgbClr val="FFFFFF"/>
                </a:solidFill>
              </a14:hiddenFill>
            </a:ext>
          </a:extLst>
        </p:spPr>
      </p:pic>
      <p:sp>
        <p:nvSpPr>
          <p:cNvPr id="87" name="Title 5">
            <a:extLst>
              <a:ext uri="{FF2B5EF4-FFF2-40B4-BE49-F238E27FC236}">
                <a16:creationId xmlns:a16="http://schemas.microsoft.com/office/drawing/2014/main" id="{AFA3B158-0935-2752-0756-BDC69FB79F37}"/>
              </a:ext>
              <a:ext uri="{C183D7F6-B498-43B3-948B-1728B52AA6E4}">
                <adec:decorative xmlns:adec="http://schemas.microsoft.com/office/drawing/2017/decorative" val="0"/>
              </a:ext>
            </a:extLst>
          </p:cNvPr>
          <p:cNvSpPr txBox="1">
            <a:spLocks/>
          </p:cNvSpPr>
          <p:nvPr/>
        </p:nvSpPr>
        <p:spPr>
          <a:xfrm>
            <a:off x="0" y="0"/>
            <a:ext cx="14839095" cy="1637071"/>
          </a:xfrm>
          <a:prstGeom prst="rect">
            <a:avLst/>
          </a:prstGeom>
        </p:spPr>
        <p:txBody>
          <a:bodyPr anchor="ctr"/>
          <a:lstStyle>
            <a:lvl1pPr algn="ctr" defTabSz="626986" rtl="0" eaLnBrk="1" latinLnBrk="0" hangingPunct="1">
              <a:spcBef>
                <a:spcPct val="0"/>
              </a:spcBef>
              <a:buNone/>
              <a:defRPr sz="3000" kern="1200">
                <a:solidFill>
                  <a:schemeClr val="tx1"/>
                </a:solidFill>
                <a:latin typeface="+mj-lt"/>
                <a:ea typeface="+mj-ea"/>
                <a:cs typeface="+mj-cs"/>
              </a:defRPr>
            </a:lvl1pPr>
          </a:lstStyle>
          <a:p>
            <a:pPr marL="0" marR="0" algn="l">
              <a:lnSpc>
                <a:spcPct val="107000"/>
              </a:lnSpc>
              <a:spcBef>
                <a:spcPts val="0"/>
              </a:spcBef>
              <a:spcAft>
                <a:spcPts val="800"/>
              </a:spcAft>
            </a:pPr>
            <a:r>
              <a:rPr lang="en-US" sz="3800">
                <a:solidFill>
                  <a:schemeClr val="tx2"/>
                </a:solidFill>
              </a:rPr>
              <a:t>Poster #: EPI-MON-122</a:t>
            </a:r>
          </a:p>
          <a:p>
            <a:pPr marL="0" marR="0" algn="l">
              <a:lnSpc>
                <a:spcPct val="107000"/>
              </a:lnSpc>
              <a:spcBef>
                <a:spcPts val="0"/>
              </a:spcBef>
              <a:spcAft>
                <a:spcPts val="800"/>
              </a:spcAft>
            </a:pPr>
            <a:r>
              <a:rPr lang="en-US" sz="3800">
                <a:solidFill>
                  <a:schemeClr val="tx2"/>
                </a:solidFill>
              </a:rPr>
              <a:t>10/14/2024</a:t>
            </a:r>
          </a:p>
        </p:txBody>
      </p:sp>
      <p:pic>
        <p:nvPicPr>
          <p:cNvPr id="1030" name="Picture 6" descr="AR Lab Network logo. A high-tech map of the United States with gradient colors of teal, blue, purple, dark red, red and orange-red.">
            <a:extLst>
              <a:ext uri="{FF2B5EF4-FFF2-40B4-BE49-F238E27FC236}">
                <a16:creationId xmlns:a16="http://schemas.microsoft.com/office/drawing/2014/main" id="{9473A48B-54A8-D0F9-EF5C-8734E6AA46A4}"/>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6270521" y="19798393"/>
            <a:ext cx="2445067" cy="1232807"/>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87" descr="CDC logo with trademark. A blue rectangle with a white border. In the center, white sans-serif letters &quot;CDC&quot; are displayed, with four white rays radiating diagonally from the bottom left to the top right behind the letters.">
            <a:extLst>
              <a:ext uri="{FF2B5EF4-FFF2-40B4-BE49-F238E27FC236}">
                <a16:creationId xmlns:a16="http://schemas.microsoft.com/office/drawing/2014/main" id="{CE8F3C26-F32B-CD4A-5E60-3EE2FC22B663}"/>
              </a:ext>
            </a:extLst>
          </p:cNvPr>
          <p:cNvPicPr>
            <a:picLocks noChangeAspect="1"/>
          </p:cNvPicPr>
          <p:nvPr/>
        </p:nvPicPr>
        <p:blipFill>
          <a:blip r:embed="rId4"/>
          <a:stretch>
            <a:fillRect/>
          </a:stretch>
        </p:blipFill>
        <p:spPr>
          <a:xfrm>
            <a:off x="38921813" y="19936117"/>
            <a:ext cx="1638359" cy="1039088"/>
          </a:xfrm>
          <a:prstGeom prst="rect">
            <a:avLst/>
          </a:prstGeom>
        </p:spPr>
      </p:pic>
      <p:grpSp>
        <p:nvGrpSpPr>
          <p:cNvPr id="123" name="Group 122">
            <a:extLst>
              <a:ext uri="{FF2B5EF4-FFF2-40B4-BE49-F238E27FC236}">
                <a16:creationId xmlns:a16="http://schemas.microsoft.com/office/drawing/2014/main" id="{BAFB5F11-AB3A-4221-D351-BCF013B661F3}"/>
              </a:ext>
            </a:extLst>
          </p:cNvPr>
          <p:cNvGrpSpPr/>
          <p:nvPr/>
        </p:nvGrpSpPr>
        <p:grpSpPr>
          <a:xfrm>
            <a:off x="13687566" y="4467977"/>
            <a:ext cx="7471971" cy="6745454"/>
            <a:chOff x="23336892" y="12225338"/>
            <a:chExt cx="7209783" cy="6491287"/>
          </a:xfrm>
        </p:grpSpPr>
        <p:sp>
          <p:nvSpPr>
            <p:cNvPr id="120" name="Rectangle 119">
              <a:extLst>
                <a:ext uri="{FF2B5EF4-FFF2-40B4-BE49-F238E27FC236}">
                  <a16:creationId xmlns:a16="http://schemas.microsoft.com/office/drawing/2014/main" id="{B76E2B2B-34C2-7D8B-310C-60CE22E8D7AD}"/>
                </a:ext>
              </a:extLst>
            </p:cNvPr>
            <p:cNvSpPr/>
            <p:nvPr/>
          </p:nvSpPr>
          <p:spPr>
            <a:xfrm>
              <a:off x="23347680" y="12225338"/>
              <a:ext cx="7184707" cy="581025"/>
            </a:xfrm>
            <a:prstGeom prst="rect">
              <a:avLst/>
            </a:prstGeom>
            <a:solidFill>
              <a:srgbClr val="FFFFFF"/>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06501A39-8C49-ED2D-63A6-81CFA601AC8C}"/>
                </a:ext>
              </a:extLst>
            </p:cNvPr>
            <p:cNvSpPr/>
            <p:nvPr/>
          </p:nvSpPr>
          <p:spPr>
            <a:xfrm>
              <a:off x="23347680" y="18135600"/>
              <a:ext cx="7185660" cy="581025"/>
            </a:xfrm>
            <a:prstGeom prst="rect">
              <a:avLst/>
            </a:prstGeom>
            <a:solidFill>
              <a:srgbClr val="FFFFFF"/>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5" name="Group 104">
              <a:extLst>
                <a:ext uri="{FF2B5EF4-FFF2-40B4-BE49-F238E27FC236}">
                  <a16:creationId xmlns:a16="http://schemas.microsoft.com/office/drawing/2014/main" id="{66867005-531D-B930-3258-396598C4DA3E}"/>
                </a:ext>
              </a:extLst>
            </p:cNvPr>
            <p:cNvGrpSpPr/>
            <p:nvPr/>
          </p:nvGrpSpPr>
          <p:grpSpPr>
            <a:xfrm>
              <a:off x="23336892" y="12465632"/>
              <a:ext cx="7209783" cy="6061359"/>
              <a:chOff x="4982217" y="386873"/>
              <a:chExt cx="7209783" cy="6061359"/>
            </a:xfrm>
          </p:grpSpPr>
          <p:pic>
            <p:nvPicPr>
              <p:cNvPr id="106" name="Picture 105">
                <a:extLst>
                  <a:ext uri="{FF2B5EF4-FFF2-40B4-BE49-F238E27FC236}">
                    <a16:creationId xmlns:a16="http://schemas.microsoft.com/office/drawing/2014/main" id="{902FC439-0F67-B287-ECC5-B2FAB49586E7}"/>
                  </a:ext>
                </a:extLst>
              </p:cNvPr>
              <p:cNvPicPr>
                <a:picLocks noChangeAspect="1"/>
              </p:cNvPicPr>
              <p:nvPr/>
            </p:nvPicPr>
            <p:blipFill rotWithShape="1">
              <a:blip r:embed="rId18">
                <a:extLst>
                  <a:ext uri="{28A0092B-C50C-407E-A947-70E740481C1C}">
                    <a14:useLocalDpi xmlns:a14="http://schemas.microsoft.com/office/drawing/2010/main" val="0"/>
                  </a:ext>
                </a:extLst>
              </a:blip>
              <a:srcRect t="1092"/>
              <a:stretch/>
            </p:blipFill>
            <p:spPr>
              <a:xfrm>
                <a:off x="4982217" y="673583"/>
                <a:ext cx="7209783" cy="5454445"/>
              </a:xfrm>
              <a:prstGeom prst="rect">
                <a:avLst/>
              </a:prstGeom>
            </p:spPr>
          </p:pic>
          <p:pic>
            <p:nvPicPr>
              <p:cNvPr id="107" name="Picture 2">
                <a:extLst>
                  <a:ext uri="{FF2B5EF4-FFF2-40B4-BE49-F238E27FC236}">
                    <a16:creationId xmlns:a16="http://schemas.microsoft.com/office/drawing/2014/main" id="{B60282B0-B68D-5592-4577-044220D2D99C}"/>
                  </a:ext>
                </a:extLst>
              </p:cNvPr>
              <p:cNvPicPr>
                <a:picLocks noChangeAspect="1" noChangeArrowheads="1"/>
              </p:cNvPicPr>
              <p:nvPr/>
            </p:nvPicPr>
            <p:blipFill rotWithShape="1">
              <a:blip r:embed="rId19">
                <a:extLst>
                  <a:ext uri="{28A0092B-C50C-407E-A947-70E740481C1C}">
                    <a14:useLocalDpi xmlns:a14="http://schemas.microsoft.com/office/drawing/2010/main" val="0"/>
                  </a:ext>
                </a:extLst>
              </a:blip>
              <a:srcRect l="9692" t="14013" r="9719" b="15023"/>
              <a:stretch/>
            </p:blipFill>
            <p:spPr bwMode="auto">
              <a:xfrm>
                <a:off x="8306802" y="6080072"/>
                <a:ext cx="768888" cy="368160"/>
              </a:xfrm>
              <a:prstGeom prst="rect">
                <a:avLst/>
              </a:prstGeom>
              <a:noFill/>
              <a:extLst>
                <a:ext uri="{909E8E84-426E-40DD-AFC4-6F175D3DCCD1}">
                  <a14:hiddenFill xmlns:a14="http://schemas.microsoft.com/office/drawing/2010/main">
                    <a:solidFill>
                      <a:srgbClr val="FFFFFF"/>
                    </a:solidFill>
                  </a14:hiddenFill>
                </a:ext>
              </a:extLst>
            </p:spPr>
          </p:pic>
          <p:sp>
            <p:nvSpPr>
              <p:cNvPr id="108" name="TextBox 107">
                <a:extLst>
                  <a:ext uri="{FF2B5EF4-FFF2-40B4-BE49-F238E27FC236}">
                    <a16:creationId xmlns:a16="http://schemas.microsoft.com/office/drawing/2014/main" id="{2BA9B754-CB87-6D90-8AA9-5EF2EA70816B}"/>
                  </a:ext>
                </a:extLst>
              </p:cNvPr>
              <p:cNvSpPr txBox="1"/>
              <p:nvPr/>
            </p:nvSpPr>
            <p:spPr>
              <a:xfrm>
                <a:off x="6472767" y="386873"/>
                <a:ext cx="3776133" cy="461665"/>
              </a:xfrm>
              <a:prstGeom prst="rect">
                <a:avLst/>
              </a:prstGeom>
              <a:noFill/>
            </p:spPr>
            <p:txBody>
              <a:bodyPr wrap="square" rtlCol="0">
                <a:spAutoFit/>
              </a:bodyPr>
              <a:lstStyle/>
              <a:p>
                <a:r>
                  <a:rPr lang="en-US" sz="2400" b="1" u="sng">
                    <a:latin typeface="Times New Roman" panose="02020603050405020304" pitchFamily="18" charset="0"/>
                    <a:cs typeface="Times New Roman" panose="02020603050405020304" pitchFamily="18" charset="0"/>
                  </a:rPr>
                  <a:t>PHoeNIx v2.1.1 Workflow</a:t>
                </a:r>
              </a:p>
            </p:txBody>
          </p:sp>
          <p:pic>
            <p:nvPicPr>
              <p:cNvPr id="109" name="Picture 108" descr="Diagram, schematic&#10;&#10;Description automatically generated">
                <a:extLst>
                  <a:ext uri="{FF2B5EF4-FFF2-40B4-BE49-F238E27FC236}">
                    <a16:creationId xmlns:a16="http://schemas.microsoft.com/office/drawing/2014/main" id="{B9CA2FEF-E58D-1343-1D43-B91396EC400D}"/>
                  </a:ext>
                </a:extLst>
              </p:cNvPr>
              <p:cNvPicPr>
                <a:picLocks noChangeAspect="1"/>
              </p:cNvPicPr>
              <p:nvPr/>
            </p:nvPicPr>
            <p:blipFill rotWithShape="1">
              <a:blip r:embed="rId20">
                <a:extLst>
                  <a:ext uri="{28A0092B-C50C-407E-A947-70E740481C1C}">
                    <a14:useLocalDpi xmlns:a14="http://schemas.microsoft.com/office/drawing/2010/main" val="0"/>
                  </a:ext>
                </a:extLst>
              </a:blip>
              <a:srcRect l="48428" t="10503" r="24209" b="63485"/>
              <a:stretch/>
            </p:blipFill>
            <p:spPr>
              <a:xfrm>
                <a:off x="8304685" y="1138970"/>
                <a:ext cx="2066478" cy="1359070"/>
              </a:xfrm>
              <a:prstGeom prst="rect">
                <a:avLst/>
              </a:prstGeom>
            </p:spPr>
          </p:pic>
          <p:pic>
            <p:nvPicPr>
              <p:cNvPr id="110" name="Content Placeholder 4" descr="Diagram&#10;&#10;Description automatically generated">
                <a:extLst>
                  <a:ext uri="{FF2B5EF4-FFF2-40B4-BE49-F238E27FC236}">
                    <a16:creationId xmlns:a16="http://schemas.microsoft.com/office/drawing/2014/main" id="{47E52C9A-5633-009B-13DE-A9E56FED3EC0}"/>
                  </a:ext>
                </a:extLst>
              </p:cNvPr>
              <p:cNvPicPr>
                <a:picLocks noChangeAspect="1"/>
              </p:cNvPicPr>
              <p:nvPr/>
            </p:nvPicPr>
            <p:blipFill rotWithShape="1">
              <a:blip r:embed="rId21">
                <a:extLst>
                  <a:ext uri="{28A0092B-C50C-407E-A947-70E740481C1C}">
                    <a14:useLocalDpi xmlns:a14="http://schemas.microsoft.com/office/drawing/2010/main" val="0"/>
                  </a:ext>
                </a:extLst>
              </a:blip>
              <a:srcRect l="2342" t="16652" r="75606" b="40754"/>
              <a:stretch/>
            </p:blipFill>
            <p:spPr>
              <a:xfrm>
                <a:off x="5284738" y="962825"/>
                <a:ext cx="1479393" cy="2232874"/>
              </a:xfrm>
              <a:prstGeom prst="rect">
                <a:avLst/>
              </a:prstGeom>
            </p:spPr>
          </p:pic>
          <p:sp>
            <p:nvSpPr>
              <p:cNvPr id="111" name="Right Brace 110">
                <a:extLst>
                  <a:ext uri="{FF2B5EF4-FFF2-40B4-BE49-F238E27FC236}">
                    <a16:creationId xmlns:a16="http://schemas.microsoft.com/office/drawing/2014/main" id="{E24B47E3-BB86-2587-C63C-EF2D6304B706}"/>
                  </a:ext>
                </a:extLst>
              </p:cNvPr>
              <p:cNvSpPr/>
              <p:nvPr/>
            </p:nvSpPr>
            <p:spPr>
              <a:xfrm rot="5400000">
                <a:off x="8558125" y="4128740"/>
                <a:ext cx="330020" cy="3453046"/>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22" name="Rectangle 121">
              <a:extLst>
                <a:ext uri="{FF2B5EF4-FFF2-40B4-BE49-F238E27FC236}">
                  <a16:creationId xmlns:a16="http://schemas.microsoft.com/office/drawing/2014/main" id="{242151A6-7003-8912-EFA7-6E06F02B2614}"/>
                </a:ext>
              </a:extLst>
            </p:cNvPr>
            <p:cNvSpPr/>
            <p:nvPr/>
          </p:nvSpPr>
          <p:spPr>
            <a:xfrm>
              <a:off x="25055513" y="12892088"/>
              <a:ext cx="2957512" cy="176212"/>
            </a:xfrm>
            <a:prstGeom prst="rect">
              <a:avLst/>
            </a:prstGeom>
            <a:solidFill>
              <a:srgbClr val="FFFFFF"/>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47" name="Group 1046">
            <a:extLst>
              <a:ext uri="{FF2B5EF4-FFF2-40B4-BE49-F238E27FC236}">
                <a16:creationId xmlns:a16="http://schemas.microsoft.com/office/drawing/2014/main" id="{5AE9A61C-4C16-7F89-57EB-32915A12FA11}"/>
              </a:ext>
            </a:extLst>
          </p:cNvPr>
          <p:cNvGrpSpPr/>
          <p:nvPr/>
        </p:nvGrpSpPr>
        <p:grpSpPr>
          <a:xfrm>
            <a:off x="13618029" y="11658600"/>
            <a:ext cx="7671707" cy="4898571"/>
            <a:chOff x="22922128" y="7380514"/>
            <a:chExt cx="7119722" cy="4201052"/>
          </a:xfrm>
        </p:grpSpPr>
        <p:pic>
          <p:nvPicPr>
            <p:cNvPr id="1036" name="Picture 1035" descr="A graph of a number of isolating&#10;&#10;Description automatically generated">
              <a:extLst>
                <a:ext uri="{FF2B5EF4-FFF2-40B4-BE49-F238E27FC236}">
                  <a16:creationId xmlns:a16="http://schemas.microsoft.com/office/drawing/2014/main" id="{C5C75BF1-C154-455B-EC33-51B1F422C7B9}"/>
                </a:ext>
              </a:extLst>
            </p:cNvPr>
            <p:cNvPicPr>
              <a:picLocks noChangeAspect="1"/>
            </p:cNvPicPr>
            <p:nvPr/>
          </p:nvPicPr>
          <p:blipFill>
            <a:blip r:embed="rId22"/>
            <a:stretch>
              <a:fillRect/>
            </a:stretch>
          </p:blipFill>
          <p:spPr>
            <a:xfrm>
              <a:off x="22922128" y="7380514"/>
              <a:ext cx="5881472" cy="4201052"/>
            </a:xfrm>
            <a:prstGeom prst="rect">
              <a:avLst/>
            </a:prstGeom>
          </p:spPr>
        </p:pic>
        <p:cxnSp>
          <p:nvCxnSpPr>
            <p:cNvPr id="1038" name="Straight Arrow Connector 1037">
              <a:extLst>
                <a:ext uri="{FF2B5EF4-FFF2-40B4-BE49-F238E27FC236}">
                  <a16:creationId xmlns:a16="http://schemas.microsoft.com/office/drawing/2014/main" id="{4EAA09D2-7118-5287-5D97-8097CABBA4A3}"/>
                </a:ext>
              </a:extLst>
            </p:cNvPr>
            <p:cNvCxnSpPr/>
            <p:nvPr/>
          </p:nvCxnSpPr>
          <p:spPr>
            <a:xfrm>
              <a:off x="27143242" y="8349916"/>
              <a:ext cx="252664" cy="43313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39" name="TextBox 1038">
              <a:extLst>
                <a:ext uri="{FF2B5EF4-FFF2-40B4-BE49-F238E27FC236}">
                  <a16:creationId xmlns:a16="http://schemas.microsoft.com/office/drawing/2014/main" id="{F88F8E5F-37E2-B048-899C-5992A9C4F293}"/>
                </a:ext>
              </a:extLst>
            </p:cNvPr>
            <p:cNvSpPr txBox="1"/>
            <p:nvPr/>
          </p:nvSpPr>
          <p:spPr>
            <a:xfrm>
              <a:off x="25831800" y="7760368"/>
              <a:ext cx="1660358" cy="923330"/>
            </a:xfrm>
            <a:prstGeom prst="rect">
              <a:avLst/>
            </a:prstGeom>
            <a:noFill/>
          </p:spPr>
          <p:txBody>
            <a:bodyPr wrap="square" rtlCol="0">
              <a:spAutoFit/>
            </a:bodyPr>
            <a:lstStyle/>
            <a:p>
              <a:pPr algn="ctr"/>
              <a:r>
                <a:rPr lang="en-US" sz="1800">
                  <a:solidFill>
                    <a:srgbClr val="FF0000"/>
                  </a:solidFill>
                </a:rPr>
                <a:t>35 Additional State labs funded </a:t>
              </a:r>
            </a:p>
          </p:txBody>
        </p:sp>
        <p:sp>
          <p:nvSpPr>
            <p:cNvPr id="1040" name="Rectangle 1039">
              <a:extLst>
                <a:ext uri="{FF2B5EF4-FFF2-40B4-BE49-F238E27FC236}">
                  <a16:creationId xmlns:a16="http://schemas.microsoft.com/office/drawing/2014/main" id="{CD2B623D-BE9A-59DF-585E-787116FA4554}"/>
                </a:ext>
              </a:extLst>
            </p:cNvPr>
            <p:cNvSpPr/>
            <p:nvPr/>
          </p:nvSpPr>
          <p:spPr>
            <a:xfrm>
              <a:off x="28791568" y="7391400"/>
              <a:ext cx="1193132" cy="4170947"/>
            </a:xfrm>
            <a:prstGeom prst="rect">
              <a:avLst/>
            </a:prstGeom>
            <a:solidFill>
              <a:srgbClr val="FFFFFF"/>
            </a:solid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bg2"/>
                  </a:solidFill>
                </a:rPr>
                <a:t>*</a:t>
              </a:r>
            </a:p>
          </p:txBody>
        </p:sp>
        <p:sp>
          <p:nvSpPr>
            <p:cNvPr id="1043" name="TextBox 1042">
              <a:extLst>
                <a:ext uri="{FF2B5EF4-FFF2-40B4-BE49-F238E27FC236}">
                  <a16:creationId xmlns:a16="http://schemas.microsoft.com/office/drawing/2014/main" id="{32F3EA15-29E1-E7DA-8292-3FA0C22B949C}"/>
                </a:ext>
              </a:extLst>
            </p:cNvPr>
            <p:cNvSpPr txBox="1"/>
            <p:nvPr/>
          </p:nvSpPr>
          <p:spPr>
            <a:xfrm>
              <a:off x="29098875" y="10763250"/>
              <a:ext cx="942975" cy="738664"/>
            </a:xfrm>
            <a:prstGeom prst="rect">
              <a:avLst/>
            </a:prstGeom>
            <a:noFill/>
          </p:spPr>
          <p:txBody>
            <a:bodyPr wrap="square" rtlCol="0">
              <a:spAutoFit/>
            </a:bodyPr>
            <a:lstStyle/>
            <a:p>
              <a:r>
                <a:rPr lang="en-US" sz="1400"/>
                <a:t>*Data through 8/25/24 </a:t>
              </a:r>
            </a:p>
          </p:txBody>
        </p:sp>
        <p:sp>
          <p:nvSpPr>
            <p:cNvPr id="1044" name="TextBox 1043">
              <a:extLst>
                <a:ext uri="{FF2B5EF4-FFF2-40B4-BE49-F238E27FC236}">
                  <a16:creationId xmlns:a16="http://schemas.microsoft.com/office/drawing/2014/main" id="{E616A64E-DF0B-9F7E-592F-072C5D6A55BA}"/>
                </a:ext>
              </a:extLst>
            </p:cNvPr>
            <p:cNvSpPr txBox="1"/>
            <p:nvPr/>
          </p:nvSpPr>
          <p:spPr>
            <a:xfrm>
              <a:off x="28508325" y="9067800"/>
              <a:ext cx="1495425" cy="338554"/>
            </a:xfrm>
            <a:prstGeom prst="rect">
              <a:avLst/>
            </a:prstGeom>
            <a:noFill/>
          </p:spPr>
          <p:txBody>
            <a:bodyPr wrap="square" rtlCol="0">
              <a:spAutoFit/>
            </a:bodyPr>
            <a:lstStyle/>
            <a:p>
              <a:r>
                <a:rPr lang="en-US" sz="1600"/>
                <a:t>*</a:t>
              </a:r>
            </a:p>
          </p:txBody>
        </p:sp>
      </p:grpSp>
      <p:pic>
        <p:nvPicPr>
          <p:cNvPr id="1053" name="Picture 1052">
            <a:extLst>
              <a:ext uri="{FF2B5EF4-FFF2-40B4-BE49-F238E27FC236}">
                <a16:creationId xmlns:a16="http://schemas.microsoft.com/office/drawing/2014/main" id="{EB4B22F1-3DB7-E54D-0E3F-B565E58431C0}"/>
              </a:ext>
            </a:extLst>
          </p:cNvPr>
          <p:cNvPicPr>
            <a:picLocks noChangeAspect="1"/>
          </p:cNvPicPr>
          <p:nvPr/>
        </p:nvPicPr>
        <p:blipFill>
          <a:blip r:embed="rId23"/>
          <a:stretch>
            <a:fillRect/>
          </a:stretch>
        </p:blipFill>
        <p:spPr>
          <a:xfrm>
            <a:off x="2013373" y="20089505"/>
            <a:ext cx="1935898" cy="655003"/>
          </a:xfrm>
          <a:prstGeom prst="rect">
            <a:avLst/>
          </a:prstGeom>
        </p:spPr>
      </p:pic>
      <p:sp>
        <p:nvSpPr>
          <p:cNvPr id="1055" name="TextBox 1054">
            <a:extLst>
              <a:ext uri="{FF2B5EF4-FFF2-40B4-BE49-F238E27FC236}">
                <a16:creationId xmlns:a16="http://schemas.microsoft.com/office/drawing/2014/main" id="{3EC2FCCE-CB27-945A-24F3-04121144112E}"/>
              </a:ext>
            </a:extLst>
          </p:cNvPr>
          <p:cNvSpPr txBox="1"/>
          <p:nvPr/>
        </p:nvSpPr>
        <p:spPr>
          <a:xfrm>
            <a:off x="261257" y="14761843"/>
            <a:ext cx="6792686" cy="2246769"/>
          </a:xfrm>
          <a:prstGeom prst="rect">
            <a:avLst/>
          </a:prstGeom>
          <a:noFill/>
        </p:spPr>
        <p:txBody>
          <a:bodyPr wrap="square" numCol="1">
            <a:spAutoFit/>
          </a:bodyPr>
          <a:lstStyle/>
          <a:p>
            <a:r>
              <a:rPr lang="en-US" sz="2800" b="1" u="sng">
                <a:cs typeface="Segoe UI" panose="020B0502040204020203" pitchFamily="34" charset="0"/>
              </a:rPr>
              <a:t>Considerations for pipeline development:</a:t>
            </a:r>
          </a:p>
          <a:p>
            <a:pPr marL="285750" indent="-285750">
              <a:buFont typeface="Arial" panose="020B0604020202020204" pitchFamily="34" charset="0"/>
              <a:buChar char="•"/>
            </a:pPr>
            <a:r>
              <a:rPr lang="en-US" sz="2800" b="1">
                <a:cs typeface="Segoe UI" panose="020B0502040204020203" pitchFamily="34" charset="0"/>
              </a:rPr>
              <a:t>Portable and reproducible</a:t>
            </a:r>
          </a:p>
          <a:p>
            <a:pPr marL="285750" indent="-285750">
              <a:buFont typeface="Arial" panose="020B0604020202020204" pitchFamily="34" charset="0"/>
              <a:buChar char="•"/>
            </a:pPr>
            <a:r>
              <a:rPr lang="en-US" sz="2800" b="1">
                <a:cs typeface="Segoe UI" panose="020B0502040204020203" pitchFamily="34" charset="0"/>
              </a:rPr>
              <a:t>Open source</a:t>
            </a:r>
          </a:p>
          <a:p>
            <a:pPr marL="285750" indent="-285750">
              <a:buFont typeface="Arial" panose="020B0604020202020204" pitchFamily="34" charset="0"/>
              <a:buChar char="•"/>
            </a:pPr>
            <a:r>
              <a:rPr lang="en-US" sz="2800" b="1">
                <a:cs typeface="Segoe UI" panose="020B0502040204020203" pitchFamily="34" charset="0"/>
              </a:rPr>
              <a:t>Accessible on HPC/Cloud/Terra/CLI/ICA</a:t>
            </a:r>
          </a:p>
          <a:p>
            <a:pPr marL="285750" indent="-285750">
              <a:buFont typeface="Arial" panose="020B0604020202020204" pitchFamily="34" charset="0"/>
              <a:buChar char="•"/>
            </a:pPr>
            <a:r>
              <a:rPr lang="en-US" sz="2800" b="1">
                <a:cs typeface="Segoe UI" panose="020B0502040204020203" pitchFamily="34" charset="0"/>
              </a:rPr>
              <a:t>Easy to use </a:t>
            </a:r>
          </a:p>
        </p:txBody>
      </p:sp>
      <p:sp>
        <p:nvSpPr>
          <p:cNvPr id="1058" name="TextBox 1057">
            <a:extLst>
              <a:ext uri="{FF2B5EF4-FFF2-40B4-BE49-F238E27FC236}">
                <a16:creationId xmlns:a16="http://schemas.microsoft.com/office/drawing/2014/main" id="{74A290A8-AB20-4A43-3AE2-E449A728CF23}"/>
              </a:ext>
            </a:extLst>
          </p:cNvPr>
          <p:cNvSpPr txBox="1"/>
          <p:nvPr/>
        </p:nvSpPr>
        <p:spPr>
          <a:xfrm>
            <a:off x="7043056" y="15338786"/>
            <a:ext cx="5040086" cy="1384995"/>
          </a:xfrm>
          <a:prstGeom prst="rect">
            <a:avLst/>
          </a:prstGeom>
          <a:noFill/>
        </p:spPr>
        <p:txBody>
          <a:bodyPr wrap="square" numCol="1">
            <a:spAutoFit/>
          </a:bodyPr>
          <a:lstStyle/>
          <a:p>
            <a:pPr marL="285750" indent="-285750">
              <a:buFont typeface="Arial" panose="020B0604020202020204" pitchFamily="34" charset="0"/>
              <a:buChar char="•"/>
            </a:pPr>
            <a:r>
              <a:rPr lang="en-US" sz="2800" b="1">
                <a:cs typeface="Segoe UI" panose="020B0502040204020203" pitchFamily="34" charset="0"/>
              </a:rPr>
              <a:t>Low $$ for cloud users</a:t>
            </a:r>
          </a:p>
          <a:p>
            <a:pPr marL="285750" indent="-285750">
              <a:buFont typeface="Arial" panose="020B0604020202020204" pitchFamily="34" charset="0"/>
              <a:buChar char="•"/>
            </a:pPr>
            <a:r>
              <a:rPr lang="en-US" sz="2800" b="1">
                <a:cs typeface="Segoe UI" panose="020B0502040204020203" pitchFamily="34" charset="0"/>
              </a:rPr>
              <a:t>Clear guidance on limitations and documentation on use.</a:t>
            </a:r>
            <a:endParaRPr lang="en-US" sz="2800" b="1"/>
          </a:p>
        </p:txBody>
      </p:sp>
      <p:pic>
        <p:nvPicPr>
          <p:cNvPr id="1068" name="Picture 1067" descr="A map of the united states&#10;&#10;Description automatically generated">
            <a:extLst>
              <a:ext uri="{FF2B5EF4-FFF2-40B4-BE49-F238E27FC236}">
                <a16:creationId xmlns:a16="http://schemas.microsoft.com/office/drawing/2014/main" id="{C14AFCCD-CEB5-A533-A295-8B6F003157B3}"/>
              </a:ext>
            </a:extLst>
          </p:cNvPr>
          <p:cNvPicPr>
            <a:picLocks noChangeAspect="1"/>
          </p:cNvPicPr>
          <p:nvPr/>
        </p:nvPicPr>
        <p:blipFill rotWithShape="1">
          <a:blip r:embed="rId24"/>
          <a:srcRect t="23091" b="26123"/>
          <a:stretch/>
        </p:blipFill>
        <p:spPr>
          <a:xfrm>
            <a:off x="21839745" y="11383233"/>
            <a:ext cx="8983334" cy="3665376"/>
          </a:xfrm>
          <a:prstGeom prst="rect">
            <a:avLst/>
          </a:prstGeom>
        </p:spPr>
      </p:pic>
      <p:pic>
        <p:nvPicPr>
          <p:cNvPr id="1070" name="Picture 1069" descr="A map of the united states&#10;&#10;Description automatically generated">
            <a:extLst>
              <a:ext uri="{FF2B5EF4-FFF2-40B4-BE49-F238E27FC236}">
                <a16:creationId xmlns:a16="http://schemas.microsoft.com/office/drawing/2014/main" id="{1B3CC432-2BAF-1509-A2A9-527537AA35B5}"/>
              </a:ext>
            </a:extLst>
          </p:cNvPr>
          <p:cNvPicPr>
            <a:picLocks noChangeAspect="1"/>
          </p:cNvPicPr>
          <p:nvPr/>
        </p:nvPicPr>
        <p:blipFill rotWithShape="1">
          <a:blip r:embed="rId25"/>
          <a:srcRect t="19490" b="21385"/>
          <a:stretch/>
        </p:blipFill>
        <p:spPr>
          <a:xfrm>
            <a:off x="21851167" y="15808005"/>
            <a:ext cx="8964276" cy="4258102"/>
          </a:xfrm>
          <a:prstGeom prst="rect">
            <a:avLst/>
          </a:prstGeom>
        </p:spPr>
      </p:pic>
      <p:pic>
        <p:nvPicPr>
          <p:cNvPr id="1088" name="Picture 1087" descr="A graph of a number of isolates&#10;&#10;Description automatically generated">
            <a:extLst>
              <a:ext uri="{FF2B5EF4-FFF2-40B4-BE49-F238E27FC236}">
                <a16:creationId xmlns:a16="http://schemas.microsoft.com/office/drawing/2014/main" id="{F9795317-0F15-3BA6-EB96-82FC2DDD315C}"/>
              </a:ext>
            </a:extLst>
          </p:cNvPr>
          <p:cNvPicPr>
            <a:picLocks noChangeAspect="1"/>
          </p:cNvPicPr>
          <p:nvPr/>
        </p:nvPicPr>
        <p:blipFill>
          <a:blip r:embed="rId26"/>
          <a:stretch>
            <a:fillRect/>
          </a:stretch>
        </p:blipFill>
        <p:spPr>
          <a:xfrm>
            <a:off x="13555103" y="17069887"/>
            <a:ext cx="3916469" cy="3524822"/>
          </a:xfrm>
          <a:prstGeom prst="rect">
            <a:avLst/>
          </a:prstGeom>
        </p:spPr>
      </p:pic>
      <p:pic>
        <p:nvPicPr>
          <p:cNvPr id="1090" name="Picture 1089" descr="A graph of a number of bacteria&#10;&#10;Description automatically generated">
            <a:extLst>
              <a:ext uri="{FF2B5EF4-FFF2-40B4-BE49-F238E27FC236}">
                <a16:creationId xmlns:a16="http://schemas.microsoft.com/office/drawing/2014/main" id="{786BF880-1B94-E1C6-80E4-2DD60BB7A937}"/>
              </a:ext>
            </a:extLst>
          </p:cNvPr>
          <p:cNvPicPr>
            <a:picLocks noChangeAspect="1"/>
          </p:cNvPicPr>
          <p:nvPr/>
        </p:nvPicPr>
        <p:blipFill>
          <a:blip r:embed="rId27"/>
          <a:stretch>
            <a:fillRect/>
          </a:stretch>
        </p:blipFill>
        <p:spPr>
          <a:xfrm>
            <a:off x="17681944" y="17063357"/>
            <a:ext cx="3934047" cy="3540642"/>
          </a:xfrm>
          <a:prstGeom prst="rect">
            <a:avLst/>
          </a:prstGeom>
        </p:spPr>
      </p:pic>
      <p:pic>
        <p:nvPicPr>
          <p:cNvPr id="1092" name="Picture 1091" descr="A map of the united states&#10;&#10;Description automatically generated">
            <a:extLst>
              <a:ext uri="{FF2B5EF4-FFF2-40B4-BE49-F238E27FC236}">
                <a16:creationId xmlns:a16="http://schemas.microsoft.com/office/drawing/2014/main" id="{43DBECB8-3871-8A96-CAF4-948D373A38F6}"/>
              </a:ext>
            </a:extLst>
          </p:cNvPr>
          <p:cNvPicPr>
            <a:picLocks noChangeAspect="1"/>
          </p:cNvPicPr>
          <p:nvPr/>
        </p:nvPicPr>
        <p:blipFill rotWithShape="1">
          <a:blip r:embed="rId28"/>
          <a:srcRect t="21359" b="24902"/>
          <a:stretch/>
        </p:blipFill>
        <p:spPr>
          <a:xfrm>
            <a:off x="21822810" y="6652944"/>
            <a:ext cx="8964276" cy="3870251"/>
          </a:xfrm>
          <a:prstGeom prst="rect">
            <a:avLst/>
          </a:prstGeom>
        </p:spPr>
      </p:pic>
    </p:spTree>
  </p:cSld>
  <p:clrMapOvr>
    <a:masterClrMapping/>
  </p:clrMapOvr>
  <p:transition>
    <p:fade/>
  </p:transition>
</p:sld>
</file>

<file path=ppt/theme/theme1.xml><?xml version="1.0" encoding="utf-8"?>
<a:theme xmlns:a="http://schemas.openxmlformats.org/drawingml/2006/main" name="CDC master">
  <a:themeElements>
    <a:clrScheme name="NCHHSTP SciPoster Colors">
      <a:dk1>
        <a:srgbClr val="3F3F3F"/>
      </a:dk1>
      <a:lt1>
        <a:srgbClr val="0F56DC"/>
      </a:lt1>
      <a:dk2>
        <a:srgbClr val="FFFFFF"/>
      </a:dk2>
      <a:lt2>
        <a:srgbClr val="FFFFFF"/>
      </a:lt2>
      <a:accent1>
        <a:srgbClr val="006778"/>
      </a:accent1>
      <a:accent2>
        <a:srgbClr val="452325"/>
      </a:accent2>
      <a:accent3>
        <a:srgbClr val="8E258D"/>
      </a:accent3>
      <a:accent4>
        <a:srgbClr val="AA272F"/>
      </a:accent4>
      <a:accent5>
        <a:srgbClr val="EC7A08"/>
      </a:accent5>
      <a:accent6>
        <a:srgbClr val="002060"/>
      </a:accent6>
      <a:hlink>
        <a:srgbClr val="FFC000"/>
      </a:hlink>
      <a:folHlink>
        <a:srgbClr val="3077F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D08F829D3977448B2681B5E587B8021" ma:contentTypeVersion="16" ma:contentTypeDescription="Create a new document." ma:contentTypeScope="" ma:versionID="2afa662cf3be4c48507fa4acff0585d9">
  <xsd:schema xmlns:xsd="http://www.w3.org/2001/XMLSchema" xmlns:xs="http://www.w3.org/2001/XMLSchema" xmlns:p="http://schemas.microsoft.com/office/2006/metadata/properties" xmlns:ns2="aeee6269-91a9-488b-bde5-218b0de6ef87" xmlns:ns3="c3448de3-b63c-4279-a50c-6c608e542838" targetNamespace="http://schemas.microsoft.com/office/2006/metadata/properties" ma:root="true" ma:fieldsID="f999df40623bb2c930c8230bd5a72a5b" ns2:_="" ns3:_="">
    <xsd:import namespace="aeee6269-91a9-488b-bde5-218b0de6ef87"/>
    <xsd:import namespace="c3448de3-b63c-4279-a50c-6c608e54283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DateTaken" minOccurs="0"/>
                <xsd:element ref="ns2:MediaLengthInSeconds" minOccurs="0"/>
                <xsd:element ref="ns2:MediaServiceLocatio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eee6269-91a9-488b-bde5-218b0de6ef8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9353dbe8-8260-4ccf-8219-3d2995e6fa15" ma:termSetId="09814cd3-568e-fe90-9814-8d621ff8fb84" ma:anchorId="fba54fb3-c3e1-fe81-a776-ca4b69148c4d" ma:open="true" ma:isKeyword="false">
      <xsd:complexType>
        <xsd:sequence>
          <xsd:element ref="pc:Terms" minOccurs="0" maxOccurs="1"/>
        </xsd:sequence>
      </xsd:complex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3448de3-b63c-4279-a50c-6c608e542838"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18" nillable="true" ma:displayName="Taxonomy Catch All Column" ma:hidden="true" ma:list="{6abd2b1e-255f-483b-aae9-8bfcbb39d7b0}" ma:internalName="TaxCatchAll" ma:showField="CatchAllData" ma:web="c3448de3-b63c-4279-a50c-6c608e54283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aeee6269-91a9-488b-bde5-218b0de6ef87">
      <Terms xmlns="http://schemas.microsoft.com/office/infopath/2007/PartnerControls"/>
    </lcf76f155ced4ddcb4097134ff3c332f>
    <TaxCatchAll xmlns="c3448de3-b63c-4279-a50c-6c608e542838" xsi:nil="true"/>
  </documentManagement>
</p:properties>
</file>

<file path=customXml/itemProps1.xml><?xml version="1.0" encoding="utf-8"?>
<ds:datastoreItem xmlns:ds="http://schemas.openxmlformats.org/officeDocument/2006/customXml" ds:itemID="{E70C7CBF-2851-45C2-AE11-26682C975107}">
  <ds:schemaRefs>
    <ds:schemaRef ds:uri="aeee6269-91a9-488b-bde5-218b0de6ef87"/>
    <ds:schemaRef ds:uri="c3448de3-b63c-4279-a50c-6c608e54283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1FF9B63-629C-4EF0-815A-32E72FF24130}">
  <ds:schemaRefs>
    <ds:schemaRef ds:uri="http://schemas.microsoft.com/sharepoint/v3/contenttype/forms"/>
  </ds:schemaRefs>
</ds:datastoreItem>
</file>

<file path=customXml/itemProps3.xml><?xml version="1.0" encoding="utf-8"?>
<ds:datastoreItem xmlns:ds="http://schemas.openxmlformats.org/officeDocument/2006/customXml" ds:itemID="{AC14B9EE-BF11-439C-AAED-E503BB676248}">
  <ds:schemaRefs>
    <ds:schemaRef ds:uri="aeee6269-91a9-488b-bde5-218b0de6ef87"/>
    <ds:schemaRef ds:uri="c3448de3-b63c-4279-a50c-6c608e54283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NCHHSTP_35x59_ppt_sciposter_dark_072010[1]</Template>
  <Application>Microsoft Office PowerPoint</Application>
  <PresentationFormat>Custom</PresentationFormat>
  <Slides>1</Slides>
  <Notes>1</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CDC master</vt:lpstr>
      <vt:lpstr>PowerPoint Presentation</vt:lpstr>
    </vt:vector>
  </TitlesOfParts>
  <Company>Centers for Disease Control and Prevention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CDC User</dc:creator>
  <cp:revision>1</cp:revision>
  <dcterms:created xsi:type="dcterms:W3CDTF">2012-09-07T18:20:25Z</dcterms:created>
  <dcterms:modified xsi:type="dcterms:W3CDTF">2024-10-09T17:26:39Z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af03ff0-41c5-4c41-b55e-fabb8fae94be_Enabled">
    <vt:lpwstr>true</vt:lpwstr>
  </property>
  <property fmtid="{D5CDD505-2E9C-101B-9397-08002B2CF9AE}" pid="3" name="MSIP_Label_8af03ff0-41c5-4c41-b55e-fabb8fae94be_SetDate">
    <vt:lpwstr>2023-10-10T16:14:37Z</vt:lpwstr>
  </property>
  <property fmtid="{D5CDD505-2E9C-101B-9397-08002B2CF9AE}" pid="4" name="MSIP_Label_8af03ff0-41c5-4c41-b55e-fabb8fae94be_Method">
    <vt:lpwstr>Privileged</vt:lpwstr>
  </property>
  <property fmtid="{D5CDD505-2E9C-101B-9397-08002B2CF9AE}" pid="5" name="MSIP_Label_8af03ff0-41c5-4c41-b55e-fabb8fae94be_Name">
    <vt:lpwstr>8af03ff0-41c5-4c41-b55e-fabb8fae94be</vt:lpwstr>
  </property>
  <property fmtid="{D5CDD505-2E9C-101B-9397-08002B2CF9AE}" pid="6" name="MSIP_Label_8af03ff0-41c5-4c41-b55e-fabb8fae94be_SiteId">
    <vt:lpwstr>9ce70869-60db-44fd-abe8-d2767077fc8f</vt:lpwstr>
  </property>
  <property fmtid="{D5CDD505-2E9C-101B-9397-08002B2CF9AE}" pid="7" name="MSIP_Label_8af03ff0-41c5-4c41-b55e-fabb8fae94be_ActionId">
    <vt:lpwstr>c2842fcc-26e6-452f-9368-d821dd45fb06</vt:lpwstr>
  </property>
  <property fmtid="{D5CDD505-2E9C-101B-9397-08002B2CF9AE}" pid="8" name="MSIP_Label_8af03ff0-41c5-4c41-b55e-fabb8fae94be_ContentBits">
    <vt:lpwstr>0</vt:lpwstr>
  </property>
  <property fmtid="{D5CDD505-2E9C-101B-9397-08002B2CF9AE}" pid="9" name="ContentTypeId">
    <vt:lpwstr>0x010100FD08F829D3977448B2681B5E587B8021</vt:lpwstr>
  </property>
  <property fmtid="{D5CDD505-2E9C-101B-9397-08002B2CF9AE}" pid="10" name="MediaServiceImageTags">
    <vt:lpwstr/>
  </property>
</Properties>
</file>