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7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12FA3-5E94-49DA-AC3A-273F2CAA7C9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1C5D77C-22A4-47DD-B721-7EB2DCE2EA94}">
      <dgm:prSet phldrT="[Text]" custT="1"/>
      <dgm:spPr/>
      <dgm:t>
        <a:bodyPr/>
        <a:lstStyle/>
        <a:p>
          <a:pPr algn="ctr"/>
          <a:r>
            <a:rPr lang="en-NL" sz="900"/>
            <a:t>Main</a:t>
          </a:r>
          <a:endParaRPr lang="en-GB" sz="600"/>
        </a:p>
      </dgm:t>
    </dgm:pt>
    <dgm:pt modelId="{BD0B1CFB-3AC8-43AD-9EF9-303133674ABD}" type="parTrans" cxnId="{59CE54F3-A078-47AA-BE81-74EDD2F882E6}">
      <dgm:prSet/>
      <dgm:spPr/>
      <dgm:t>
        <a:bodyPr/>
        <a:lstStyle/>
        <a:p>
          <a:pPr algn="ctr"/>
          <a:endParaRPr lang="en-GB"/>
        </a:p>
      </dgm:t>
    </dgm:pt>
    <dgm:pt modelId="{8F358EB3-993B-4827-867D-AD9AAAA95B2E}" type="sibTrans" cxnId="{59CE54F3-A078-47AA-BE81-74EDD2F882E6}">
      <dgm:prSet/>
      <dgm:spPr/>
      <dgm:t>
        <a:bodyPr/>
        <a:lstStyle/>
        <a:p>
          <a:pPr algn="ctr"/>
          <a:endParaRPr lang="en-GB"/>
        </a:p>
      </dgm:t>
    </dgm:pt>
    <dgm:pt modelId="{FA0810CE-697D-492D-AA84-F0AE7FB494B7}">
      <dgm:prSet phldrT="[Text]" custT="1"/>
      <dgm:spPr/>
      <dgm:t>
        <a:bodyPr/>
        <a:lstStyle/>
        <a:p>
          <a:pPr algn="ctr"/>
          <a:r>
            <a:rPr lang="en-NL" sz="900"/>
            <a:t>Pipeline</a:t>
          </a:r>
          <a:endParaRPr lang="en-GB" sz="600"/>
        </a:p>
      </dgm:t>
    </dgm:pt>
    <dgm:pt modelId="{B7FDECBA-06E9-4803-8D2A-83C5A853F43A}" type="parTrans" cxnId="{60BDB46F-9DE2-4309-B1E9-67165DF9DB4B}">
      <dgm:prSet/>
      <dgm:spPr/>
      <dgm:t>
        <a:bodyPr/>
        <a:lstStyle/>
        <a:p>
          <a:pPr algn="ctr"/>
          <a:endParaRPr lang="en-GB"/>
        </a:p>
      </dgm:t>
    </dgm:pt>
    <dgm:pt modelId="{F5630885-902E-4BF8-896C-D17CFA24CFCA}" type="sibTrans" cxnId="{60BDB46F-9DE2-4309-B1E9-67165DF9DB4B}">
      <dgm:prSet/>
      <dgm:spPr/>
      <dgm:t>
        <a:bodyPr/>
        <a:lstStyle/>
        <a:p>
          <a:pPr algn="ctr"/>
          <a:endParaRPr lang="en-GB"/>
        </a:p>
      </dgm:t>
    </dgm:pt>
    <dgm:pt modelId="{FB6EC9E1-7363-4449-9273-A2547A296F53}">
      <dgm:prSet phldrT="[Text]"/>
      <dgm:spPr/>
      <dgm:t>
        <a:bodyPr/>
        <a:lstStyle/>
        <a:p>
          <a:pPr algn="ctr"/>
          <a:r>
            <a:rPr lang="en-NL"/>
            <a:t>Clean</a:t>
          </a:r>
          <a:endParaRPr lang="en-GB"/>
        </a:p>
      </dgm:t>
    </dgm:pt>
    <dgm:pt modelId="{7C7C4E82-5346-4E68-838A-FE2264BE4B0D}" type="parTrans" cxnId="{AB1C18EB-0339-49EA-AF90-5C369A0F6915}">
      <dgm:prSet/>
      <dgm:spPr/>
      <dgm:t>
        <a:bodyPr/>
        <a:lstStyle/>
        <a:p>
          <a:pPr algn="ctr"/>
          <a:endParaRPr lang="en-GB"/>
        </a:p>
      </dgm:t>
    </dgm:pt>
    <dgm:pt modelId="{9D211E95-B482-4808-8536-D04E84A31C7B}" type="sibTrans" cxnId="{AB1C18EB-0339-49EA-AF90-5C369A0F6915}">
      <dgm:prSet/>
      <dgm:spPr/>
      <dgm:t>
        <a:bodyPr/>
        <a:lstStyle/>
        <a:p>
          <a:pPr algn="ctr"/>
          <a:endParaRPr lang="en-GB"/>
        </a:p>
      </dgm:t>
    </dgm:pt>
    <dgm:pt modelId="{7D3E3CBE-7612-46C9-B8CB-401F70CB2982}">
      <dgm:prSet phldrT="[Text]" custT="1"/>
      <dgm:spPr/>
      <dgm:t>
        <a:bodyPr/>
        <a:lstStyle/>
        <a:p>
          <a:pPr algn="ctr"/>
          <a:r>
            <a:rPr lang="en-NL" sz="900"/>
            <a:t>Output</a:t>
          </a:r>
          <a:endParaRPr lang="en-GB" sz="1100"/>
        </a:p>
      </dgm:t>
    </dgm:pt>
    <dgm:pt modelId="{3EA102CE-2E68-452D-AE49-70F724E360BC}" type="parTrans" cxnId="{4E597423-9A6A-4C69-9921-2E3FE28B71D4}">
      <dgm:prSet/>
      <dgm:spPr/>
      <dgm:t>
        <a:bodyPr/>
        <a:lstStyle/>
        <a:p>
          <a:pPr algn="ctr"/>
          <a:endParaRPr lang="en-GB"/>
        </a:p>
      </dgm:t>
    </dgm:pt>
    <dgm:pt modelId="{DFED790E-80F9-4F1A-A5C4-C20FD8C87DFE}" type="sibTrans" cxnId="{4E597423-9A6A-4C69-9921-2E3FE28B71D4}">
      <dgm:prSet/>
      <dgm:spPr/>
      <dgm:t>
        <a:bodyPr/>
        <a:lstStyle/>
        <a:p>
          <a:pPr algn="ctr"/>
          <a:endParaRPr lang="en-GB"/>
        </a:p>
      </dgm:t>
    </dgm:pt>
    <dgm:pt modelId="{4BE7888B-74E5-4DC8-A73F-4F5CF18E8C59}">
      <dgm:prSet phldrT="[Text]"/>
      <dgm:spPr/>
      <dgm:t>
        <a:bodyPr/>
        <a:lstStyle/>
        <a:p>
          <a:pPr algn="ctr"/>
          <a:r>
            <a:rPr lang="en-NL"/>
            <a:t>Extract</a:t>
          </a:r>
          <a:endParaRPr lang="en-GB"/>
        </a:p>
      </dgm:t>
    </dgm:pt>
    <dgm:pt modelId="{D7F386E9-9793-452B-902B-B2B5A6E09218}" type="parTrans" cxnId="{9A6FC7F2-2FD2-4E58-B82E-8DA747E7A258}">
      <dgm:prSet/>
      <dgm:spPr/>
      <dgm:t>
        <a:bodyPr/>
        <a:lstStyle/>
        <a:p>
          <a:pPr algn="ctr"/>
          <a:endParaRPr lang="en-GB"/>
        </a:p>
      </dgm:t>
    </dgm:pt>
    <dgm:pt modelId="{988C8D39-7684-4EA3-B4A9-42EFCBAA6E74}" type="sibTrans" cxnId="{9A6FC7F2-2FD2-4E58-B82E-8DA747E7A258}">
      <dgm:prSet/>
      <dgm:spPr/>
      <dgm:t>
        <a:bodyPr/>
        <a:lstStyle/>
        <a:p>
          <a:pPr algn="ctr"/>
          <a:endParaRPr lang="en-GB"/>
        </a:p>
      </dgm:t>
    </dgm:pt>
    <dgm:pt modelId="{F7C8D622-4463-41A6-A43E-460A671F7A00}">
      <dgm:prSet phldrT="[Text]"/>
      <dgm:spPr/>
      <dgm:t>
        <a:bodyPr/>
        <a:lstStyle/>
        <a:p>
          <a:pPr algn="ctr"/>
          <a:r>
            <a:rPr lang="en-NL"/>
            <a:t>Search</a:t>
          </a:r>
          <a:endParaRPr lang="en-GB"/>
        </a:p>
      </dgm:t>
    </dgm:pt>
    <dgm:pt modelId="{F4547D51-EC0F-4F92-B75F-15B2390F9507}" type="parTrans" cxnId="{929F47D9-E08B-4AE6-BBE8-644AEAFDE554}">
      <dgm:prSet/>
      <dgm:spPr/>
      <dgm:t>
        <a:bodyPr/>
        <a:lstStyle/>
        <a:p>
          <a:pPr algn="ctr"/>
          <a:endParaRPr lang="en-GB"/>
        </a:p>
      </dgm:t>
    </dgm:pt>
    <dgm:pt modelId="{BDC9E9D7-F77A-4FC8-B3E6-9B92C8FCEAF4}" type="sibTrans" cxnId="{929F47D9-E08B-4AE6-BBE8-644AEAFDE554}">
      <dgm:prSet/>
      <dgm:spPr/>
      <dgm:t>
        <a:bodyPr/>
        <a:lstStyle/>
        <a:p>
          <a:pPr algn="ctr"/>
          <a:endParaRPr lang="en-GB"/>
        </a:p>
      </dgm:t>
    </dgm:pt>
    <dgm:pt modelId="{A17019A0-9676-4513-ACF1-F77DC58B1237}">
      <dgm:prSet phldrT="[Text]"/>
      <dgm:spPr/>
      <dgm:t>
        <a:bodyPr/>
        <a:lstStyle/>
        <a:p>
          <a:pPr algn="ctr"/>
          <a:r>
            <a:rPr lang="en-NL"/>
            <a:t>Decision</a:t>
          </a:r>
          <a:endParaRPr lang="en-GB"/>
        </a:p>
      </dgm:t>
    </dgm:pt>
    <dgm:pt modelId="{5410C62F-207F-4E63-BD66-479718C133B4}" type="parTrans" cxnId="{7C61339C-7617-45EC-82A8-EE70059F78A6}">
      <dgm:prSet/>
      <dgm:spPr/>
      <dgm:t>
        <a:bodyPr/>
        <a:lstStyle/>
        <a:p>
          <a:pPr algn="ctr"/>
          <a:endParaRPr lang="en-GB"/>
        </a:p>
      </dgm:t>
    </dgm:pt>
    <dgm:pt modelId="{16AEBC2D-41D6-4EE2-821D-CA42FB7557A2}" type="sibTrans" cxnId="{7C61339C-7617-45EC-82A8-EE70059F78A6}">
      <dgm:prSet/>
      <dgm:spPr/>
      <dgm:t>
        <a:bodyPr/>
        <a:lstStyle/>
        <a:p>
          <a:pPr algn="ctr"/>
          <a:endParaRPr lang="en-GB"/>
        </a:p>
      </dgm:t>
    </dgm:pt>
    <dgm:pt modelId="{46C471ED-E69A-482E-9638-456A18273BD1}" type="pres">
      <dgm:prSet presAssocID="{21B12FA3-5E94-49DA-AC3A-273F2CAA7C98}" presName="Name0" presStyleCnt="0">
        <dgm:presLayoutVars>
          <dgm:dir/>
          <dgm:animLvl val="lvl"/>
          <dgm:resizeHandles val="exact"/>
        </dgm:presLayoutVars>
      </dgm:prSet>
      <dgm:spPr/>
    </dgm:pt>
    <dgm:pt modelId="{BD4F4526-1595-4E67-9853-725614C0C7F9}" type="pres">
      <dgm:prSet presAssocID="{7D3E3CBE-7612-46C9-B8CB-401F70CB2982}" presName="boxAndChildren" presStyleCnt="0"/>
      <dgm:spPr/>
    </dgm:pt>
    <dgm:pt modelId="{8932400F-C950-467F-BF1F-F744BED4EF76}" type="pres">
      <dgm:prSet presAssocID="{7D3E3CBE-7612-46C9-B8CB-401F70CB2982}" presName="parentTextBox" presStyleLbl="node1" presStyleIdx="0" presStyleCnt="3"/>
      <dgm:spPr/>
    </dgm:pt>
    <dgm:pt modelId="{464F8990-2B69-4A7B-A101-9AE1A9C12466}" type="pres">
      <dgm:prSet presAssocID="{F5630885-902E-4BF8-896C-D17CFA24CFCA}" presName="sp" presStyleCnt="0"/>
      <dgm:spPr/>
    </dgm:pt>
    <dgm:pt modelId="{A5CED3FB-5BFA-42F2-A536-5BC63045013D}" type="pres">
      <dgm:prSet presAssocID="{FA0810CE-697D-492D-AA84-F0AE7FB494B7}" presName="arrowAndChildren" presStyleCnt="0"/>
      <dgm:spPr/>
    </dgm:pt>
    <dgm:pt modelId="{5003F2FE-6752-4D05-A049-ECBF40134FDA}" type="pres">
      <dgm:prSet presAssocID="{FA0810CE-697D-492D-AA84-F0AE7FB494B7}" presName="parentTextArrow" presStyleLbl="node1" presStyleIdx="0" presStyleCnt="3"/>
      <dgm:spPr/>
    </dgm:pt>
    <dgm:pt modelId="{8FD3F2BC-A6CE-4984-812A-121D474D917A}" type="pres">
      <dgm:prSet presAssocID="{FA0810CE-697D-492D-AA84-F0AE7FB494B7}" presName="arrow" presStyleLbl="node1" presStyleIdx="1" presStyleCnt="3"/>
      <dgm:spPr/>
    </dgm:pt>
    <dgm:pt modelId="{9CC3DA3C-5DF4-48BB-B160-C4600FBC9096}" type="pres">
      <dgm:prSet presAssocID="{FA0810CE-697D-492D-AA84-F0AE7FB494B7}" presName="descendantArrow" presStyleCnt="0"/>
      <dgm:spPr/>
    </dgm:pt>
    <dgm:pt modelId="{671EA870-6C3A-45F5-8617-1258729B8B4E}" type="pres">
      <dgm:prSet presAssocID="{FB6EC9E1-7363-4449-9273-A2547A296F53}" presName="childTextArrow" presStyleLbl="fgAccFollowNode1" presStyleIdx="0" presStyleCnt="4">
        <dgm:presLayoutVars>
          <dgm:bulletEnabled val="1"/>
        </dgm:presLayoutVars>
      </dgm:prSet>
      <dgm:spPr/>
    </dgm:pt>
    <dgm:pt modelId="{79BDA9A2-AF72-4844-AE60-7F7417A9C1C5}" type="pres">
      <dgm:prSet presAssocID="{4BE7888B-74E5-4DC8-A73F-4F5CF18E8C59}" presName="childTextArrow" presStyleLbl="fgAccFollowNode1" presStyleIdx="1" presStyleCnt="4">
        <dgm:presLayoutVars>
          <dgm:bulletEnabled val="1"/>
        </dgm:presLayoutVars>
      </dgm:prSet>
      <dgm:spPr/>
    </dgm:pt>
    <dgm:pt modelId="{6508F1E1-380C-43A0-8922-D92F5DF3975F}" type="pres">
      <dgm:prSet presAssocID="{F7C8D622-4463-41A6-A43E-460A671F7A00}" presName="childTextArrow" presStyleLbl="fgAccFollowNode1" presStyleIdx="2" presStyleCnt="4">
        <dgm:presLayoutVars>
          <dgm:bulletEnabled val="1"/>
        </dgm:presLayoutVars>
      </dgm:prSet>
      <dgm:spPr/>
    </dgm:pt>
    <dgm:pt modelId="{B9075259-462A-4171-AD85-23ED73747E49}" type="pres">
      <dgm:prSet presAssocID="{A17019A0-9676-4513-ACF1-F77DC58B1237}" presName="childTextArrow" presStyleLbl="fgAccFollowNode1" presStyleIdx="3" presStyleCnt="4">
        <dgm:presLayoutVars>
          <dgm:bulletEnabled val="1"/>
        </dgm:presLayoutVars>
      </dgm:prSet>
      <dgm:spPr/>
    </dgm:pt>
    <dgm:pt modelId="{3FCADA18-AEEC-4EB3-8402-E2D5821358B4}" type="pres">
      <dgm:prSet presAssocID="{8F358EB3-993B-4827-867D-AD9AAAA95B2E}" presName="sp" presStyleCnt="0"/>
      <dgm:spPr/>
    </dgm:pt>
    <dgm:pt modelId="{E7ECC2F1-5B68-45E3-8B11-42F4BA34D52D}" type="pres">
      <dgm:prSet presAssocID="{91C5D77C-22A4-47DD-B721-7EB2DCE2EA94}" presName="arrowAndChildren" presStyleCnt="0"/>
      <dgm:spPr/>
    </dgm:pt>
    <dgm:pt modelId="{FA6EE142-A1E9-46E7-B925-5A2D331BCFB8}" type="pres">
      <dgm:prSet presAssocID="{91C5D77C-22A4-47DD-B721-7EB2DCE2EA94}" presName="parentTextArrow" presStyleLbl="node1" presStyleIdx="2" presStyleCnt="3"/>
      <dgm:spPr/>
    </dgm:pt>
  </dgm:ptLst>
  <dgm:cxnLst>
    <dgm:cxn modelId="{A2BCB615-917D-4AB5-937A-A94520E4B859}" type="presOf" srcId="{F7C8D622-4463-41A6-A43E-460A671F7A00}" destId="{6508F1E1-380C-43A0-8922-D92F5DF3975F}" srcOrd="0" destOrd="0" presId="urn:microsoft.com/office/officeart/2005/8/layout/process4"/>
    <dgm:cxn modelId="{8FE5851D-0D47-4706-A690-A165FA36DA69}" type="presOf" srcId="{7D3E3CBE-7612-46C9-B8CB-401F70CB2982}" destId="{8932400F-C950-467F-BF1F-F744BED4EF76}" srcOrd="0" destOrd="0" presId="urn:microsoft.com/office/officeart/2005/8/layout/process4"/>
    <dgm:cxn modelId="{4E597423-9A6A-4C69-9921-2E3FE28B71D4}" srcId="{21B12FA3-5E94-49DA-AC3A-273F2CAA7C98}" destId="{7D3E3CBE-7612-46C9-B8CB-401F70CB2982}" srcOrd="2" destOrd="0" parTransId="{3EA102CE-2E68-452D-AE49-70F724E360BC}" sibTransId="{DFED790E-80F9-4F1A-A5C4-C20FD8C87DFE}"/>
    <dgm:cxn modelId="{8226B03B-C2A2-434B-AC98-0C28AB600299}" type="presOf" srcId="{91C5D77C-22A4-47DD-B721-7EB2DCE2EA94}" destId="{FA6EE142-A1E9-46E7-B925-5A2D331BCFB8}" srcOrd="0" destOrd="0" presId="urn:microsoft.com/office/officeart/2005/8/layout/process4"/>
    <dgm:cxn modelId="{D80BE15C-93B5-4E17-88CF-C3823F8A5DAB}" type="presOf" srcId="{21B12FA3-5E94-49DA-AC3A-273F2CAA7C98}" destId="{46C471ED-E69A-482E-9638-456A18273BD1}" srcOrd="0" destOrd="0" presId="urn:microsoft.com/office/officeart/2005/8/layout/process4"/>
    <dgm:cxn modelId="{FCC37D61-D509-4B47-BBD5-7BA9BEA0A166}" type="presOf" srcId="{A17019A0-9676-4513-ACF1-F77DC58B1237}" destId="{B9075259-462A-4171-AD85-23ED73747E49}" srcOrd="0" destOrd="0" presId="urn:microsoft.com/office/officeart/2005/8/layout/process4"/>
    <dgm:cxn modelId="{4CA5E467-26DF-4707-80A6-E3AD1EDFB323}" type="presOf" srcId="{FB6EC9E1-7363-4449-9273-A2547A296F53}" destId="{671EA870-6C3A-45F5-8617-1258729B8B4E}" srcOrd="0" destOrd="0" presId="urn:microsoft.com/office/officeart/2005/8/layout/process4"/>
    <dgm:cxn modelId="{60BDB46F-9DE2-4309-B1E9-67165DF9DB4B}" srcId="{21B12FA3-5E94-49DA-AC3A-273F2CAA7C98}" destId="{FA0810CE-697D-492D-AA84-F0AE7FB494B7}" srcOrd="1" destOrd="0" parTransId="{B7FDECBA-06E9-4803-8D2A-83C5A853F43A}" sibTransId="{F5630885-902E-4BF8-896C-D17CFA24CFCA}"/>
    <dgm:cxn modelId="{20169F8A-FBAF-4267-A6A2-56210A7BB86C}" type="presOf" srcId="{FA0810CE-697D-492D-AA84-F0AE7FB494B7}" destId="{8FD3F2BC-A6CE-4984-812A-121D474D917A}" srcOrd="1" destOrd="0" presId="urn:microsoft.com/office/officeart/2005/8/layout/process4"/>
    <dgm:cxn modelId="{3932CA96-E3A3-47C4-8A16-ACCD092BC5BD}" type="presOf" srcId="{FA0810CE-697D-492D-AA84-F0AE7FB494B7}" destId="{5003F2FE-6752-4D05-A049-ECBF40134FDA}" srcOrd="0" destOrd="0" presId="urn:microsoft.com/office/officeart/2005/8/layout/process4"/>
    <dgm:cxn modelId="{7C61339C-7617-45EC-82A8-EE70059F78A6}" srcId="{FA0810CE-697D-492D-AA84-F0AE7FB494B7}" destId="{A17019A0-9676-4513-ACF1-F77DC58B1237}" srcOrd="3" destOrd="0" parTransId="{5410C62F-207F-4E63-BD66-479718C133B4}" sibTransId="{16AEBC2D-41D6-4EE2-821D-CA42FB7557A2}"/>
    <dgm:cxn modelId="{722E57B3-3CE8-42D5-9485-87D01087FD86}" type="presOf" srcId="{4BE7888B-74E5-4DC8-A73F-4F5CF18E8C59}" destId="{79BDA9A2-AF72-4844-AE60-7F7417A9C1C5}" srcOrd="0" destOrd="0" presId="urn:microsoft.com/office/officeart/2005/8/layout/process4"/>
    <dgm:cxn modelId="{929F47D9-E08B-4AE6-BBE8-644AEAFDE554}" srcId="{FA0810CE-697D-492D-AA84-F0AE7FB494B7}" destId="{F7C8D622-4463-41A6-A43E-460A671F7A00}" srcOrd="2" destOrd="0" parTransId="{F4547D51-EC0F-4F92-B75F-15B2390F9507}" sibTransId="{BDC9E9D7-F77A-4FC8-B3E6-9B92C8FCEAF4}"/>
    <dgm:cxn modelId="{AB1C18EB-0339-49EA-AF90-5C369A0F6915}" srcId="{FA0810CE-697D-492D-AA84-F0AE7FB494B7}" destId="{FB6EC9E1-7363-4449-9273-A2547A296F53}" srcOrd="0" destOrd="0" parTransId="{7C7C4E82-5346-4E68-838A-FE2264BE4B0D}" sibTransId="{9D211E95-B482-4808-8536-D04E84A31C7B}"/>
    <dgm:cxn modelId="{9A6FC7F2-2FD2-4E58-B82E-8DA747E7A258}" srcId="{FA0810CE-697D-492D-AA84-F0AE7FB494B7}" destId="{4BE7888B-74E5-4DC8-A73F-4F5CF18E8C59}" srcOrd="1" destOrd="0" parTransId="{D7F386E9-9793-452B-902B-B2B5A6E09218}" sibTransId="{988C8D39-7684-4EA3-B4A9-42EFCBAA6E74}"/>
    <dgm:cxn modelId="{59CE54F3-A078-47AA-BE81-74EDD2F882E6}" srcId="{21B12FA3-5E94-49DA-AC3A-273F2CAA7C98}" destId="{91C5D77C-22A4-47DD-B721-7EB2DCE2EA94}" srcOrd="0" destOrd="0" parTransId="{BD0B1CFB-3AC8-43AD-9EF9-303133674ABD}" sibTransId="{8F358EB3-993B-4827-867D-AD9AAAA95B2E}"/>
    <dgm:cxn modelId="{6B6B9951-881E-477D-A28D-4699B5F7350C}" type="presParOf" srcId="{46C471ED-E69A-482E-9638-456A18273BD1}" destId="{BD4F4526-1595-4E67-9853-725614C0C7F9}" srcOrd="0" destOrd="0" presId="urn:microsoft.com/office/officeart/2005/8/layout/process4"/>
    <dgm:cxn modelId="{8F363107-A24E-4D38-8831-7F567B486FA3}" type="presParOf" srcId="{BD4F4526-1595-4E67-9853-725614C0C7F9}" destId="{8932400F-C950-467F-BF1F-F744BED4EF76}" srcOrd="0" destOrd="0" presId="urn:microsoft.com/office/officeart/2005/8/layout/process4"/>
    <dgm:cxn modelId="{30A88486-522A-4866-A11F-DC615B0A92CB}" type="presParOf" srcId="{46C471ED-E69A-482E-9638-456A18273BD1}" destId="{464F8990-2B69-4A7B-A101-9AE1A9C12466}" srcOrd="1" destOrd="0" presId="urn:microsoft.com/office/officeart/2005/8/layout/process4"/>
    <dgm:cxn modelId="{02A6C91C-9CD2-4FC6-8D2D-23272B4BD0F1}" type="presParOf" srcId="{46C471ED-E69A-482E-9638-456A18273BD1}" destId="{A5CED3FB-5BFA-42F2-A536-5BC63045013D}" srcOrd="2" destOrd="0" presId="urn:microsoft.com/office/officeart/2005/8/layout/process4"/>
    <dgm:cxn modelId="{4A2B5FC5-16C9-41C1-B058-8809625C033C}" type="presParOf" srcId="{A5CED3FB-5BFA-42F2-A536-5BC63045013D}" destId="{5003F2FE-6752-4D05-A049-ECBF40134FDA}" srcOrd="0" destOrd="0" presId="urn:microsoft.com/office/officeart/2005/8/layout/process4"/>
    <dgm:cxn modelId="{E2F54641-4A8A-45EE-9649-73518346E8CA}" type="presParOf" srcId="{A5CED3FB-5BFA-42F2-A536-5BC63045013D}" destId="{8FD3F2BC-A6CE-4984-812A-121D474D917A}" srcOrd="1" destOrd="0" presId="urn:microsoft.com/office/officeart/2005/8/layout/process4"/>
    <dgm:cxn modelId="{509DFEC6-02BC-436C-A196-60782B9F3642}" type="presParOf" srcId="{A5CED3FB-5BFA-42F2-A536-5BC63045013D}" destId="{9CC3DA3C-5DF4-48BB-B160-C4600FBC9096}" srcOrd="2" destOrd="0" presId="urn:microsoft.com/office/officeart/2005/8/layout/process4"/>
    <dgm:cxn modelId="{181586B3-A434-48D7-B58D-38A785574840}" type="presParOf" srcId="{9CC3DA3C-5DF4-48BB-B160-C4600FBC9096}" destId="{671EA870-6C3A-45F5-8617-1258729B8B4E}" srcOrd="0" destOrd="0" presId="urn:microsoft.com/office/officeart/2005/8/layout/process4"/>
    <dgm:cxn modelId="{AF770CEC-E8E8-45AB-A6D4-483A1AEEED51}" type="presParOf" srcId="{9CC3DA3C-5DF4-48BB-B160-C4600FBC9096}" destId="{79BDA9A2-AF72-4844-AE60-7F7417A9C1C5}" srcOrd="1" destOrd="0" presId="urn:microsoft.com/office/officeart/2005/8/layout/process4"/>
    <dgm:cxn modelId="{90CDF8A6-45E7-4903-8C78-0472F3E946AB}" type="presParOf" srcId="{9CC3DA3C-5DF4-48BB-B160-C4600FBC9096}" destId="{6508F1E1-380C-43A0-8922-D92F5DF3975F}" srcOrd="2" destOrd="0" presId="urn:microsoft.com/office/officeart/2005/8/layout/process4"/>
    <dgm:cxn modelId="{68567FD6-7F6F-47C8-AEAE-159EB5998770}" type="presParOf" srcId="{9CC3DA3C-5DF4-48BB-B160-C4600FBC9096}" destId="{B9075259-462A-4171-AD85-23ED73747E49}" srcOrd="3" destOrd="0" presId="urn:microsoft.com/office/officeart/2005/8/layout/process4"/>
    <dgm:cxn modelId="{89355DD2-6871-4DF9-8E8B-06A34B436424}" type="presParOf" srcId="{46C471ED-E69A-482E-9638-456A18273BD1}" destId="{3FCADA18-AEEC-4EB3-8402-E2D5821358B4}" srcOrd="3" destOrd="0" presId="urn:microsoft.com/office/officeart/2005/8/layout/process4"/>
    <dgm:cxn modelId="{208127FE-B61A-4BE4-9095-EA6126F79176}" type="presParOf" srcId="{46C471ED-E69A-482E-9638-456A18273BD1}" destId="{E7ECC2F1-5B68-45E3-8B11-42F4BA34D52D}" srcOrd="4" destOrd="0" presId="urn:microsoft.com/office/officeart/2005/8/layout/process4"/>
    <dgm:cxn modelId="{20AD47D9-3745-46AF-9796-A230DBA9E352}" type="presParOf" srcId="{E7ECC2F1-5B68-45E3-8B11-42F4BA34D52D}" destId="{FA6EE142-A1E9-46E7-B925-5A2D331BCFB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2400F-C950-467F-BF1F-F744BED4EF76}">
      <dsp:nvSpPr>
        <dsp:cNvPr id="0" name=""/>
        <dsp:cNvSpPr/>
      </dsp:nvSpPr>
      <dsp:spPr>
        <a:xfrm>
          <a:off x="0" y="1747970"/>
          <a:ext cx="5383763" cy="573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900" kern="1200"/>
            <a:t>Output</a:t>
          </a:r>
          <a:endParaRPr lang="en-GB" sz="1100" kern="1200"/>
        </a:p>
      </dsp:txBody>
      <dsp:txXfrm>
        <a:off x="0" y="1747970"/>
        <a:ext cx="5383763" cy="573722"/>
      </dsp:txXfrm>
    </dsp:sp>
    <dsp:sp modelId="{8FD3F2BC-A6CE-4984-812A-121D474D917A}">
      <dsp:nvSpPr>
        <dsp:cNvPr id="0" name=""/>
        <dsp:cNvSpPr/>
      </dsp:nvSpPr>
      <dsp:spPr>
        <a:xfrm rot="10800000">
          <a:off x="0" y="874190"/>
          <a:ext cx="5383763" cy="88238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900" kern="1200"/>
            <a:t>Pipeline</a:t>
          </a:r>
          <a:endParaRPr lang="en-GB" sz="600" kern="1200"/>
        </a:p>
      </dsp:txBody>
      <dsp:txXfrm rot="-10800000">
        <a:off x="0" y="874190"/>
        <a:ext cx="5383763" cy="309717"/>
      </dsp:txXfrm>
    </dsp:sp>
    <dsp:sp modelId="{671EA870-6C3A-45F5-8617-1258729B8B4E}">
      <dsp:nvSpPr>
        <dsp:cNvPr id="0" name=""/>
        <dsp:cNvSpPr/>
      </dsp:nvSpPr>
      <dsp:spPr>
        <a:xfrm>
          <a:off x="0" y="1183907"/>
          <a:ext cx="1345940" cy="2638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1500" kern="1200"/>
            <a:t>Clean</a:t>
          </a:r>
          <a:endParaRPr lang="en-GB" sz="1500" kern="1200"/>
        </a:p>
      </dsp:txBody>
      <dsp:txXfrm>
        <a:off x="0" y="1183907"/>
        <a:ext cx="1345940" cy="263833"/>
      </dsp:txXfrm>
    </dsp:sp>
    <dsp:sp modelId="{79BDA9A2-AF72-4844-AE60-7F7417A9C1C5}">
      <dsp:nvSpPr>
        <dsp:cNvPr id="0" name=""/>
        <dsp:cNvSpPr/>
      </dsp:nvSpPr>
      <dsp:spPr>
        <a:xfrm>
          <a:off x="1345940" y="1183907"/>
          <a:ext cx="1345940" cy="2638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1500" kern="1200"/>
            <a:t>Extract</a:t>
          </a:r>
          <a:endParaRPr lang="en-GB" sz="1500" kern="1200"/>
        </a:p>
      </dsp:txBody>
      <dsp:txXfrm>
        <a:off x="1345940" y="1183907"/>
        <a:ext cx="1345940" cy="263833"/>
      </dsp:txXfrm>
    </dsp:sp>
    <dsp:sp modelId="{6508F1E1-380C-43A0-8922-D92F5DF3975F}">
      <dsp:nvSpPr>
        <dsp:cNvPr id="0" name=""/>
        <dsp:cNvSpPr/>
      </dsp:nvSpPr>
      <dsp:spPr>
        <a:xfrm>
          <a:off x="2691881" y="1183907"/>
          <a:ext cx="1345940" cy="2638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1500" kern="1200"/>
            <a:t>Search</a:t>
          </a:r>
          <a:endParaRPr lang="en-GB" sz="1500" kern="1200"/>
        </a:p>
      </dsp:txBody>
      <dsp:txXfrm>
        <a:off x="2691881" y="1183907"/>
        <a:ext cx="1345940" cy="263833"/>
      </dsp:txXfrm>
    </dsp:sp>
    <dsp:sp modelId="{B9075259-462A-4171-AD85-23ED73747E49}">
      <dsp:nvSpPr>
        <dsp:cNvPr id="0" name=""/>
        <dsp:cNvSpPr/>
      </dsp:nvSpPr>
      <dsp:spPr>
        <a:xfrm>
          <a:off x="4037822" y="1183907"/>
          <a:ext cx="1345940" cy="2638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1500" kern="1200"/>
            <a:t>Decision</a:t>
          </a:r>
          <a:endParaRPr lang="en-GB" sz="1500" kern="1200"/>
        </a:p>
      </dsp:txBody>
      <dsp:txXfrm>
        <a:off x="4037822" y="1183907"/>
        <a:ext cx="1345940" cy="263833"/>
      </dsp:txXfrm>
    </dsp:sp>
    <dsp:sp modelId="{FA6EE142-A1E9-46E7-B925-5A2D331BCFB8}">
      <dsp:nvSpPr>
        <dsp:cNvPr id="0" name=""/>
        <dsp:cNvSpPr/>
      </dsp:nvSpPr>
      <dsp:spPr>
        <a:xfrm rot="10800000">
          <a:off x="0" y="410"/>
          <a:ext cx="5383763" cy="88238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900" kern="1200"/>
            <a:t>Main</a:t>
          </a:r>
          <a:endParaRPr lang="en-GB" sz="600" kern="1200"/>
        </a:p>
      </dsp:txBody>
      <dsp:txXfrm rot="10800000">
        <a:off x="0" y="410"/>
        <a:ext cx="5383763" cy="5733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NL" sz="4400" dirty="0">
                <a:solidFill>
                  <a:schemeClr val="tx1"/>
                </a:solidFill>
              </a:rPr>
              <a:t>Assignment 2 – Entity Linking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NL" dirty="0">
                <a:solidFill>
                  <a:schemeClr val="tx1"/>
                </a:solidFill>
              </a:rPr>
              <a:t>Group 50 – Floris ten Lohuis, Clifton Roozendal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9DE2-2AB3-438C-98F8-117D2A0D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5F7C-8A05-4F6F-B3E5-DBE71872D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Further develop the program built for Entity Linking in </a:t>
            </a:r>
            <a:r>
              <a:rPr lang="en-NL" dirty="0" err="1"/>
              <a:t>Assi</a:t>
            </a:r>
            <a:r>
              <a:rPr lang="en-GB" dirty="0" err="1"/>
              <a:t>gn</a:t>
            </a:r>
            <a:r>
              <a:rPr lang="en-NL" dirty="0" err="1"/>
              <a:t>ment</a:t>
            </a:r>
            <a:r>
              <a:rPr lang="en-NL" dirty="0"/>
              <a:t> 1</a:t>
            </a:r>
          </a:p>
          <a:p>
            <a:r>
              <a:rPr lang="en-NL" dirty="0"/>
              <a:t>Several areas of interest:</a:t>
            </a:r>
          </a:p>
          <a:p>
            <a:pPr lvl="1"/>
            <a:r>
              <a:rPr lang="en-NL" dirty="0"/>
              <a:t>Improve data </a:t>
            </a:r>
            <a:r>
              <a:rPr lang="en-NL" dirty="0" err="1"/>
              <a:t>preprocessing</a:t>
            </a:r>
            <a:endParaRPr lang="en-NL" dirty="0"/>
          </a:p>
          <a:p>
            <a:pPr lvl="2"/>
            <a:r>
              <a:rPr lang="en-NL" dirty="0"/>
              <a:t>before entity recognition</a:t>
            </a:r>
          </a:p>
          <a:p>
            <a:pPr lvl="2"/>
            <a:r>
              <a:rPr lang="en-NL" dirty="0"/>
              <a:t>After entity recognition</a:t>
            </a:r>
          </a:p>
          <a:p>
            <a:pPr lvl="1"/>
            <a:r>
              <a:rPr lang="en-NL" dirty="0"/>
              <a:t>Speed</a:t>
            </a:r>
          </a:p>
          <a:p>
            <a:pPr lvl="2"/>
            <a:r>
              <a:rPr lang="en-NL" dirty="0"/>
              <a:t>Code optimisation</a:t>
            </a:r>
          </a:p>
          <a:p>
            <a:pPr lvl="2"/>
            <a:r>
              <a:rPr lang="en-NL" dirty="0"/>
              <a:t>Make </a:t>
            </a:r>
            <a:r>
              <a:rPr lang="en-NL" dirty="0" err="1"/>
              <a:t>ElasticSearch</a:t>
            </a:r>
            <a:r>
              <a:rPr lang="en-NL" dirty="0"/>
              <a:t> async (Main bottleneck in process)</a:t>
            </a:r>
          </a:p>
          <a:p>
            <a:pPr lvl="1"/>
            <a:r>
              <a:rPr lang="en-NL" dirty="0"/>
              <a:t>Disambiguation of entities</a:t>
            </a:r>
          </a:p>
          <a:p>
            <a:pPr lvl="2"/>
            <a:r>
              <a:rPr lang="en-NL" dirty="0"/>
              <a:t>Create logic to determine the correct entity from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182027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D9CB-6C1D-49AA-B67F-68D21C7D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Program Setup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6937-8DDB-4A99-8AF5-973885466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613918" cy="3849624"/>
          </a:xfrm>
        </p:spPr>
        <p:txBody>
          <a:bodyPr>
            <a:normAutofit/>
          </a:bodyPr>
          <a:lstStyle/>
          <a:p>
            <a:r>
              <a:rPr lang="en-NL" dirty="0"/>
              <a:t>Main is the entry point  to the program</a:t>
            </a:r>
          </a:p>
          <a:p>
            <a:pPr lvl="1"/>
            <a:r>
              <a:rPr lang="en-NL" dirty="0"/>
              <a:t>Includes all parameters for tuning</a:t>
            </a:r>
          </a:p>
          <a:p>
            <a:r>
              <a:rPr lang="en-NL" dirty="0"/>
              <a:t>Pipeline</a:t>
            </a:r>
          </a:p>
          <a:p>
            <a:pPr lvl="1"/>
            <a:r>
              <a:rPr lang="en-GB" dirty="0"/>
              <a:t>E</a:t>
            </a:r>
            <a:r>
              <a:rPr lang="en-NL" dirty="0" err="1"/>
              <a:t>xecutes</a:t>
            </a:r>
            <a:r>
              <a:rPr lang="en-NL" dirty="0"/>
              <a:t> the various procedures in the program</a:t>
            </a:r>
          </a:p>
          <a:p>
            <a:pPr lvl="1"/>
            <a:r>
              <a:rPr lang="en-NL" dirty="0"/>
              <a:t>Ensures that the parts of the pipeline are compatible</a:t>
            </a:r>
          </a:p>
          <a:p>
            <a:pPr lvl="1"/>
            <a:r>
              <a:rPr lang="en-NL" dirty="0"/>
              <a:t>Clean</a:t>
            </a:r>
          </a:p>
          <a:p>
            <a:pPr lvl="2"/>
            <a:r>
              <a:rPr lang="en-NL" dirty="0"/>
              <a:t>Parses and does initial cleaning of the HTML text</a:t>
            </a:r>
          </a:p>
          <a:p>
            <a:pPr lvl="1"/>
            <a:r>
              <a:rPr lang="en-NL" dirty="0"/>
              <a:t>Extract</a:t>
            </a:r>
          </a:p>
          <a:p>
            <a:pPr lvl="2"/>
            <a:r>
              <a:rPr lang="en-GB" dirty="0"/>
              <a:t>U</a:t>
            </a:r>
            <a:r>
              <a:rPr lang="en-NL" dirty="0" err="1"/>
              <a:t>ses</a:t>
            </a:r>
            <a:r>
              <a:rPr lang="en-NL" dirty="0"/>
              <a:t> NER to extract entities from the cleaned text</a:t>
            </a:r>
          </a:p>
          <a:p>
            <a:pPr lvl="1"/>
            <a:r>
              <a:rPr lang="en-NL" dirty="0"/>
              <a:t>Search</a:t>
            </a:r>
          </a:p>
          <a:p>
            <a:pPr lvl="2"/>
            <a:r>
              <a:rPr lang="en-NL" dirty="0"/>
              <a:t>Searches the extracted </a:t>
            </a:r>
            <a:r>
              <a:rPr lang="en-NL" dirty="0" err="1"/>
              <a:t>entites</a:t>
            </a:r>
            <a:r>
              <a:rPr lang="en-NL" dirty="0"/>
              <a:t> in </a:t>
            </a:r>
            <a:r>
              <a:rPr lang="en-NL" dirty="0" err="1"/>
              <a:t>Wikidata</a:t>
            </a:r>
            <a:endParaRPr lang="en-NL" dirty="0"/>
          </a:p>
          <a:p>
            <a:pPr lvl="1"/>
            <a:r>
              <a:rPr lang="en-NL" dirty="0"/>
              <a:t>Decision</a:t>
            </a:r>
          </a:p>
          <a:p>
            <a:pPr lvl="2"/>
            <a:r>
              <a:rPr lang="en-NL" dirty="0"/>
              <a:t>Decides which of the entities found in search is the most applicable for</a:t>
            </a:r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BD4553-BFE6-431E-BFFB-4F910E0A0D0A}"/>
              </a:ext>
            </a:extLst>
          </p:cNvPr>
          <p:cNvGrpSpPr/>
          <p:nvPr/>
        </p:nvGrpSpPr>
        <p:grpSpPr>
          <a:xfrm>
            <a:off x="6298163" y="2606973"/>
            <a:ext cx="5383763" cy="2322104"/>
            <a:chOff x="0" y="0"/>
            <a:chExt cx="3174365" cy="1313180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F10BAE71-6D11-42A7-8486-B12AC1A5DC51}"/>
                </a:ext>
              </a:extLst>
            </p:cNvPr>
            <p:cNvGraphicFramePr/>
            <p:nvPr/>
          </p:nvGraphicFramePr>
          <p:xfrm>
            <a:off x="0" y="0"/>
            <a:ext cx="3174365" cy="13131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8A4D5B3-B3AD-45D6-9B05-521CC93148BD}"/>
                </a:ext>
              </a:extLst>
            </p:cNvPr>
            <p:cNvGrpSpPr/>
            <p:nvPr/>
          </p:nvGrpSpPr>
          <p:grpSpPr>
            <a:xfrm>
              <a:off x="650383" y="688751"/>
              <a:ext cx="1854325" cy="96610"/>
              <a:chOff x="0" y="0"/>
              <a:chExt cx="1854325" cy="96610"/>
            </a:xfrm>
          </p:grpSpPr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095C936C-9E2A-4B28-91E6-FF3EAEE9BA53}"/>
                  </a:ext>
                </a:extLst>
              </p:cNvPr>
              <p:cNvSpPr/>
              <p:nvPr/>
            </p:nvSpPr>
            <p:spPr>
              <a:xfrm>
                <a:off x="0" y="0"/>
                <a:ext cx="199623" cy="90420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BB6BDA84-8955-454E-A8A2-B58F8D624EE9}"/>
                  </a:ext>
                </a:extLst>
              </p:cNvPr>
              <p:cNvSpPr/>
              <p:nvPr/>
            </p:nvSpPr>
            <p:spPr>
              <a:xfrm>
                <a:off x="824248" y="6440"/>
                <a:ext cx="199390" cy="90170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E7F7283D-5AFC-4870-B2A4-ECC94777C039}"/>
                  </a:ext>
                </a:extLst>
              </p:cNvPr>
              <p:cNvSpPr/>
              <p:nvPr/>
            </p:nvSpPr>
            <p:spPr>
              <a:xfrm>
                <a:off x="1654935" y="6440"/>
                <a:ext cx="199390" cy="90170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880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E47E-AFF0-49AF-B473-298B87AF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Cleaning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7167-421C-4A51-ADCD-56BF6323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Improvements</a:t>
            </a:r>
          </a:p>
          <a:p>
            <a:pPr lvl="1"/>
            <a:r>
              <a:rPr lang="en-NL" dirty="0"/>
              <a:t>Remove much more irrelevant information from HTML text</a:t>
            </a:r>
          </a:p>
          <a:p>
            <a:pPr lvl="2"/>
            <a:r>
              <a:rPr lang="en-NL" dirty="0"/>
              <a:t>Meta data at top of HTML page</a:t>
            </a:r>
          </a:p>
          <a:p>
            <a:pPr lvl="2"/>
            <a:r>
              <a:rPr lang="en-NL" dirty="0"/>
              <a:t>Script and style elements</a:t>
            </a:r>
          </a:p>
          <a:p>
            <a:pPr lvl="1"/>
            <a:r>
              <a:rPr lang="en-NL" dirty="0"/>
              <a:t>Clean the text</a:t>
            </a:r>
          </a:p>
          <a:p>
            <a:pPr lvl="2"/>
            <a:r>
              <a:rPr lang="en-NL" dirty="0"/>
              <a:t>Replace brackets with spaces</a:t>
            </a:r>
          </a:p>
          <a:p>
            <a:pPr lvl="2"/>
            <a:r>
              <a:rPr lang="en-GB" dirty="0"/>
              <a:t>R</a:t>
            </a:r>
            <a:r>
              <a:rPr lang="en-NL" dirty="0" err="1"/>
              <a:t>emove</a:t>
            </a:r>
            <a:r>
              <a:rPr lang="en-NL" dirty="0"/>
              <a:t> </a:t>
            </a:r>
            <a:r>
              <a:rPr lang="en-NL" dirty="0" err="1"/>
              <a:t>redu</a:t>
            </a:r>
            <a:r>
              <a:rPr lang="en-GB" dirty="0"/>
              <a:t>n</a:t>
            </a:r>
            <a:r>
              <a:rPr lang="en-NL" dirty="0" err="1"/>
              <a:t>dant</a:t>
            </a:r>
            <a:r>
              <a:rPr lang="en-NL" dirty="0"/>
              <a:t> spaces and lines</a:t>
            </a:r>
          </a:p>
          <a:p>
            <a:pPr lvl="2"/>
            <a:r>
              <a:rPr lang="en-GB" dirty="0"/>
              <a:t>B</a:t>
            </a:r>
            <a:r>
              <a:rPr lang="en-NL" dirty="0" err="1"/>
              <a:t>reak</a:t>
            </a:r>
            <a:r>
              <a:rPr lang="en-NL" dirty="0"/>
              <a:t> headlines into individual lines</a:t>
            </a:r>
          </a:p>
        </p:txBody>
      </p:sp>
    </p:spTree>
    <p:extLst>
      <p:ext uri="{BB962C8B-B14F-4D97-AF65-F5344CB8AC3E}">
        <p14:creationId xmlns:p14="http://schemas.microsoft.com/office/powerpoint/2010/main" val="168436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85DA-DC3B-4E47-AEE2-0E96A324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Extract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C594B-A80A-445A-8763-AAB9A9EF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Improvements</a:t>
            </a:r>
          </a:p>
          <a:p>
            <a:pPr lvl="1"/>
            <a:r>
              <a:rPr lang="en-NL" dirty="0"/>
              <a:t>Speed</a:t>
            </a:r>
          </a:p>
          <a:p>
            <a:pPr lvl="2"/>
            <a:r>
              <a:rPr lang="en-GB" dirty="0"/>
              <a:t>M</a:t>
            </a:r>
            <a:r>
              <a:rPr lang="en-NL" dirty="0" err="1"/>
              <a:t>ulti</a:t>
            </a:r>
            <a:r>
              <a:rPr lang="en-NL" dirty="0"/>
              <a:t>-threaded</a:t>
            </a:r>
          </a:p>
          <a:p>
            <a:pPr lvl="2"/>
            <a:r>
              <a:rPr lang="en-NL" dirty="0"/>
              <a:t>Code optimisation</a:t>
            </a:r>
          </a:p>
          <a:p>
            <a:pPr lvl="1"/>
            <a:r>
              <a:rPr lang="en-NL" dirty="0"/>
              <a:t>NER</a:t>
            </a:r>
          </a:p>
          <a:p>
            <a:pPr lvl="2"/>
            <a:r>
              <a:rPr lang="en-GB" dirty="0"/>
              <a:t>B</a:t>
            </a:r>
            <a:r>
              <a:rPr lang="en-NL" dirty="0" err="1"/>
              <a:t>lacklist</a:t>
            </a:r>
            <a:r>
              <a:rPr lang="en-NL" dirty="0"/>
              <a:t> for NER entity types</a:t>
            </a:r>
          </a:p>
          <a:p>
            <a:pPr lvl="2"/>
            <a:r>
              <a:rPr lang="en-NL" dirty="0"/>
              <a:t>Blacklist for certain words (either match or contains)</a:t>
            </a:r>
          </a:p>
          <a:p>
            <a:pPr lvl="2"/>
            <a:r>
              <a:rPr lang="en-NL" dirty="0"/>
              <a:t>Check for similar entities (based on string comparison)</a:t>
            </a:r>
          </a:p>
          <a:p>
            <a:pPr lvl="2"/>
            <a:r>
              <a:rPr lang="en-NL" dirty="0"/>
              <a:t>Use </a:t>
            </a:r>
            <a:r>
              <a:rPr lang="en-NL" dirty="0" err="1"/>
              <a:t>RegEx</a:t>
            </a:r>
            <a:r>
              <a:rPr lang="en-NL" dirty="0"/>
              <a:t> to further clean extracted entities</a:t>
            </a:r>
          </a:p>
          <a:p>
            <a:pPr lvl="2"/>
            <a:r>
              <a:rPr lang="en-NL" dirty="0"/>
              <a:t>Remove all URL links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14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CFE5-604D-4B83-8F56-4AE04BAF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B457-CC35-4D5F-82E8-4ED77943F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Improvements</a:t>
            </a:r>
          </a:p>
          <a:p>
            <a:pPr lvl="1"/>
            <a:r>
              <a:rPr lang="en-NL" dirty="0"/>
              <a:t>Speed</a:t>
            </a:r>
          </a:p>
          <a:p>
            <a:pPr lvl="2"/>
            <a:r>
              <a:rPr lang="en-NL" dirty="0"/>
              <a:t>Cache search results</a:t>
            </a:r>
          </a:p>
          <a:p>
            <a:pPr lvl="2"/>
            <a:r>
              <a:rPr lang="en-NL" dirty="0"/>
              <a:t>Async </a:t>
            </a:r>
            <a:r>
              <a:rPr lang="en-NL" dirty="0" err="1"/>
              <a:t>ElasticSearch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74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2B9D-54BC-4510-90EE-E1CE47FD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Decision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59773-9EF3-4597-883B-50BF18F2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Implemented logic to pick most relevant entity from search results</a:t>
            </a:r>
          </a:p>
          <a:p>
            <a:r>
              <a:rPr lang="en-NL" dirty="0"/>
              <a:t>1. </a:t>
            </a:r>
          </a:p>
        </p:txBody>
      </p:sp>
    </p:spTree>
    <p:extLst>
      <p:ext uri="{BB962C8B-B14F-4D97-AF65-F5344CB8AC3E}">
        <p14:creationId xmlns:p14="http://schemas.microsoft.com/office/powerpoint/2010/main" val="328998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{11642875-D159-4897-A8F9-C7AC0F6311CF}tf78438558_win32</Template>
  <TotalTime>62</TotalTime>
  <Words>290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SavonVTI</vt:lpstr>
      <vt:lpstr>Assignment 2 – Entity Linking</vt:lpstr>
      <vt:lpstr>Introduction</vt:lpstr>
      <vt:lpstr>Program Setup</vt:lpstr>
      <vt:lpstr>Cleaning</vt:lpstr>
      <vt:lpstr>Extract</vt:lpstr>
      <vt:lpstr>Search</vt:lpstr>
      <vt:lpstr>Decision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– Entity Linking</dc:title>
  <dc:creator>Floris ten Lohuis</dc:creator>
  <cp:lastModifiedBy>Floris ten Lohuis</cp:lastModifiedBy>
  <cp:revision>1</cp:revision>
  <dcterms:created xsi:type="dcterms:W3CDTF">2021-12-23T16:34:46Z</dcterms:created>
  <dcterms:modified xsi:type="dcterms:W3CDTF">2021-12-23T17:37:08Z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