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9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39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660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59581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1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103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371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649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595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23917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0083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E5E3828-831B-4B89-95EC-6CC1CB5994C8}"/>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7658015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324" y="212099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60369" y="4737002"/>
            <a:ext cx="647126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Jaya Vignesh R - College Of Engineering, Guindy -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6800" y="774441"/>
            <a:ext cx="10058400" cy="81362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89102" y="2018366"/>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90233" y="2003484"/>
            <a:ext cx="10231857"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067514" y="104060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71924" y="811763"/>
            <a:ext cx="10058400" cy="860282"/>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75982" y="2022877"/>
            <a:ext cx="10058400" cy="4023360"/>
          </a:xfrm>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089910" y="354101"/>
            <a:ext cx="10515600" cy="1325563"/>
          </a:xfrm>
        </p:spPr>
        <p:txBody>
          <a:bodyPr/>
          <a:lstStyle/>
          <a:p>
            <a:r>
              <a:rPr lang="en-US" b="1">
                <a:solidFill>
                  <a:schemeClr val="accent1">
                    <a:lumMod val="75000"/>
                  </a:schemeClr>
                </a:solidFill>
                <a:latin typeface="Arial" panose="020B0604020202020204" pitchFamily="34" charset="0"/>
                <a:cs typeface="Arial" panose="020B0604020202020204" pitchFamily="34" charset="0"/>
              </a:rPr>
              <a:t>OUTLINE</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6800" y="597159"/>
            <a:ext cx="10058400" cy="87225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066800" y="2184676"/>
            <a:ext cx="10546701"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6800" y="634482"/>
            <a:ext cx="10058400" cy="1018903"/>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67610" y="1843159"/>
            <a:ext cx="10717740" cy="4809568"/>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97280" y="1063551"/>
            <a:ext cx="6780661"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6800" y="727494"/>
            <a:ext cx="10058400" cy="794968"/>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56792"/>
            <a:ext cx="11371322" cy="4553632"/>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4055" y="876647"/>
            <a:ext cx="10058400" cy="825257"/>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097280" y="2113885"/>
            <a:ext cx="11029615" cy="825257"/>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997217" y="276221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74</TotalTime>
  <Words>972</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PowerPoint Presentation</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cp:lastModifiedBy>
  <cp:revision>30</cp:revision>
  <dcterms:created xsi:type="dcterms:W3CDTF">2021-05-26T16:50:10Z</dcterms:created>
  <dcterms:modified xsi:type="dcterms:W3CDTF">2024-04-23T14:59:42Z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