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9" r:id="rId3"/>
    <p:sldId id="263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1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4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76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1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6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20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8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9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54CF8F-B2E8-DA42-ADD4-DF3A899B8FC4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BE0CD3-3BB6-2F42-8C74-4F7BE6B9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5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ssword_strength" TargetMode="External"/><Relationship Id="rId2" Type="http://schemas.openxmlformats.org/officeDocument/2006/relationships/hyperlink" Target="https://nordpass.com/most-common-passwords-l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U-RbOKan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5BAF-64A3-DC44-98A9-337710E82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Password </a:t>
            </a:r>
            <a:r>
              <a:rPr lang="en-US" dirty="0" err="1"/>
              <a:t>Guessability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760F4-D8B7-1F46-AF53-F0A4E4EDC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Vick</a:t>
            </a:r>
          </a:p>
        </p:txBody>
      </p:sp>
    </p:spTree>
    <p:extLst>
      <p:ext uri="{BB962C8B-B14F-4D97-AF65-F5344CB8AC3E}">
        <p14:creationId xmlns:p14="http://schemas.microsoft.com/office/powerpoint/2010/main" val="280532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79F0-76AA-B24F-A84D-160D796E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Unfortunate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7401-F170-374F-B063-F94AFAA1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!?</a:t>
            </a:r>
          </a:p>
          <a:p>
            <a:r>
              <a:rPr lang="en-US" dirty="0"/>
              <a:t>How did this happen?</a:t>
            </a:r>
          </a:p>
          <a:p>
            <a:r>
              <a:rPr lang="en-US" dirty="0"/>
              <a:t>Weakest link in the 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8F1F3-FC08-5248-BD42-9465D79C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128" y="1825625"/>
            <a:ext cx="5038042" cy="39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1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8B39-1266-0949-AE0E-97EFA283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Serious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7E9D-E872-004D-8EA1-96DE3E8A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all must take the security of our passwords more seriously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6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8A3B-14DA-E64B-8584-F02B3D5B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Stakes are High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2E9F-8EF6-EA43-A9AA-B935B018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actors</a:t>
            </a:r>
          </a:p>
          <a:p>
            <a:r>
              <a:rPr lang="en-US" dirty="0"/>
              <a:t>Loss of property/funds</a:t>
            </a:r>
          </a:p>
          <a:p>
            <a:r>
              <a:rPr lang="en-US" dirty="0"/>
              <a:t>Fraud</a:t>
            </a:r>
          </a:p>
          <a:p>
            <a:r>
              <a:rPr lang="en-US" dirty="0"/>
              <a:t>Theft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0E614-2DF8-3A4B-BDEB-9AAF7344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938" y="1690688"/>
            <a:ext cx="2786123" cy="37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1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60BB-802D-0349-AE13-FA0AF238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 Hassle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4D96-329F-9046-94F8-0F9B84B1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remembering passwords</a:t>
            </a:r>
          </a:p>
          <a:p>
            <a:r>
              <a:rPr lang="en-US" dirty="0"/>
              <a:t>Remember which password goes to which account</a:t>
            </a:r>
          </a:p>
          <a:p>
            <a:r>
              <a:rPr lang="en-US" dirty="0"/>
              <a:t>Remembering to periodically update old passwords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3870C-522B-CC43-9377-D17DF00AD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9790"/>
            <a:ext cx="4648741" cy="22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1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9AEE-6948-5C4B-9DB0-1DB3AF82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It’s Worth the Hassle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4B18-0A67-C04E-BF92-AC0A1435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information is higher than ever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709C0-0F2C-3444-9C7C-3887DBFC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74" y="2328381"/>
            <a:ext cx="5778651" cy="38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379-27C8-8547-BE6D-83007E71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A184-F7C6-C94C-AB39-836B9AA1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how to set a strong password</a:t>
            </a:r>
          </a:p>
          <a:p>
            <a:r>
              <a:rPr lang="en-US" dirty="0"/>
              <a:t>Protect your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4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EA79-7910-F843-A153-9000A477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C181-1DE9-1C45-9E79-1C70DFBB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https://nordpass.com/most-common-passwords-list/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https://en.wikipedia.org/wiki/Password_strength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https://www.youtube.com/watch?v=7U-RbOKanYs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44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{70733CA1-A0AC-414F-BF46-D9D34EBF651E}tf10001058</Template>
  <TotalTime>10393</TotalTime>
  <Words>123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Measuring Password Guessability</vt:lpstr>
      <vt:lpstr>An Unfortunate Scenario</vt:lpstr>
      <vt:lpstr>Serious Business</vt:lpstr>
      <vt:lpstr>The Stakes are High</vt:lpstr>
      <vt:lpstr>What a Hassle</vt:lpstr>
      <vt:lpstr>It’s Worth the Hassle</vt:lpstr>
      <vt:lpstr>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Password Security</dc:title>
  <dc:creator>Microsoft Office User</dc:creator>
  <cp:lastModifiedBy>Microsoft Office User</cp:lastModifiedBy>
  <cp:revision>4</cp:revision>
  <dcterms:created xsi:type="dcterms:W3CDTF">2022-02-08T18:47:50Z</dcterms:created>
  <dcterms:modified xsi:type="dcterms:W3CDTF">2022-02-16T00:01:17Z</dcterms:modified>
</cp:coreProperties>
</file>