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sldIdLst>
    <p:sldId id="256" r:id="rId5"/>
    <p:sldId id="257" r:id="rId6"/>
    <p:sldId id="258" r:id="rId7"/>
    <p:sldId id="270" r:id="rId8"/>
    <p:sldId id="259" r:id="rId9"/>
    <p:sldId id="260" r:id="rId10"/>
    <p:sldId id="261" r:id="rId11"/>
    <p:sldId id="262" r:id="rId12"/>
    <p:sldId id="265" r:id="rId13"/>
    <p:sldId id="263" r:id="rId14"/>
    <p:sldId id="264" r:id="rId15"/>
    <p:sldId id="266" r:id="rId16"/>
    <p:sldId id="268"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69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1.07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3.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3.28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3.45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3.63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4:25.0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160 0,'2402'0,"-4963"0,2763 0,2505 0,-4292 0,3157 0,-3198 0,3644 0,-3767 0,2379 0,-547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4:37.7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1,'0'6,"0"7,0 8,0 6,0 4,0 3,0 2,0 5,6 3,7-7,8-9,12-10,12-7,15-7,10-3,-7-2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4:38.5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1110 450,'-133'2,"-156"-6,280 4,-1-1,0-1,1 0,-1 0,1-1,0 0,-1 0,2-1,-13-7,21 11,-1 0,1-1,-1 1,1 0,-1 0,1-1,-1 1,1 0,0-1,-1 1,1 0,-1-1,1 1,0-1,-1 1,1 0,0-1,0 1,-1-1,1 1,0-1,0 1,0-1,0 1,0-1,0 1,-1-1,1 1,0-1,0 1,1-1,-1 0,0 1,0-1,0 1,0-1,0 1,0-1,1 1,-1 0,0-1,0 1,1-1,-1 1,0-1,1 1,-1 0,1-1,-1 1,0 0,2-1,6-3,0 1,0 0,0 1,1-1,0 2,14-2,161-15,233 6,-250 12,932-1,-6 0,-1055 1,1 1,-1-2,0-2,65-12,-101 14,1 1,-1-1,0 1,0-1,1 0,-1 0,0 0,0 0,0 0,0 0,0-1,0 1,0-1,2-2,-4 3,1 1,-1 0,0-1,0 1,0-1,0 1,0 0,0-1,0 1,0-1,0 1,-1 0,1-1,0 1,0-1,0 1,0 0,-1-1,1 1,0 0,0-1,-1 1,1 0,0-1,0 1,-1 0,1-1,-1 1,-23-12,-30-3,-1 2,-66-6,64 10,-1061-104,-15 66,-48-2,1062 40,82 3,86 4,1387-1,-764 7,-233-4,-310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4:56.98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4:59.2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02.54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1.56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02.7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02.83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03.02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08.2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5.93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6.08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6.25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6.42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6.60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6.76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1.73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6.95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7.12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7.3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7.81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8.00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8.6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8.86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9.04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9.22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9.39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2.14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9.58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9.76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29.94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0.11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0.29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0.47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0.65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0.82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1.0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1.19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2.3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1.86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1,'0'0,"0"0,0 0,0 0,0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2.08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0,'0'0,"0"0,0 0,0 0,0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2.31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0 470,'0'0,"0"0,0 12,0 4,6 10,14 13,3-23,-2-62,-5-23,-5-51,-4-54,-3 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4.38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4.73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4.77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4.90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4.94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5.0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35.28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2.45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2.62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2.77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7:15:12.94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2986E1-CA6C-4FF2-B9C8-238DA7C1AB7E}" type="datetimeFigureOut">
              <a:rPr lang="en-KE" smtClean="0"/>
              <a:t>04/11/2022</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DF25FAB7-98CD-4E77-BCA4-D1B8FC893FDB}"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041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986E1-CA6C-4FF2-B9C8-238DA7C1AB7E}" type="datetimeFigureOut">
              <a:rPr lang="en-KE" smtClean="0"/>
              <a:t>04/11/2022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F25FAB7-98CD-4E77-BCA4-D1B8FC893FDB}"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712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986E1-CA6C-4FF2-B9C8-238DA7C1AB7E}" type="datetimeFigureOut">
              <a:rPr lang="en-KE" smtClean="0"/>
              <a:t>04/11/2022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F25FAB7-98CD-4E77-BCA4-D1B8FC893FDB}"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83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986E1-CA6C-4FF2-B9C8-238DA7C1AB7E}" type="datetimeFigureOut">
              <a:rPr lang="en-KE" smtClean="0"/>
              <a:t>04/11/2022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F25FAB7-98CD-4E77-BCA4-D1B8FC893FDB}"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09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986E1-CA6C-4FF2-B9C8-238DA7C1AB7E}" type="datetimeFigureOut">
              <a:rPr lang="en-KE" smtClean="0"/>
              <a:t>04/11/2022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F25FAB7-98CD-4E77-BCA4-D1B8FC893FDB}"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519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2986E1-CA6C-4FF2-B9C8-238DA7C1AB7E}" type="datetimeFigureOut">
              <a:rPr lang="en-KE" smtClean="0"/>
              <a:t>04/11/2022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DF25FAB7-98CD-4E77-BCA4-D1B8FC893FDB}"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94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986E1-CA6C-4FF2-B9C8-238DA7C1AB7E}" type="datetimeFigureOut">
              <a:rPr lang="en-KE" smtClean="0"/>
              <a:t>04/11/2022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F25FAB7-98CD-4E77-BCA4-D1B8FC893FDB}"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449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2986E1-CA6C-4FF2-B9C8-238DA7C1AB7E}" type="datetimeFigureOut">
              <a:rPr lang="en-KE" smtClean="0"/>
              <a:t>04/11/2022</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DF25FAB7-98CD-4E77-BCA4-D1B8FC893FDB}"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741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986E1-CA6C-4FF2-B9C8-238DA7C1AB7E}" type="datetimeFigureOut">
              <a:rPr lang="en-KE" smtClean="0"/>
              <a:t>04/11/2022</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DF25FAB7-98CD-4E77-BCA4-D1B8FC893FDB}" type="slidenum">
              <a:rPr lang="en-KE" smtClean="0"/>
              <a:t>‹#›</a:t>
            </a:fld>
            <a:endParaRPr lang="en-KE"/>
          </a:p>
        </p:txBody>
      </p:sp>
    </p:spTree>
    <p:extLst>
      <p:ext uri="{BB962C8B-B14F-4D97-AF65-F5344CB8AC3E}">
        <p14:creationId xmlns:p14="http://schemas.microsoft.com/office/powerpoint/2010/main" val="366631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986E1-CA6C-4FF2-B9C8-238DA7C1AB7E}" type="datetimeFigureOut">
              <a:rPr lang="en-KE" smtClean="0"/>
              <a:t>04/11/2022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DF25FAB7-98CD-4E77-BCA4-D1B8FC893FDB}"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768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C2986E1-CA6C-4FF2-B9C8-238DA7C1AB7E}" type="datetimeFigureOut">
              <a:rPr lang="en-KE" smtClean="0"/>
              <a:t>04/11/2022</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DF25FAB7-98CD-4E77-BCA4-D1B8FC893FDB}"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023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2986E1-CA6C-4FF2-B9C8-238DA7C1AB7E}" type="datetimeFigureOut">
              <a:rPr lang="en-KE" smtClean="0"/>
              <a:t>04/11/2022</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25FAB7-98CD-4E77-BCA4-D1B8FC893FDB}"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77980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18" Type="http://schemas.openxmlformats.org/officeDocument/2006/relationships/customXml" Target="../ink/ink13.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7.xml"/><Relationship Id="rId17" Type="http://schemas.openxmlformats.org/officeDocument/2006/relationships/customXml" Target="../ink/ink12.xml"/><Relationship Id="rId2" Type="http://schemas.openxmlformats.org/officeDocument/2006/relationships/image" Target="../media/image2.jpg"/><Relationship Id="rId16" Type="http://schemas.openxmlformats.org/officeDocument/2006/relationships/customXml" Target="../ink/ink11.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customXml" Target="../ink/ink6.xml"/><Relationship Id="rId5" Type="http://schemas.openxmlformats.org/officeDocument/2006/relationships/customXml" Target="../ink/ink2.xml"/><Relationship Id="rId15" Type="http://schemas.openxmlformats.org/officeDocument/2006/relationships/customXml" Target="../ink/ink10.xml"/><Relationship Id="rId10" Type="http://schemas.openxmlformats.org/officeDocument/2006/relationships/customXml" Target="../ink/ink5.xml"/><Relationship Id="rId19"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customXml" Target="../ink/ink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customXml" Target="../ink/ink18.xml"/><Relationship Id="rId18" Type="http://schemas.openxmlformats.org/officeDocument/2006/relationships/customXml" Target="../ink/ink22.xml"/><Relationship Id="rId26" Type="http://schemas.openxmlformats.org/officeDocument/2006/relationships/customXml" Target="../ink/ink28.xml"/><Relationship Id="rId39" Type="http://schemas.openxmlformats.org/officeDocument/2006/relationships/customXml" Target="../ink/ink39.xml"/><Relationship Id="rId21" Type="http://schemas.openxmlformats.org/officeDocument/2006/relationships/customXml" Target="../ink/ink24.xml"/><Relationship Id="rId34" Type="http://schemas.openxmlformats.org/officeDocument/2006/relationships/customXml" Target="../ink/ink35.xml"/><Relationship Id="rId42" Type="http://schemas.openxmlformats.org/officeDocument/2006/relationships/customXml" Target="../ink/ink42.xml"/><Relationship Id="rId47" Type="http://schemas.openxmlformats.org/officeDocument/2006/relationships/customXml" Target="../ink/ink47.xml"/><Relationship Id="rId50" Type="http://schemas.openxmlformats.org/officeDocument/2006/relationships/customXml" Target="../ink/ink50.xml"/><Relationship Id="rId55" Type="http://schemas.openxmlformats.org/officeDocument/2006/relationships/customXml" Target="../ink/ink53.xml"/><Relationship Id="rId63" Type="http://schemas.openxmlformats.org/officeDocument/2006/relationships/customXml" Target="../ink/ink59.xml"/><Relationship Id="rId7" Type="http://schemas.openxmlformats.org/officeDocument/2006/relationships/customXml" Target="../ink/ink16.xml"/><Relationship Id="rId2" Type="http://schemas.openxmlformats.org/officeDocument/2006/relationships/customXml" Target="../ink/ink14.xml"/><Relationship Id="rId16" Type="http://schemas.openxmlformats.org/officeDocument/2006/relationships/customXml" Target="../ink/ink20.xml"/><Relationship Id="rId29" Type="http://schemas.openxmlformats.org/officeDocument/2006/relationships/customXml" Target="../ink/ink31.xml"/><Relationship Id="rId24" Type="http://schemas.openxmlformats.org/officeDocument/2006/relationships/customXml" Target="../ink/ink26.xml"/><Relationship Id="rId32" Type="http://schemas.openxmlformats.org/officeDocument/2006/relationships/image" Target="../media/image16.png"/><Relationship Id="rId37" Type="http://schemas.openxmlformats.org/officeDocument/2006/relationships/customXml" Target="../ink/ink37.xml"/><Relationship Id="rId40" Type="http://schemas.openxmlformats.org/officeDocument/2006/relationships/customXml" Target="../ink/ink40.xml"/><Relationship Id="rId45" Type="http://schemas.openxmlformats.org/officeDocument/2006/relationships/customXml" Target="../ink/ink45.xml"/><Relationship Id="rId53" Type="http://schemas.openxmlformats.org/officeDocument/2006/relationships/customXml" Target="../ink/ink52.xml"/><Relationship Id="rId58" Type="http://schemas.openxmlformats.org/officeDocument/2006/relationships/image" Target="../media/image21.png"/><Relationship Id="rId5" Type="http://schemas.openxmlformats.org/officeDocument/2006/relationships/customXml" Target="../ink/ink15.xml"/><Relationship Id="rId61" Type="http://schemas.openxmlformats.org/officeDocument/2006/relationships/customXml" Target="../ink/ink57.xml"/><Relationship Id="rId19" Type="http://schemas.openxmlformats.org/officeDocument/2006/relationships/customXml" Target="../ink/ink23.xml"/><Relationship Id="rId14" Type="http://schemas.openxmlformats.org/officeDocument/2006/relationships/image" Target="../media/image13.png"/><Relationship Id="rId22" Type="http://schemas.openxmlformats.org/officeDocument/2006/relationships/image" Target="../media/image15.png"/><Relationship Id="rId27" Type="http://schemas.openxmlformats.org/officeDocument/2006/relationships/customXml" Target="../ink/ink29.xml"/><Relationship Id="rId30" Type="http://schemas.openxmlformats.org/officeDocument/2006/relationships/customXml" Target="../ink/ink32.xml"/><Relationship Id="rId35" Type="http://schemas.openxmlformats.org/officeDocument/2006/relationships/image" Target="../media/image17.png"/><Relationship Id="rId43" Type="http://schemas.openxmlformats.org/officeDocument/2006/relationships/customXml" Target="../ink/ink43.xml"/><Relationship Id="rId48" Type="http://schemas.openxmlformats.org/officeDocument/2006/relationships/customXml" Target="../ink/ink48.xml"/><Relationship Id="rId56" Type="http://schemas.openxmlformats.org/officeDocument/2006/relationships/image" Target="../media/image20.png"/><Relationship Id="rId64" Type="http://schemas.openxmlformats.org/officeDocument/2006/relationships/image" Target="../media/image3.jpg"/><Relationship Id="rId8" Type="http://schemas.openxmlformats.org/officeDocument/2006/relationships/image" Target="../media/image10.png"/><Relationship Id="rId51" Type="http://schemas.openxmlformats.org/officeDocument/2006/relationships/customXml" Target="../ink/ink51.xml"/><Relationship Id="rId12" Type="http://schemas.openxmlformats.org/officeDocument/2006/relationships/image" Target="../media/image12.png"/><Relationship Id="rId17" Type="http://schemas.openxmlformats.org/officeDocument/2006/relationships/customXml" Target="../ink/ink21.xml"/><Relationship Id="rId25" Type="http://schemas.openxmlformats.org/officeDocument/2006/relationships/customXml" Target="../ink/ink27.xml"/><Relationship Id="rId33" Type="http://schemas.openxmlformats.org/officeDocument/2006/relationships/customXml" Target="../ink/ink34.xml"/><Relationship Id="rId38" Type="http://schemas.openxmlformats.org/officeDocument/2006/relationships/customXml" Target="../ink/ink38.xml"/><Relationship Id="rId46" Type="http://schemas.openxmlformats.org/officeDocument/2006/relationships/customXml" Target="../ink/ink46.xml"/><Relationship Id="rId59" Type="http://schemas.openxmlformats.org/officeDocument/2006/relationships/customXml" Target="../ink/ink55.xml"/><Relationship Id="rId20" Type="http://schemas.openxmlformats.org/officeDocument/2006/relationships/image" Target="../media/image14.png"/><Relationship Id="rId41" Type="http://schemas.openxmlformats.org/officeDocument/2006/relationships/customXml" Target="../ink/ink41.xml"/><Relationship Id="rId54" Type="http://schemas.openxmlformats.org/officeDocument/2006/relationships/image" Target="../media/image19.png"/><Relationship Id="rId62" Type="http://schemas.openxmlformats.org/officeDocument/2006/relationships/customXml" Target="../ink/ink58.xml"/><Relationship Id="rId1" Type="http://schemas.openxmlformats.org/officeDocument/2006/relationships/slideLayout" Target="../slideLayouts/slideLayout2.xml"/><Relationship Id="rId6" Type="http://schemas.openxmlformats.org/officeDocument/2006/relationships/image" Target="../media/image9.png"/><Relationship Id="rId15" Type="http://schemas.openxmlformats.org/officeDocument/2006/relationships/customXml" Target="../ink/ink19.xml"/><Relationship Id="rId23" Type="http://schemas.openxmlformats.org/officeDocument/2006/relationships/customXml" Target="../ink/ink25.xml"/><Relationship Id="rId28" Type="http://schemas.openxmlformats.org/officeDocument/2006/relationships/customXml" Target="../ink/ink30.xml"/><Relationship Id="rId36" Type="http://schemas.openxmlformats.org/officeDocument/2006/relationships/customXml" Target="../ink/ink36.xml"/><Relationship Id="rId49" Type="http://schemas.openxmlformats.org/officeDocument/2006/relationships/customXml" Target="../ink/ink49.xml"/><Relationship Id="rId57" Type="http://schemas.openxmlformats.org/officeDocument/2006/relationships/customXml" Target="../ink/ink54.xml"/><Relationship Id="rId31" Type="http://schemas.openxmlformats.org/officeDocument/2006/relationships/customXml" Target="../ink/ink33.xml"/><Relationship Id="rId44" Type="http://schemas.openxmlformats.org/officeDocument/2006/relationships/customXml" Target="../ink/ink44.xml"/><Relationship Id="rId52" Type="http://schemas.openxmlformats.org/officeDocument/2006/relationships/image" Target="../media/image18.png"/><Relationship Id="rId60" Type="http://schemas.openxmlformats.org/officeDocument/2006/relationships/customXml" Target="../ink/ink56.xml"/><Relationship Id="rId4" Type="http://schemas.openxmlformats.org/officeDocument/2006/relationships/image" Target="../media/image8.png"/><Relationship Id="rId9" Type="http://schemas.openxmlformats.org/officeDocument/2006/relationships/customXml" Target="../ink/ink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E39686-B184-4AE5-AD71-AB717E1A2B9B}"/>
              </a:ext>
            </a:extLst>
          </p:cNvPr>
          <p:cNvSpPr>
            <a:spLocks noGrp="1"/>
          </p:cNvSpPr>
          <p:nvPr>
            <p:ph type="title"/>
          </p:nvPr>
        </p:nvSpPr>
        <p:spPr>
          <a:xfrm>
            <a:off x="1436802" y="2179948"/>
            <a:ext cx="9603275" cy="2552308"/>
          </a:xfrm>
        </p:spPr>
        <p:txBody>
          <a:bodyPr>
            <a:noAutofit/>
          </a:bodyPr>
          <a:lstStyle/>
          <a:p>
            <a:br>
              <a:rPr lang="en-US" sz="2400" b="1" dirty="0">
                <a:effectLst/>
                <a:latin typeface="Century Gothic" panose="020B0502020202020204" pitchFamily="34" charset="0"/>
                <a:ea typeface="Calibri" panose="020F0502020204030204" pitchFamily="34" charset="0"/>
                <a:cs typeface="Times New Roman" panose="02020603050405020304" pitchFamily="18" charset="0"/>
              </a:rPr>
            </a:br>
            <a:br>
              <a:rPr lang="en-US" sz="2400" b="1" dirty="0">
                <a:effectLst/>
                <a:latin typeface="Century Gothic" panose="020B0502020202020204" pitchFamily="34" charset="0"/>
                <a:ea typeface="Calibri" panose="020F0502020204030204" pitchFamily="34" charset="0"/>
                <a:cs typeface="Times New Roman" panose="02020603050405020304" pitchFamily="18" charset="0"/>
              </a:rPr>
            </a:br>
            <a:r>
              <a:rPr lang="en-US" sz="2400" b="1" dirty="0">
                <a:effectLst/>
                <a:latin typeface="Century Gothic" panose="020B0502020202020204" pitchFamily="34" charset="0"/>
                <a:ea typeface="Calibri" panose="020F0502020204030204" pitchFamily="34" charset="0"/>
                <a:cs typeface="Times New Roman" panose="02020603050405020304" pitchFamily="18" charset="0"/>
              </a:rPr>
              <a:t>Usability testing for a SaaS Application in Healthcare</a:t>
            </a:r>
            <a:br>
              <a:rPr lang="en-US" sz="2400" b="1" dirty="0">
                <a:effectLst/>
                <a:latin typeface="Century Gothic" panose="020B0502020202020204" pitchFamily="34" charset="0"/>
                <a:ea typeface="Calibri" panose="020F0502020204030204" pitchFamily="34" charset="0"/>
                <a:cs typeface="Times New Roman" panose="02020603050405020304" pitchFamily="18" charset="0"/>
              </a:rPr>
            </a:br>
            <a:br>
              <a:rPr lang="en-US" sz="2400" b="1" dirty="0">
                <a:effectLst/>
                <a:latin typeface="Century Gothic" panose="020B0502020202020204" pitchFamily="34" charset="0"/>
                <a:ea typeface="Calibri" panose="020F0502020204030204" pitchFamily="34" charset="0"/>
                <a:cs typeface="Times New Roman" panose="02020603050405020304" pitchFamily="18" charset="0"/>
              </a:rPr>
            </a:br>
            <a:r>
              <a:rPr lang="en-US" sz="2400" b="1" dirty="0">
                <a:effectLst/>
                <a:latin typeface="Century Gothic" panose="020B0502020202020204" pitchFamily="34" charset="0"/>
                <a:ea typeface="Calibri" panose="020F0502020204030204" pitchFamily="34" charset="0"/>
                <a:cs typeface="Times New Roman" panose="02020603050405020304" pitchFamily="18" charset="0"/>
              </a:rPr>
              <a:t>By:</a:t>
            </a:r>
            <a:r>
              <a:rPr lang="en-US" sz="2400" b="1" dirty="0">
                <a:latin typeface="Century Gothic" panose="020B0502020202020204" pitchFamily="34" charset="0"/>
                <a:ea typeface="Calibri" panose="020F0502020204030204" pitchFamily="34" charset="0"/>
                <a:cs typeface="Times New Roman" panose="02020603050405020304" pitchFamily="18" charset="0"/>
              </a:rPr>
              <a:t> Rohan Rana (25%), Eric Margadonna (25%), </a:t>
            </a:r>
            <a:br>
              <a:rPr lang="en-US" sz="2400" b="1" dirty="0">
                <a:latin typeface="Century Gothic" panose="020B0502020202020204" pitchFamily="34" charset="0"/>
                <a:ea typeface="Calibri" panose="020F0502020204030204" pitchFamily="34" charset="0"/>
                <a:cs typeface="Times New Roman" panose="02020603050405020304" pitchFamily="18" charset="0"/>
              </a:rPr>
            </a:br>
            <a:r>
              <a:rPr lang="en-US" sz="2400" b="1" dirty="0">
                <a:latin typeface="Century Gothic" panose="020B0502020202020204" pitchFamily="34" charset="0"/>
                <a:ea typeface="Calibri" panose="020F0502020204030204" pitchFamily="34" charset="0"/>
                <a:cs typeface="Times New Roman" panose="02020603050405020304" pitchFamily="18" charset="0"/>
              </a:rPr>
              <a:t>      Yanis Amirat (25%), Joseph vick (25%)</a:t>
            </a:r>
            <a:br>
              <a:rPr lang="en-KE" sz="2400" b="1" dirty="0">
                <a:effectLst/>
                <a:latin typeface="Century Gothic" panose="020B0502020202020204" pitchFamily="34" charset="0"/>
                <a:ea typeface="Calibri" panose="020F0502020204030204" pitchFamily="34" charset="0"/>
                <a:cs typeface="Times New Roman" panose="02020603050405020304" pitchFamily="18" charset="0"/>
              </a:rPr>
            </a:br>
            <a:endParaRPr lang="en-KE" sz="2400" b="1" dirty="0">
              <a:latin typeface="Century Gothic" panose="020B0502020202020204" pitchFamily="34" charset="0"/>
            </a:endParaRPr>
          </a:p>
        </p:txBody>
      </p:sp>
    </p:spTree>
    <p:extLst>
      <p:ext uri="{BB962C8B-B14F-4D97-AF65-F5344CB8AC3E}">
        <p14:creationId xmlns:p14="http://schemas.microsoft.com/office/powerpoint/2010/main" val="399138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8EF2-6D16-441A-98A5-5F71033192E9}"/>
              </a:ext>
            </a:extLst>
          </p:cNvPr>
          <p:cNvSpPr>
            <a:spLocks noGrp="1"/>
          </p:cNvSpPr>
          <p:nvPr>
            <p:ph type="title"/>
          </p:nvPr>
        </p:nvSpPr>
        <p:spPr/>
        <p:txBody>
          <a:bodyPr>
            <a:normAutofit/>
          </a:bodyPr>
          <a:lstStyle/>
          <a:p>
            <a:br>
              <a:rPr lang="en-US" sz="1800" dirty="0">
                <a:effectLst/>
                <a:latin typeface="Century Gothic" panose="020B0502020202020204" pitchFamily="34" charset="0"/>
                <a:ea typeface="Calibri" panose="020F0502020204030204" pitchFamily="34" charset="0"/>
                <a:cs typeface="Times New Roman" panose="02020603050405020304" pitchFamily="18" charset="0"/>
              </a:rPr>
            </a:br>
            <a:r>
              <a:rPr lang="en-US" sz="2000" b="1" dirty="0">
                <a:effectLst/>
                <a:latin typeface="Century Gothic" panose="020B0502020202020204" pitchFamily="34" charset="0"/>
                <a:ea typeface="Calibri" panose="020F0502020204030204" pitchFamily="34" charset="0"/>
                <a:cs typeface="Times New Roman" panose="02020603050405020304" pitchFamily="18" charset="0"/>
              </a:rPr>
              <a:t>Recruiting Participants</a:t>
            </a:r>
            <a:br>
              <a:rPr lang="en-KE" sz="2000" dirty="0">
                <a:effectLst/>
                <a:latin typeface="Century Gothic" panose="020B0502020202020204" pitchFamily="34" charset="0"/>
                <a:ea typeface="Calibri" panose="020F0502020204030204" pitchFamily="34" charset="0"/>
                <a:cs typeface="Times New Roman" panose="02020603050405020304" pitchFamily="18" charset="0"/>
              </a:rPr>
            </a:br>
            <a:endParaRPr lang="en-KE" sz="20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1443C126-9BF4-4701-BADF-C16D8074CC98}"/>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The selected participants will be a representation of the expected end-users.</a:t>
            </a:r>
            <a:endParaRPr lang="en-KE" sz="18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As a healthcare application, the recruitment process will include participants from all healthcare dimensions. This means it will include novice to experts, individuals from different age groups with different literacy levels, and clinical proficiency, among other factors (Russ &amp; Saleem, 2018). </a:t>
            </a:r>
            <a:endParaRPr lang="en-KE" sz="18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Input from healthcare administrators and professionals will also be considered to help define the potential range of end-use roles (Liew et al., 2019).</a:t>
            </a:r>
            <a:endParaRPr lang="en-KE" sz="185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1850" dirty="0"/>
          </a:p>
        </p:txBody>
      </p:sp>
    </p:spTree>
    <p:extLst>
      <p:ext uri="{BB962C8B-B14F-4D97-AF65-F5344CB8AC3E}">
        <p14:creationId xmlns:p14="http://schemas.microsoft.com/office/powerpoint/2010/main" val="147572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4983-7E7F-4F00-A58B-49F516877882}"/>
              </a:ext>
            </a:extLst>
          </p:cNvPr>
          <p:cNvSpPr>
            <a:spLocks noGrp="1"/>
          </p:cNvSpPr>
          <p:nvPr>
            <p:ph type="title"/>
          </p:nvPr>
        </p:nvSpPr>
        <p:spPr/>
        <p:txBody>
          <a:bodyPr>
            <a:normAutofit fontScale="90000"/>
          </a:bodyPr>
          <a:lstStyle/>
          <a:p>
            <a:br>
              <a:rPr lang="en-US" sz="1800" dirty="0">
                <a:effectLst/>
                <a:latin typeface="Century Gothic" panose="020B0502020202020204" pitchFamily="34" charset="0"/>
                <a:ea typeface="Calibri" panose="020F0502020204030204" pitchFamily="34" charset="0"/>
                <a:cs typeface="Times New Roman" panose="02020603050405020304" pitchFamily="18" charset="0"/>
              </a:rPr>
            </a:br>
            <a:r>
              <a:rPr lang="en-US" sz="2000" b="1" dirty="0">
                <a:effectLst/>
                <a:latin typeface="Century Gothic" panose="020B0502020202020204" pitchFamily="34" charset="0"/>
                <a:ea typeface="Calibri" panose="020F0502020204030204" pitchFamily="34" charset="0"/>
                <a:cs typeface="Times New Roman" panose="02020603050405020304" pitchFamily="18" charset="0"/>
              </a:rPr>
              <a:t>Implementing the Testing Methods</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6C34D4F0-EEFF-4676-B17F-9DED773DA589}"/>
              </a:ext>
            </a:extLst>
          </p:cNvPr>
          <p:cNvSpPr>
            <a:spLocks noGrp="1"/>
          </p:cNvSpPr>
          <p:nvPr>
            <p:ph idx="1"/>
          </p:nvPr>
        </p:nvSpPr>
        <p:spPr/>
        <p:txBody>
          <a:bodyPr>
            <a:noAutofit/>
          </a:bodyPr>
          <a:lstStyle/>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The testing methods to be implemented will include questionnaires, task completion, focus groups and interviews.</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The procedure may include signing the forms (consent), pretest interview, carrying out the tasks, completion of post-test questionnaires, a post-test interview, and debriefing (Liew et al., 2019).</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Debriefing aims at gaining additional insights into why the participants engaged in specific actions and the problems they may have encountered. </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KE" sz="1850" dirty="0">
              <a:latin typeface="Century Gothic" panose="020B0502020202020204" pitchFamily="34" charset="0"/>
            </a:endParaRPr>
          </a:p>
        </p:txBody>
      </p:sp>
    </p:spTree>
    <p:extLst>
      <p:ext uri="{BB962C8B-B14F-4D97-AF65-F5344CB8AC3E}">
        <p14:creationId xmlns:p14="http://schemas.microsoft.com/office/powerpoint/2010/main" val="382722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1FEC-3D62-4CCB-9077-E08F765EB3B7}"/>
              </a:ext>
            </a:extLst>
          </p:cNvPr>
          <p:cNvSpPr>
            <a:spLocks noGrp="1"/>
          </p:cNvSpPr>
          <p:nvPr>
            <p:ph type="title"/>
          </p:nvPr>
        </p:nvSpPr>
        <p:spPr/>
        <p:txBody>
          <a:bodyPr>
            <a:normAutofit fontScale="90000"/>
          </a:bodyPr>
          <a:lstStyle/>
          <a:p>
            <a:br>
              <a:rPr lang="en-US" sz="1800" dirty="0">
                <a:effectLst/>
                <a:latin typeface="Century Gothic" panose="020B0502020202020204" pitchFamily="34" charset="0"/>
                <a:ea typeface="Calibri" panose="020F0502020204030204" pitchFamily="34" charset="0"/>
                <a:cs typeface="Times New Roman" panose="02020603050405020304" pitchFamily="18" charset="0"/>
              </a:rPr>
            </a:br>
            <a:r>
              <a:rPr lang="en-US" sz="2000" b="1" dirty="0">
                <a:effectLst/>
                <a:latin typeface="Century Gothic" panose="020B0502020202020204" pitchFamily="34" charset="0"/>
                <a:ea typeface="Calibri" panose="020F0502020204030204" pitchFamily="34" charset="0"/>
                <a:cs typeface="Times New Roman" panose="02020603050405020304" pitchFamily="18" charset="0"/>
              </a:rPr>
              <a:t>Reporting the Findings</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8EF43D46-19D1-426B-A07C-D44BC3520698}"/>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US" dirty="0">
                <a:effectLst/>
                <a:latin typeface="Century Gothic" panose="020B0502020202020204" pitchFamily="34" charset="0"/>
                <a:ea typeface="Calibri" panose="020F0502020204030204" pitchFamily="34" charset="0"/>
                <a:cs typeface="Times New Roman" panose="02020603050405020304" pitchFamily="18" charset="0"/>
              </a:rPr>
              <a:t>The gathered data will be analyzed to identify the app's effectiveness based on the intended goals, examine the underlying issues, develop solutions, and explore the application's applicability in healthcare (Liew et al., 2019).</a:t>
            </a:r>
            <a:endParaRPr lang="en-KE"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a:effectLst/>
                <a:latin typeface="Century Gothic" panose="020B0502020202020204" pitchFamily="34" charset="0"/>
                <a:ea typeface="Calibri" panose="020F0502020204030204" pitchFamily="34" charset="0"/>
                <a:cs typeface="Times New Roman" panose="02020603050405020304" pitchFamily="18" charset="0"/>
              </a:rPr>
              <a:t>Other elements to be considered will include privacy, security and the risks to end-users.</a:t>
            </a:r>
            <a:endParaRPr lang="en-KE"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KE" dirty="0">
              <a:latin typeface="Century Gothic" panose="020B0502020202020204" pitchFamily="34" charset="0"/>
            </a:endParaRPr>
          </a:p>
        </p:txBody>
      </p:sp>
    </p:spTree>
    <p:extLst>
      <p:ext uri="{BB962C8B-B14F-4D97-AF65-F5344CB8AC3E}">
        <p14:creationId xmlns:p14="http://schemas.microsoft.com/office/powerpoint/2010/main" val="425957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40FC-D7D9-4C76-81CB-48B9A0E28DD5}"/>
              </a:ext>
            </a:extLst>
          </p:cNvPr>
          <p:cNvSpPr>
            <a:spLocks noGrp="1"/>
          </p:cNvSpPr>
          <p:nvPr>
            <p:ph type="title"/>
          </p:nvPr>
        </p:nvSpPr>
        <p:spPr/>
        <p:txBody>
          <a:bodyPr>
            <a:normAutofit/>
          </a:bodyPr>
          <a:lstStyle/>
          <a:p>
            <a:br>
              <a:rPr lang="en-US" sz="2000" b="1" dirty="0">
                <a:latin typeface="Century Gothic" panose="020B0502020202020204" pitchFamily="34" charset="0"/>
              </a:rPr>
            </a:br>
            <a:r>
              <a:rPr lang="en-US" sz="2000" b="1" dirty="0">
                <a:latin typeface="Century Gothic" panose="020B0502020202020204" pitchFamily="34" charset="0"/>
              </a:rPr>
              <a:t>Conclusion</a:t>
            </a:r>
            <a:endParaRPr lang="en-KE" sz="2000"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47057ADB-DD5E-4D6C-8146-4408DC8994F5}"/>
              </a:ext>
            </a:extLst>
          </p:cNvPr>
          <p:cNvSpPr>
            <a:spLocks noGrp="1"/>
          </p:cNvSpPr>
          <p:nvPr>
            <p:ph idx="1"/>
          </p:nvPr>
        </p:nvSpPr>
        <p:spPr/>
        <p:txBody>
          <a:bodyPr>
            <a:normAutofit/>
          </a:bodyPr>
          <a:lstStyle/>
          <a:p>
            <a:pPr algn="just"/>
            <a:r>
              <a:rPr lang="en-US" dirty="0">
                <a:latin typeface="Century Gothic" panose="020B0502020202020204" pitchFamily="34" charset="0"/>
              </a:rPr>
              <a:t>As evident Usability Testing is a critical aspect in examining the friendliness and effectiveness of applications towards the users and the intended goals.</a:t>
            </a:r>
          </a:p>
          <a:p>
            <a:pPr algn="just"/>
            <a:r>
              <a:rPr lang="en-US" dirty="0">
                <a:latin typeface="Century Gothic" panose="020B0502020202020204" pitchFamily="34" charset="0"/>
              </a:rPr>
              <a:t>For this study, usability testing will also be used to identify the gaps existing in the application of the app, in relation to improved healthcare outcomes and healthcare experiences.</a:t>
            </a:r>
            <a:endParaRPr lang="en-KE" dirty="0">
              <a:latin typeface="Century Gothic" panose="020B0502020202020204" pitchFamily="34" charset="0"/>
            </a:endParaRPr>
          </a:p>
        </p:txBody>
      </p:sp>
    </p:spTree>
    <p:extLst>
      <p:ext uri="{BB962C8B-B14F-4D97-AF65-F5344CB8AC3E}">
        <p14:creationId xmlns:p14="http://schemas.microsoft.com/office/powerpoint/2010/main" val="134584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D984-21A1-404C-A99B-8269BB264DFE}"/>
              </a:ext>
            </a:extLst>
          </p:cNvPr>
          <p:cNvSpPr>
            <a:spLocks noGrp="1"/>
          </p:cNvSpPr>
          <p:nvPr>
            <p:ph type="title"/>
          </p:nvPr>
        </p:nvSpPr>
        <p:spPr/>
        <p:txBody>
          <a:bodyPr>
            <a:normAutofit/>
          </a:bodyPr>
          <a:lstStyle/>
          <a:p>
            <a:br>
              <a:rPr lang="en-US" sz="2000" b="1" dirty="0">
                <a:latin typeface="Century Gothic" panose="020B0502020202020204" pitchFamily="34" charset="0"/>
              </a:rPr>
            </a:br>
            <a:r>
              <a:rPr lang="en-US" sz="2000" b="1" dirty="0">
                <a:latin typeface="Century Gothic" panose="020B0502020202020204" pitchFamily="34" charset="0"/>
              </a:rPr>
              <a:t>References	</a:t>
            </a:r>
            <a:endParaRPr lang="en-KE" sz="2000"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6D813922-0516-40A9-96FC-D14FC53A4914}"/>
              </a:ext>
            </a:extLst>
          </p:cNvPr>
          <p:cNvSpPr>
            <a:spLocks noGrp="1"/>
          </p:cNvSpPr>
          <p:nvPr>
            <p:ph idx="1"/>
          </p:nvPr>
        </p:nvSpPr>
        <p:spPr/>
        <p:txBody>
          <a:bodyPr>
            <a:normAutofit fontScale="92500"/>
          </a:bodyPr>
          <a:lstStyle/>
          <a:p>
            <a:pPr marL="360000" indent="-360000">
              <a:lnSpc>
                <a:spcPct val="200000"/>
              </a:lnSpc>
              <a:buNone/>
            </a:pPr>
            <a:r>
              <a:rPr lang="en-US" sz="1800" dirty="0">
                <a:effectLst/>
                <a:latin typeface="Century Gothic" panose="020B0502020202020204" pitchFamily="34" charset="0"/>
              </a:rPr>
              <a:t>Liew, M. S., Zhang, J., See, J., &amp; Ong, Y. L. (2019). Usability Challenges for Health and Wellness Mobile Apps: Mixed-Methods Study Among mHealth Experts and Consumers. </a:t>
            </a:r>
            <a:r>
              <a:rPr lang="en-US" sz="1800" i="1" dirty="0">
                <a:effectLst/>
                <a:latin typeface="Century Gothic" panose="020B0502020202020204" pitchFamily="34" charset="0"/>
              </a:rPr>
              <a:t>JMIR MHealth and </a:t>
            </a:r>
            <a:r>
              <a:rPr lang="en-US" sz="1800" i="1" dirty="0" err="1">
                <a:effectLst/>
                <a:latin typeface="Century Gothic" panose="020B0502020202020204" pitchFamily="34" charset="0"/>
              </a:rPr>
              <a:t>UHealth</a:t>
            </a:r>
            <a:r>
              <a:rPr lang="en-US" sz="1800" dirty="0">
                <a:effectLst/>
                <a:latin typeface="Century Gothic" panose="020B0502020202020204" pitchFamily="34" charset="0"/>
              </a:rPr>
              <a:t>, </a:t>
            </a:r>
            <a:r>
              <a:rPr lang="en-US" sz="1800" i="1" dirty="0">
                <a:effectLst/>
                <a:latin typeface="Century Gothic" panose="020B0502020202020204" pitchFamily="34" charset="0"/>
              </a:rPr>
              <a:t>7</a:t>
            </a:r>
            <a:r>
              <a:rPr lang="en-US" sz="1800" dirty="0">
                <a:effectLst/>
                <a:latin typeface="Century Gothic" panose="020B0502020202020204" pitchFamily="34" charset="0"/>
              </a:rPr>
              <a:t>(1), e12160. https://doi.org/10.2196/12160</a:t>
            </a:r>
          </a:p>
          <a:p>
            <a:pPr marL="360000" indent="-360000">
              <a:lnSpc>
                <a:spcPct val="200000"/>
              </a:lnSpc>
              <a:buNone/>
            </a:pPr>
            <a:r>
              <a:rPr lang="en-US" sz="1800" dirty="0">
                <a:effectLst/>
                <a:latin typeface="Century Gothic" panose="020B0502020202020204" pitchFamily="34" charset="0"/>
              </a:rPr>
              <a:t>Russ, A. L., &amp; Saleem, J. J. (2018). Ten factors to consider when developing usability scenarios and tasks for health information technology. </a:t>
            </a:r>
            <a:r>
              <a:rPr lang="en-US" sz="1800" i="1" dirty="0">
                <a:effectLst/>
                <a:latin typeface="Century Gothic" panose="020B0502020202020204" pitchFamily="34" charset="0"/>
              </a:rPr>
              <a:t>Journal of Biomedical Informatics</a:t>
            </a:r>
            <a:r>
              <a:rPr lang="en-US" sz="1800" dirty="0">
                <a:effectLst/>
                <a:latin typeface="Century Gothic" panose="020B0502020202020204" pitchFamily="34" charset="0"/>
              </a:rPr>
              <a:t>, </a:t>
            </a:r>
            <a:r>
              <a:rPr lang="en-US" sz="1800" i="1" dirty="0">
                <a:effectLst/>
                <a:latin typeface="Century Gothic" panose="020B0502020202020204" pitchFamily="34" charset="0"/>
              </a:rPr>
              <a:t>78</a:t>
            </a:r>
            <a:r>
              <a:rPr lang="en-US" sz="1800" dirty="0">
                <a:effectLst/>
                <a:latin typeface="Century Gothic" panose="020B0502020202020204" pitchFamily="34" charset="0"/>
              </a:rPr>
              <a:t>, 123–133. https://doi.org/10.1016/j.jbi.2018.01.001</a:t>
            </a:r>
          </a:p>
          <a:p>
            <a:endParaRPr lang="en-KE" dirty="0">
              <a:latin typeface="Century Gothic" panose="020B0502020202020204" pitchFamily="34" charset="0"/>
            </a:endParaRPr>
          </a:p>
        </p:txBody>
      </p:sp>
    </p:spTree>
    <p:extLst>
      <p:ext uri="{BB962C8B-B14F-4D97-AF65-F5344CB8AC3E}">
        <p14:creationId xmlns:p14="http://schemas.microsoft.com/office/powerpoint/2010/main" val="333189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7785E2-2428-42E7-AE6D-D9D5077F3957}"/>
              </a:ext>
            </a:extLst>
          </p:cNvPr>
          <p:cNvSpPr>
            <a:spLocks noGrp="1"/>
          </p:cNvSpPr>
          <p:nvPr>
            <p:ph type="title"/>
          </p:nvPr>
        </p:nvSpPr>
        <p:spPr/>
        <p:txBody>
          <a:bodyPr>
            <a:normAutofit/>
          </a:bodyPr>
          <a:lstStyle/>
          <a:p>
            <a:br>
              <a:rPr lang="en-US" sz="2000" b="1" dirty="0">
                <a:latin typeface="Century Gothic" panose="020B0502020202020204" pitchFamily="34" charset="0"/>
              </a:rPr>
            </a:br>
            <a:r>
              <a:rPr lang="en-US" sz="2000" b="1" dirty="0">
                <a:latin typeface="Century Gothic" panose="020B0502020202020204" pitchFamily="34" charset="0"/>
              </a:rPr>
              <a:t>Introduction</a:t>
            </a:r>
            <a:endParaRPr lang="en-KE" sz="2000" b="1" dirty="0">
              <a:latin typeface="Century Gothic" panose="020B0502020202020204" pitchFamily="34" charset="0"/>
            </a:endParaRPr>
          </a:p>
        </p:txBody>
      </p:sp>
      <p:sp>
        <p:nvSpPr>
          <p:cNvPr id="5" name="Content Placeholder 4">
            <a:extLst>
              <a:ext uri="{FF2B5EF4-FFF2-40B4-BE49-F238E27FC236}">
                <a16:creationId xmlns:a16="http://schemas.microsoft.com/office/drawing/2014/main" id="{6B1D709A-A7BD-4D60-B50A-4B3CDF4895CE}"/>
              </a:ext>
            </a:extLst>
          </p:cNvPr>
          <p:cNvSpPr>
            <a:spLocks noGrp="1"/>
          </p:cNvSpPr>
          <p:nvPr>
            <p:ph sz="half" idx="1"/>
          </p:nvPr>
        </p:nvSpPr>
        <p:spPr>
          <a:xfrm>
            <a:off x="1447330" y="2010878"/>
            <a:ext cx="5077037" cy="3448595"/>
          </a:xfrm>
        </p:spPr>
        <p:txBody>
          <a:bodyPr>
            <a:noAutofit/>
          </a:bodyPr>
          <a:lstStyle/>
          <a:p>
            <a:pPr marL="342900" lvl="0" indent="-342900">
              <a:lnSpc>
                <a:spcPct val="107000"/>
              </a:lnSpc>
              <a:buFont typeface="Symbol" panose="05050102010706020507" pitchFamily="18" charset="2"/>
              <a:buChar char=""/>
            </a:pPr>
            <a:r>
              <a:rPr lang="en-US" sz="1700" dirty="0">
                <a:effectLst/>
                <a:latin typeface="Century Gothic" panose="020B0502020202020204" pitchFamily="34" charset="0"/>
                <a:ea typeface="Calibri" panose="020F0502020204030204" pitchFamily="34" charset="0"/>
                <a:cs typeface="Times New Roman" panose="02020603050405020304" pitchFamily="18" charset="0"/>
              </a:rPr>
              <a:t>Technological advancements in healthcare have proven critical in improving outcomes, reducing errors, improving efficiency, data tracking, and care coordination, among others (Liew et al., 2019). </a:t>
            </a:r>
            <a:endParaRPr lang="en-KE" sz="17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700" dirty="0">
                <a:effectLst/>
                <a:latin typeface="Century Gothic" panose="020B0502020202020204" pitchFamily="34" charset="0"/>
                <a:ea typeface="Calibri" panose="020F0502020204030204" pitchFamily="34" charset="0"/>
                <a:cs typeface="Times New Roman" panose="02020603050405020304" pitchFamily="18" charset="0"/>
              </a:rPr>
              <a:t>The SaaS (Software-as-a-Service) technology, defined as a "service model in cloud computing used by vendors to provide complete packages of software applications to the customers through the internet."</a:t>
            </a:r>
            <a:endParaRPr lang="en-KE" sz="17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endParaRPr lang="en-KE" sz="1700" dirty="0"/>
          </a:p>
        </p:txBody>
      </p:sp>
      <p:pic>
        <p:nvPicPr>
          <p:cNvPr id="8" name="Content Placeholder 7">
            <a:extLst>
              <a:ext uri="{FF2B5EF4-FFF2-40B4-BE49-F238E27FC236}">
                <a16:creationId xmlns:a16="http://schemas.microsoft.com/office/drawing/2014/main" id="{0631754E-A899-4266-9CF1-FBC2E9F611C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0865" y="2010878"/>
            <a:ext cx="4447660" cy="3353711"/>
          </a:xfrm>
        </p:spPr>
      </p:pic>
      <p:grpSp>
        <p:nvGrpSpPr>
          <p:cNvPr id="19" name="Group 18">
            <a:extLst>
              <a:ext uri="{FF2B5EF4-FFF2-40B4-BE49-F238E27FC236}">
                <a16:creationId xmlns:a16="http://schemas.microsoft.com/office/drawing/2014/main" id="{194BB009-E0E3-4100-8048-CC051258259D}"/>
              </a:ext>
            </a:extLst>
          </p:cNvPr>
          <p:cNvGrpSpPr/>
          <p:nvPr/>
        </p:nvGrpSpPr>
        <p:grpSpPr>
          <a:xfrm>
            <a:off x="9427806" y="3360765"/>
            <a:ext cx="360" cy="12600"/>
            <a:chOff x="9427806" y="3360765"/>
            <a:chExt cx="360" cy="1260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 name="Ink 1">
                  <a:extLst>
                    <a:ext uri="{FF2B5EF4-FFF2-40B4-BE49-F238E27FC236}">
                      <a16:creationId xmlns:a16="http://schemas.microsoft.com/office/drawing/2014/main" id="{BF20128A-752F-4EAC-A450-23843C8C9395}"/>
                    </a:ext>
                  </a:extLst>
                </p14:cNvPr>
                <p14:cNvContentPartPr/>
                <p14:nvPr/>
              </p14:nvContentPartPr>
              <p14:xfrm>
                <a:off x="9427806" y="3373005"/>
                <a:ext cx="360" cy="360"/>
              </p14:xfrm>
            </p:contentPart>
          </mc:Choice>
          <mc:Fallback xmlns="">
            <p:pic>
              <p:nvPicPr>
                <p:cNvPr id="2" name="Ink 1">
                  <a:extLst>
                    <a:ext uri="{FF2B5EF4-FFF2-40B4-BE49-F238E27FC236}">
                      <a16:creationId xmlns:a16="http://schemas.microsoft.com/office/drawing/2014/main" id="{BF20128A-752F-4EAC-A450-23843C8C9395}"/>
                    </a:ext>
                  </a:extLst>
                </p:cNvPr>
                <p:cNvPicPr/>
                <p:nvPr/>
              </p:nvPicPr>
              <p:blipFill>
                <a:blip r:embed="rId4"/>
                <a:stretch>
                  <a:fillRect/>
                </a:stretch>
              </p:blipFill>
              <p:spPr>
                <a:xfrm>
                  <a:off x="9409806" y="326500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 name="Ink 2">
                  <a:extLst>
                    <a:ext uri="{FF2B5EF4-FFF2-40B4-BE49-F238E27FC236}">
                      <a16:creationId xmlns:a16="http://schemas.microsoft.com/office/drawing/2014/main" id="{C6366D30-97B5-4D4F-B49F-E1FFEBE56869}"/>
                    </a:ext>
                  </a:extLst>
                </p14:cNvPr>
                <p14:cNvContentPartPr/>
                <p14:nvPr/>
              </p14:nvContentPartPr>
              <p14:xfrm>
                <a:off x="9427806" y="3360765"/>
                <a:ext cx="360" cy="360"/>
              </p14:xfrm>
            </p:contentPart>
          </mc:Choice>
          <mc:Fallback xmlns="">
            <p:pic>
              <p:nvPicPr>
                <p:cNvPr id="3" name="Ink 2">
                  <a:extLst>
                    <a:ext uri="{FF2B5EF4-FFF2-40B4-BE49-F238E27FC236}">
                      <a16:creationId xmlns:a16="http://schemas.microsoft.com/office/drawing/2014/main" id="{C6366D30-97B5-4D4F-B49F-E1FFEBE56869}"/>
                    </a:ext>
                  </a:extLst>
                </p:cNvPr>
                <p:cNvPicPr/>
                <p:nvPr/>
              </p:nvPicPr>
              <p:blipFill>
                <a:blip r:embed="rId6"/>
                <a:stretch>
                  <a:fillRect/>
                </a:stretch>
              </p:blipFill>
              <p:spPr>
                <a:xfrm>
                  <a:off x="9409806" y="32531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 name="Ink 5">
                  <a:extLst>
                    <a:ext uri="{FF2B5EF4-FFF2-40B4-BE49-F238E27FC236}">
                      <a16:creationId xmlns:a16="http://schemas.microsoft.com/office/drawing/2014/main" id="{58AD278F-65E5-4DBB-8563-D9453A9878C3}"/>
                    </a:ext>
                  </a:extLst>
                </p14:cNvPr>
                <p14:cNvContentPartPr/>
                <p14:nvPr/>
              </p14:nvContentPartPr>
              <p14:xfrm>
                <a:off x="9427806" y="3360765"/>
                <a:ext cx="360" cy="360"/>
              </p14:xfrm>
            </p:contentPart>
          </mc:Choice>
          <mc:Fallback xmlns="">
            <p:pic>
              <p:nvPicPr>
                <p:cNvPr id="6" name="Ink 5">
                  <a:extLst>
                    <a:ext uri="{FF2B5EF4-FFF2-40B4-BE49-F238E27FC236}">
                      <a16:creationId xmlns:a16="http://schemas.microsoft.com/office/drawing/2014/main" id="{58AD278F-65E5-4DBB-8563-D9453A9878C3}"/>
                    </a:ext>
                  </a:extLst>
                </p:cNvPr>
                <p:cNvPicPr/>
                <p:nvPr/>
              </p:nvPicPr>
              <p:blipFill>
                <a:blip r:embed="rId6"/>
                <a:stretch>
                  <a:fillRect/>
                </a:stretch>
              </p:blipFill>
              <p:spPr>
                <a:xfrm>
                  <a:off x="9409806" y="3253125"/>
                  <a:ext cx="36000" cy="216000"/>
                </a:xfrm>
                <a:prstGeom prst="rect">
                  <a:avLst/>
                </a:prstGeom>
              </p:spPr>
            </p:pic>
          </mc:Fallback>
        </mc:AlternateContent>
      </p:grpSp>
      <p:grpSp>
        <p:nvGrpSpPr>
          <p:cNvPr id="18" name="Group 17">
            <a:extLst>
              <a:ext uri="{FF2B5EF4-FFF2-40B4-BE49-F238E27FC236}">
                <a16:creationId xmlns:a16="http://schemas.microsoft.com/office/drawing/2014/main" id="{BE89F2A4-C5AF-4309-8BCE-3FCC8E43C662}"/>
              </a:ext>
            </a:extLst>
          </p:cNvPr>
          <p:cNvGrpSpPr/>
          <p:nvPr/>
        </p:nvGrpSpPr>
        <p:grpSpPr>
          <a:xfrm>
            <a:off x="7018326" y="3706365"/>
            <a:ext cx="12600" cy="12960"/>
            <a:chOff x="7018326" y="3706365"/>
            <a:chExt cx="12600" cy="12960"/>
          </a:xfrm>
        </p:grpSpPr>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DB5D68A5-149E-435E-BC2A-C30CF4938CEB}"/>
                    </a:ext>
                  </a:extLst>
                </p14:cNvPr>
                <p14:cNvContentPartPr/>
                <p14:nvPr/>
              </p14:nvContentPartPr>
              <p14:xfrm>
                <a:off x="7018326" y="3706365"/>
                <a:ext cx="360" cy="360"/>
              </p14:xfrm>
            </p:contentPart>
          </mc:Choice>
          <mc:Fallback xmlns="">
            <p:pic>
              <p:nvPicPr>
                <p:cNvPr id="7" name="Ink 6">
                  <a:extLst>
                    <a:ext uri="{FF2B5EF4-FFF2-40B4-BE49-F238E27FC236}">
                      <a16:creationId xmlns:a16="http://schemas.microsoft.com/office/drawing/2014/main" id="{DB5D68A5-149E-435E-BC2A-C30CF4938CEB}"/>
                    </a:ext>
                  </a:extLst>
                </p:cNvPr>
                <p:cNvPicPr/>
                <p:nvPr/>
              </p:nvPicPr>
              <p:blipFill>
                <a:blip r:embed="rId9"/>
                <a:stretch>
                  <a:fillRect/>
                </a:stretch>
              </p:blipFill>
              <p:spPr>
                <a:xfrm>
                  <a:off x="7000326" y="35987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9" name="Ink 8">
                  <a:extLst>
                    <a:ext uri="{FF2B5EF4-FFF2-40B4-BE49-F238E27FC236}">
                      <a16:creationId xmlns:a16="http://schemas.microsoft.com/office/drawing/2014/main" id="{ABBB1CA9-4D2A-49EA-AF08-D8951203E71B}"/>
                    </a:ext>
                  </a:extLst>
                </p14:cNvPr>
                <p14:cNvContentPartPr/>
                <p14:nvPr/>
              </p14:nvContentPartPr>
              <p14:xfrm>
                <a:off x="7018326" y="3706365"/>
                <a:ext cx="360" cy="360"/>
              </p14:xfrm>
            </p:contentPart>
          </mc:Choice>
          <mc:Fallback xmlns="">
            <p:pic>
              <p:nvPicPr>
                <p:cNvPr id="9" name="Ink 8">
                  <a:extLst>
                    <a:ext uri="{FF2B5EF4-FFF2-40B4-BE49-F238E27FC236}">
                      <a16:creationId xmlns:a16="http://schemas.microsoft.com/office/drawing/2014/main" id="{ABBB1CA9-4D2A-49EA-AF08-D8951203E71B}"/>
                    </a:ext>
                  </a:extLst>
                </p:cNvPr>
                <p:cNvPicPr/>
                <p:nvPr/>
              </p:nvPicPr>
              <p:blipFill>
                <a:blip r:embed="rId9"/>
                <a:stretch>
                  <a:fillRect/>
                </a:stretch>
              </p:blipFill>
              <p:spPr>
                <a:xfrm>
                  <a:off x="7000326" y="35987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0" name="Ink 9">
                  <a:extLst>
                    <a:ext uri="{FF2B5EF4-FFF2-40B4-BE49-F238E27FC236}">
                      <a16:creationId xmlns:a16="http://schemas.microsoft.com/office/drawing/2014/main" id="{8270D040-FF43-4732-B3E7-C9B7CFA43B1A}"/>
                    </a:ext>
                  </a:extLst>
                </p14:cNvPr>
                <p14:cNvContentPartPr/>
                <p14:nvPr/>
              </p14:nvContentPartPr>
              <p14:xfrm>
                <a:off x="7018326" y="3706365"/>
                <a:ext cx="360" cy="360"/>
              </p14:xfrm>
            </p:contentPart>
          </mc:Choice>
          <mc:Fallback xmlns="">
            <p:pic>
              <p:nvPicPr>
                <p:cNvPr id="10" name="Ink 9">
                  <a:extLst>
                    <a:ext uri="{FF2B5EF4-FFF2-40B4-BE49-F238E27FC236}">
                      <a16:creationId xmlns:a16="http://schemas.microsoft.com/office/drawing/2014/main" id="{8270D040-FF43-4732-B3E7-C9B7CFA43B1A}"/>
                    </a:ext>
                  </a:extLst>
                </p:cNvPr>
                <p:cNvPicPr/>
                <p:nvPr/>
              </p:nvPicPr>
              <p:blipFill>
                <a:blip r:embed="rId9"/>
                <a:stretch>
                  <a:fillRect/>
                </a:stretch>
              </p:blipFill>
              <p:spPr>
                <a:xfrm>
                  <a:off x="7000326" y="35987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1" name="Ink 10">
                  <a:extLst>
                    <a:ext uri="{FF2B5EF4-FFF2-40B4-BE49-F238E27FC236}">
                      <a16:creationId xmlns:a16="http://schemas.microsoft.com/office/drawing/2014/main" id="{1B6B43C6-3709-4153-9A2D-A4FE35F0F7E4}"/>
                    </a:ext>
                  </a:extLst>
                </p14:cNvPr>
                <p14:cNvContentPartPr/>
                <p14:nvPr/>
              </p14:nvContentPartPr>
              <p14:xfrm>
                <a:off x="7018326" y="3706365"/>
                <a:ext cx="360" cy="360"/>
              </p14:xfrm>
            </p:contentPart>
          </mc:Choice>
          <mc:Fallback xmlns="">
            <p:pic>
              <p:nvPicPr>
                <p:cNvPr id="11" name="Ink 10">
                  <a:extLst>
                    <a:ext uri="{FF2B5EF4-FFF2-40B4-BE49-F238E27FC236}">
                      <a16:creationId xmlns:a16="http://schemas.microsoft.com/office/drawing/2014/main" id="{1B6B43C6-3709-4153-9A2D-A4FE35F0F7E4}"/>
                    </a:ext>
                  </a:extLst>
                </p:cNvPr>
                <p:cNvPicPr/>
                <p:nvPr/>
              </p:nvPicPr>
              <p:blipFill>
                <a:blip r:embed="rId9"/>
                <a:stretch>
                  <a:fillRect/>
                </a:stretch>
              </p:blipFill>
              <p:spPr>
                <a:xfrm>
                  <a:off x="7000326" y="35987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2" name="Ink 11">
                  <a:extLst>
                    <a:ext uri="{FF2B5EF4-FFF2-40B4-BE49-F238E27FC236}">
                      <a16:creationId xmlns:a16="http://schemas.microsoft.com/office/drawing/2014/main" id="{76EE2A6D-1DB9-40F7-BCA6-A382F95BDAFF}"/>
                    </a:ext>
                  </a:extLst>
                </p14:cNvPr>
                <p14:cNvContentPartPr/>
                <p14:nvPr/>
              </p14:nvContentPartPr>
              <p14:xfrm>
                <a:off x="7018326" y="3706365"/>
                <a:ext cx="360" cy="360"/>
              </p14:xfrm>
            </p:contentPart>
          </mc:Choice>
          <mc:Fallback xmlns="">
            <p:pic>
              <p:nvPicPr>
                <p:cNvPr id="12" name="Ink 11">
                  <a:extLst>
                    <a:ext uri="{FF2B5EF4-FFF2-40B4-BE49-F238E27FC236}">
                      <a16:creationId xmlns:a16="http://schemas.microsoft.com/office/drawing/2014/main" id="{76EE2A6D-1DB9-40F7-BCA6-A382F95BDAFF}"/>
                    </a:ext>
                  </a:extLst>
                </p:cNvPr>
                <p:cNvPicPr/>
                <p:nvPr/>
              </p:nvPicPr>
              <p:blipFill>
                <a:blip r:embed="rId9"/>
                <a:stretch>
                  <a:fillRect/>
                </a:stretch>
              </p:blipFill>
              <p:spPr>
                <a:xfrm>
                  <a:off x="7000326" y="35987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3" name="Ink 12">
                  <a:extLst>
                    <a:ext uri="{FF2B5EF4-FFF2-40B4-BE49-F238E27FC236}">
                      <a16:creationId xmlns:a16="http://schemas.microsoft.com/office/drawing/2014/main" id="{8347E519-491C-4D71-AF96-35F1D29D6CC0}"/>
                    </a:ext>
                  </a:extLst>
                </p14:cNvPr>
                <p14:cNvContentPartPr/>
                <p14:nvPr/>
              </p14:nvContentPartPr>
              <p14:xfrm>
                <a:off x="7018326" y="3706365"/>
                <a:ext cx="360" cy="360"/>
              </p14:xfrm>
            </p:contentPart>
          </mc:Choice>
          <mc:Fallback xmlns="">
            <p:pic>
              <p:nvPicPr>
                <p:cNvPr id="13" name="Ink 12">
                  <a:extLst>
                    <a:ext uri="{FF2B5EF4-FFF2-40B4-BE49-F238E27FC236}">
                      <a16:creationId xmlns:a16="http://schemas.microsoft.com/office/drawing/2014/main" id="{8347E519-491C-4D71-AF96-35F1D29D6CC0}"/>
                    </a:ext>
                  </a:extLst>
                </p:cNvPr>
                <p:cNvPicPr/>
                <p:nvPr/>
              </p:nvPicPr>
              <p:blipFill>
                <a:blip r:embed="rId9"/>
                <a:stretch>
                  <a:fillRect/>
                </a:stretch>
              </p:blipFill>
              <p:spPr>
                <a:xfrm>
                  <a:off x="7000326" y="35987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4" name="Ink 13">
                  <a:extLst>
                    <a:ext uri="{FF2B5EF4-FFF2-40B4-BE49-F238E27FC236}">
                      <a16:creationId xmlns:a16="http://schemas.microsoft.com/office/drawing/2014/main" id="{3B62CB1A-B21A-422C-841E-B54F04EEB22C}"/>
                    </a:ext>
                  </a:extLst>
                </p14:cNvPr>
                <p14:cNvContentPartPr/>
                <p14:nvPr/>
              </p14:nvContentPartPr>
              <p14:xfrm>
                <a:off x="7018326" y="3706365"/>
                <a:ext cx="360" cy="360"/>
              </p14:xfrm>
            </p:contentPart>
          </mc:Choice>
          <mc:Fallback xmlns="">
            <p:pic>
              <p:nvPicPr>
                <p:cNvPr id="14" name="Ink 13">
                  <a:extLst>
                    <a:ext uri="{FF2B5EF4-FFF2-40B4-BE49-F238E27FC236}">
                      <a16:creationId xmlns:a16="http://schemas.microsoft.com/office/drawing/2014/main" id="{3B62CB1A-B21A-422C-841E-B54F04EEB22C}"/>
                    </a:ext>
                  </a:extLst>
                </p:cNvPr>
                <p:cNvPicPr/>
                <p:nvPr/>
              </p:nvPicPr>
              <p:blipFill>
                <a:blip r:embed="rId9"/>
                <a:stretch>
                  <a:fillRect/>
                </a:stretch>
              </p:blipFill>
              <p:spPr>
                <a:xfrm>
                  <a:off x="7000326" y="35987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5" name="Ink 14">
                  <a:extLst>
                    <a:ext uri="{FF2B5EF4-FFF2-40B4-BE49-F238E27FC236}">
                      <a16:creationId xmlns:a16="http://schemas.microsoft.com/office/drawing/2014/main" id="{3771D2B7-E820-4F2C-AF5D-D8EC88EECADD}"/>
                    </a:ext>
                  </a:extLst>
                </p14:cNvPr>
                <p14:cNvContentPartPr/>
                <p14:nvPr/>
              </p14:nvContentPartPr>
              <p14:xfrm>
                <a:off x="7018326" y="3706365"/>
                <a:ext cx="360" cy="360"/>
              </p14:xfrm>
            </p:contentPart>
          </mc:Choice>
          <mc:Fallback xmlns="">
            <p:pic>
              <p:nvPicPr>
                <p:cNvPr id="15" name="Ink 14">
                  <a:extLst>
                    <a:ext uri="{FF2B5EF4-FFF2-40B4-BE49-F238E27FC236}">
                      <a16:creationId xmlns:a16="http://schemas.microsoft.com/office/drawing/2014/main" id="{3771D2B7-E820-4F2C-AF5D-D8EC88EECADD}"/>
                    </a:ext>
                  </a:extLst>
                </p:cNvPr>
                <p:cNvPicPr/>
                <p:nvPr/>
              </p:nvPicPr>
              <p:blipFill>
                <a:blip r:embed="rId9"/>
                <a:stretch>
                  <a:fillRect/>
                </a:stretch>
              </p:blipFill>
              <p:spPr>
                <a:xfrm>
                  <a:off x="7000326" y="35987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6" name="Ink 15">
                  <a:extLst>
                    <a:ext uri="{FF2B5EF4-FFF2-40B4-BE49-F238E27FC236}">
                      <a16:creationId xmlns:a16="http://schemas.microsoft.com/office/drawing/2014/main" id="{C60F25C4-5AA5-44B4-BE9E-6517DAC923BD}"/>
                    </a:ext>
                  </a:extLst>
                </p14:cNvPr>
                <p14:cNvContentPartPr/>
                <p14:nvPr/>
              </p14:nvContentPartPr>
              <p14:xfrm>
                <a:off x="7018326" y="3706365"/>
                <a:ext cx="360" cy="360"/>
              </p14:xfrm>
            </p:contentPart>
          </mc:Choice>
          <mc:Fallback xmlns="">
            <p:pic>
              <p:nvPicPr>
                <p:cNvPr id="16" name="Ink 15">
                  <a:extLst>
                    <a:ext uri="{FF2B5EF4-FFF2-40B4-BE49-F238E27FC236}">
                      <a16:creationId xmlns:a16="http://schemas.microsoft.com/office/drawing/2014/main" id="{C60F25C4-5AA5-44B4-BE9E-6517DAC923BD}"/>
                    </a:ext>
                  </a:extLst>
                </p:cNvPr>
                <p:cNvPicPr/>
                <p:nvPr/>
              </p:nvPicPr>
              <p:blipFill>
                <a:blip r:embed="rId9"/>
                <a:stretch>
                  <a:fillRect/>
                </a:stretch>
              </p:blipFill>
              <p:spPr>
                <a:xfrm>
                  <a:off x="7000326" y="35987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7" name="Ink 16">
                  <a:extLst>
                    <a:ext uri="{FF2B5EF4-FFF2-40B4-BE49-F238E27FC236}">
                      <a16:creationId xmlns:a16="http://schemas.microsoft.com/office/drawing/2014/main" id="{A42B4CC7-804B-425F-95F7-520FEFE49743}"/>
                    </a:ext>
                  </a:extLst>
                </p14:cNvPr>
                <p14:cNvContentPartPr/>
                <p14:nvPr/>
              </p14:nvContentPartPr>
              <p14:xfrm>
                <a:off x="7030566" y="3718965"/>
                <a:ext cx="360" cy="360"/>
              </p14:xfrm>
            </p:contentPart>
          </mc:Choice>
          <mc:Fallback xmlns="">
            <p:pic>
              <p:nvPicPr>
                <p:cNvPr id="17" name="Ink 16">
                  <a:extLst>
                    <a:ext uri="{FF2B5EF4-FFF2-40B4-BE49-F238E27FC236}">
                      <a16:creationId xmlns:a16="http://schemas.microsoft.com/office/drawing/2014/main" id="{A42B4CC7-804B-425F-95F7-520FEFE49743}"/>
                    </a:ext>
                  </a:extLst>
                </p:cNvPr>
                <p:cNvPicPr/>
                <p:nvPr/>
              </p:nvPicPr>
              <p:blipFill>
                <a:blip r:embed="rId19"/>
                <a:stretch>
                  <a:fillRect/>
                </a:stretch>
              </p:blipFill>
              <p:spPr>
                <a:xfrm>
                  <a:off x="7012566" y="3611325"/>
                  <a:ext cx="36000" cy="216000"/>
                </a:xfrm>
                <a:prstGeom prst="rect">
                  <a:avLst/>
                </a:prstGeom>
              </p:spPr>
            </p:pic>
          </mc:Fallback>
        </mc:AlternateContent>
      </p:grpSp>
    </p:spTree>
    <p:extLst>
      <p:ext uri="{BB962C8B-B14F-4D97-AF65-F5344CB8AC3E}">
        <p14:creationId xmlns:p14="http://schemas.microsoft.com/office/powerpoint/2010/main" val="122642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CB6E-0D2C-449D-94FC-73CB0D19D451}"/>
              </a:ext>
            </a:extLst>
          </p:cNvPr>
          <p:cNvSpPr>
            <a:spLocks noGrp="1"/>
          </p:cNvSpPr>
          <p:nvPr>
            <p:ph type="title"/>
          </p:nvPr>
        </p:nvSpPr>
        <p:spPr/>
        <p:txBody>
          <a:bodyPr>
            <a:normAutofit/>
          </a:bodyPr>
          <a:lstStyle/>
          <a:p>
            <a:br>
              <a:rPr lang="en-US" sz="2000" dirty="0">
                <a:latin typeface="Century Gothic" panose="020B0502020202020204" pitchFamily="34" charset="0"/>
              </a:rPr>
            </a:br>
            <a:r>
              <a:rPr lang="en-US" sz="2000" dirty="0">
                <a:latin typeface="Century Gothic" panose="020B0502020202020204" pitchFamily="34" charset="0"/>
              </a:rPr>
              <a:t>Cont.</a:t>
            </a:r>
            <a:endParaRPr lang="en-KE" sz="20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16893EE8-02BF-43B4-B24E-691ABEE2B984}"/>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The integration of SaaS in healthcare has replaced traditional software usage by impacting the need to host and own hardware.  </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This is based on the fact that SaaS applications in healthcare allow users to install, operate, and manage software applications on either their mobile phones or web-based platforms (Russ &amp; Saleem, 2018).</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The positive impacts of these platforms range from efficiency, high provisioning to end-users and lower operational costs. </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KE" sz="1850" dirty="0">
              <a:latin typeface="Century Gothic" panose="020B0502020202020204" pitchFamily="34" charset="0"/>
            </a:endParaRPr>
          </a:p>
        </p:txBody>
      </p:sp>
    </p:spTree>
    <p:extLst>
      <p:ext uri="{BB962C8B-B14F-4D97-AF65-F5344CB8AC3E}">
        <p14:creationId xmlns:p14="http://schemas.microsoft.com/office/powerpoint/2010/main" val="125998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A59B-6E4B-4C86-9591-BCE0DF91BB8B}"/>
              </a:ext>
            </a:extLst>
          </p:cNvPr>
          <p:cNvSpPr>
            <a:spLocks noGrp="1"/>
          </p:cNvSpPr>
          <p:nvPr>
            <p:ph type="title"/>
          </p:nvPr>
        </p:nvSpPr>
        <p:spPr/>
        <p:txBody>
          <a:bodyPr>
            <a:normAutofit/>
          </a:bodyPr>
          <a:lstStyle/>
          <a:p>
            <a:br>
              <a:rPr lang="en-US" sz="2000" b="1" dirty="0">
                <a:latin typeface="Century Gothic" panose="020B0502020202020204" pitchFamily="34" charset="0"/>
              </a:rPr>
            </a:br>
            <a:r>
              <a:rPr lang="en-US" sz="2000" b="1" dirty="0">
                <a:latin typeface="Century Gothic" panose="020B0502020202020204" pitchFamily="34" charset="0"/>
              </a:rPr>
              <a:t>Benefits of SaaS apps in healthcare</a:t>
            </a:r>
            <a:endParaRPr lang="en-KE" sz="2000" b="1" dirty="0">
              <a:latin typeface="Century Gothic" panose="020B0502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535BDAE0-51F1-4E0D-8B1F-864E0F93B6DF}"/>
                  </a:ext>
                </a:extLst>
              </p14:cNvPr>
              <p14:cNvContentPartPr/>
              <p14:nvPr/>
            </p14:nvContentPartPr>
            <p14:xfrm>
              <a:off x="8443566" y="5894085"/>
              <a:ext cx="1184040" cy="360"/>
            </p14:xfrm>
          </p:contentPart>
        </mc:Choice>
        <mc:Fallback xmlns="">
          <p:pic>
            <p:nvPicPr>
              <p:cNvPr id="6" name="Ink 5">
                <a:extLst>
                  <a:ext uri="{FF2B5EF4-FFF2-40B4-BE49-F238E27FC236}">
                    <a16:creationId xmlns:a16="http://schemas.microsoft.com/office/drawing/2014/main" id="{535BDAE0-51F1-4E0D-8B1F-864E0F93B6DF}"/>
                  </a:ext>
                </a:extLst>
              </p:cNvPr>
              <p:cNvPicPr/>
              <p:nvPr/>
            </p:nvPicPr>
            <p:blipFill>
              <a:blip r:embed="rId4"/>
              <a:stretch>
                <a:fillRect/>
              </a:stretch>
            </p:blipFill>
            <p:spPr>
              <a:xfrm>
                <a:off x="8353926" y="5714085"/>
                <a:ext cx="1363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338997E-C27D-4EF3-985D-B123DBD5BA31}"/>
                  </a:ext>
                </a:extLst>
              </p14:cNvPr>
              <p14:cNvContentPartPr/>
              <p14:nvPr/>
            </p14:nvContentPartPr>
            <p14:xfrm>
              <a:off x="8983206" y="5905965"/>
              <a:ext cx="112320" cy="127080"/>
            </p14:xfrm>
          </p:contentPart>
        </mc:Choice>
        <mc:Fallback xmlns="">
          <p:pic>
            <p:nvPicPr>
              <p:cNvPr id="7" name="Ink 6">
                <a:extLst>
                  <a:ext uri="{FF2B5EF4-FFF2-40B4-BE49-F238E27FC236}">
                    <a16:creationId xmlns:a16="http://schemas.microsoft.com/office/drawing/2014/main" id="{0338997E-C27D-4EF3-985D-B123DBD5BA31}"/>
                  </a:ext>
                </a:extLst>
              </p:cNvPr>
              <p:cNvPicPr/>
              <p:nvPr/>
            </p:nvPicPr>
            <p:blipFill>
              <a:blip r:embed="rId6"/>
              <a:stretch>
                <a:fillRect/>
              </a:stretch>
            </p:blipFill>
            <p:spPr>
              <a:xfrm>
                <a:off x="8893206" y="5726325"/>
                <a:ext cx="2919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D0C1D20-9BDE-47D1-A7E8-4EFB1DB9BD75}"/>
                  </a:ext>
                </a:extLst>
              </p14:cNvPr>
              <p14:cNvContentPartPr/>
              <p14:nvPr/>
            </p14:nvContentPartPr>
            <p14:xfrm>
              <a:off x="8620686" y="5818485"/>
              <a:ext cx="1405800" cy="163080"/>
            </p14:xfrm>
          </p:contentPart>
        </mc:Choice>
        <mc:Fallback xmlns="">
          <p:pic>
            <p:nvPicPr>
              <p:cNvPr id="8" name="Ink 7">
                <a:extLst>
                  <a:ext uri="{FF2B5EF4-FFF2-40B4-BE49-F238E27FC236}">
                    <a16:creationId xmlns:a16="http://schemas.microsoft.com/office/drawing/2014/main" id="{5D0C1D20-9BDE-47D1-A7E8-4EFB1DB9BD75}"/>
                  </a:ext>
                </a:extLst>
              </p:cNvPr>
              <p:cNvPicPr/>
              <p:nvPr/>
            </p:nvPicPr>
            <p:blipFill>
              <a:blip r:embed="rId8"/>
              <a:stretch>
                <a:fillRect/>
              </a:stretch>
            </p:blipFill>
            <p:spPr>
              <a:xfrm>
                <a:off x="8531046" y="5638485"/>
                <a:ext cx="1585440" cy="522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0BA00528-DCD4-488A-94C1-B597F8E2492A}"/>
                  </a:ext>
                </a:extLst>
              </p14:cNvPr>
              <p14:cNvContentPartPr/>
              <p14:nvPr/>
            </p14:nvContentPartPr>
            <p14:xfrm>
              <a:off x="3126006" y="4571445"/>
              <a:ext cx="360" cy="360"/>
            </p14:xfrm>
          </p:contentPart>
        </mc:Choice>
        <mc:Fallback xmlns="">
          <p:pic>
            <p:nvPicPr>
              <p:cNvPr id="11" name="Ink 10">
                <a:extLst>
                  <a:ext uri="{FF2B5EF4-FFF2-40B4-BE49-F238E27FC236}">
                    <a16:creationId xmlns:a16="http://schemas.microsoft.com/office/drawing/2014/main" id="{0BA00528-DCD4-488A-94C1-B597F8E2492A}"/>
                  </a:ext>
                </a:extLst>
              </p:cNvPr>
              <p:cNvPicPr/>
              <p:nvPr/>
            </p:nvPicPr>
            <p:blipFill>
              <a:blip r:embed="rId12"/>
              <a:stretch>
                <a:fillRect/>
              </a:stretch>
            </p:blipFill>
            <p:spPr>
              <a:xfrm>
                <a:off x="3108366" y="446344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2" name="Ink 11">
                <a:extLst>
                  <a:ext uri="{FF2B5EF4-FFF2-40B4-BE49-F238E27FC236}">
                    <a16:creationId xmlns:a16="http://schemas.microsoft.com/office/drawing/2014/main" id="{2951444D-C896-4B00-803F-AE66F9F6A385}"/>
                  </a:ext>
                </a:extLst>
              </p14:cNvPr>
              <p14:cNvContentPartPr/>
              <p14:nvPr/>
            </p14:nvContentPartPr>
            <p14:xfrm>
              <a:off x="5313006" y="3286605"/>
              <a:ext cx="360" cy="360"/>
            </p14:xfrm>
          </p:contentPart>
        </mc:Choice>
        <mc:Fallback xmlns="">
          <p:pic>
            <p:nvPicPr>
              <p:cNvPr id="12" name="Ink 11">
                <a:extLst>
                  <a:ext uri="{FF2B5EF4-FFF2-40B4-BE49-F238E27FC236}">
                    <a16:creationId xmlns:a16="http://schemas.microsoft.com/office/drawing/2014/main" id="{2951444D-C896-4B00-803F-AE66F9F6A385}"/>
                  </a:ext>
                </a:extLst>
              </p:cNvPr>
              <p:cNvPicPr/>
              <p:nvPr/>
            </p:nvPicPr>
            <p:blipFill>
              <a:blip r:embed="rId14"/>
              <a:stretch>
                <a:fillRect/>
              </a:stretch>
            </p:blipFill>
            <p:spPr>
              <a:xfrm>
                <a:off x="5295366" y="3178605"/>
                <a:ext cx="36000" cy="216000"/>
              </a:xfrm>
              <a:prstGeom prst="rect">
                <a:avLst/>
              </a:prstGeom>
            </p:spPr>
          </p:pic>
        </mc:Fallback>
      </mc:AlternateContent>
      <p:grpSp>
        <p:nvGrpSpPr>
          <p:cNvPr id="17" name="Group 16">
            <a:extLst>
              <a:ext uri="{FF2B5EF4-FFF2-40B4-BE49-F238E27FC236}">
                <a16:creationId xmlns:a16="http://schemas.microsoft.com/office/drawing/2014/main" id="{A96CC599-FCBB-4BE0-A894-32B0AE087129}"/>
              </a:ext>
            </a:extLst>
          </p:cNvPr>
          <p:cNvGrpSpPr/>
          <p:nvPr/>
        </p:nvGrpSpPr>
        <p:grpSpPr>
          <a:xfrm>
            <a:off x="5313006" y="3286605"/>
            <a:ext cx="360" cy="360"/>
            <a:chOff x="5313006" y="3286605"/>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3" name="Ink 12">
                  <a:extLst>
                    <a:ext uri="{FF2B5EF4-FFF2-40B4-BE49-F238E27FC236}">
                      <a16:creationId xmlns:a16="http://schemas.microsoft.com/office/drawing/2014/main" id="{ECAC4D2E-892F-49C2-B02A-31E5FB140909}"/>
                    </a:ext>
                  </a:extLst>
                </p14:cNvPr>
                <p14:cNvContentPartPr/>
                <p14:nvPr/>
              </p14:nvContentPartPr>
              <p14:xfrm>
                <a:off x="5313006" y="3286605"/>
                <a:ext cx="360" cy="360"/>
              </p14:xfrm>
            </p:contentPart>
          </mc:Choice>
          <mc:Fallback xmlns="">
            <p:pic>
              <p:nvPicPr>
                <p:cNvPr id="13" name="Ink 12">
                  <a:extLst>
                    <a:ext uri="{FF2B5EF4-FFF2-40B4-BE49-F238E27FC236}">
                      <a16:creationId xmlns:a16="http://schemas.microsoft.com/office/drawing/2014/main" id="{ECAC4D2E-892F-49C2-B02A-31E5FB140909}"/>
                    </a:ext>
                  </a:extLst>
                </p:cNvPr>
                <p:cNvPicPr/>
                <p:nvPr/>
              </p:nvPicPr>
              <p:blipFill>
                <a:blip r:embed="rId14"/>
                <a:stretch>
                  <a:fillRect/>
                </a:stretch>
              </p:blipFill>
              <p:spPr>
                <a:xfrm>
                  <a:off x="5295366" y="317860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4" name="Ink 13">
                  <a:extLst>
                    <a:ext uri="{FF2B5EF4-FFF2-40B4-BE49-F238E27FC236}">
                      <a16:creationId xmlns:a16="http://schemas.microsoft.com/office/drawing/2014/main" id="{405A03A9-0511-4EF0-BAE6-7ED75F826F96}"/>
                    </a:ext>
                  </a:extLst>
                </p14:cNvPr>
                <p14:cNvContentPartPr/>
                <p14:nvPr/>
              </p14:nvContentPartPr>
              <p14:xfrm>
                <a:off x="5313006" y="3286605"/>
                <a:ext cx="360" cy="360"/>
              </p14:xfrm>
            </p:contentPart>
          </mc:Choice>
          <mc:Fallback xmlns="">
            <p:pic>
              <p:nvPicPr>
                <p:cNvPr id="14" name="Ink 13">
                  <a:extLst>
                    <a:ext uri="{FF2B5EF4-FFF2-40B4-BE49-F238E27FC236}">
                      <a16:creationId xmlns:a16="http://schemas.microsoft.com/office/drawing/2014/main" id="{405A03A9-0511-4EF0-BAE6-7ED75F826F96}"/>
                    </a:ext>
                  </a:extLst>
                </p:cNvPr>
                <p:cNvPicPr/>
                <p:nvPr/>
              </p:nvPicPr>
              <p:blipFill>
                <a:blip r:embed="rId14"/>
                <a:stretch>
                  <a:fillRect/>
                </a:stretch>
              </p:blipFill>
              <p:spPr>
                <a:xfrm>
                  <a:off x="5295366" y="317860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5" name="Ink 14">
                  <a:extLst>
                    <a:ext uri="{FF2B5EF4-FFF2-40B4-BE49-F238E27FC236}">
                      <a16:creationId xmlns:a16="http://schemas.microsoft.com/office/drawing/2014/main" id="{BB924662-FB61-4401-BADD-3D23B1F7048D}"/>
                    </a:ext>
                  </a:extLst>
                </p14:cNvPr>
                <p14:cNvContentPartPr/>
                <p14:nvPr/>
              </p14:nvContentPartPr>
              <p14:xfrm>
                <a:off x="5313006" y="3286605"/>
                <a:ext cx="360" cy="360"/>
              </p14:xfrm>
            </p:contentPart>
          </mc:Choice>
          <mc:Fallback xmlns="">
            <p:pic>
              <p:nvPicPr>
                <p:cNvPr id="15" name="Ink 14">
                  <a:extLst>
                    <a:ext uri="{FF2B5EF4-FFF2-40B4-BE49-F238E27FC236}">
                      <a16:creationId xmlns:a16="http://schemas.microsoft.com/office/drawing/2014/main" id="{BB924662-FB61-4401-BADD-3D23B1F7048D}"/>
                    </a:ext>
                  </a:extLst>
                </p:cNvPr>
                <p:cNvPicPr/>
                <p:nvPr/>
              </p:nvPicPr>
              <p:blipFill>
                <a:blip r:embed="rId14"/>
                <a:stretch>
                  <a:fillRect/>
                </a:stretch>
              </p:blipFill>
              <p:spPr>
                <a:xfrm>
                  <a:off x="5295366" y="317860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6" name="Ink 15">
                  <a:extLst>
                    <a:ext uri="{FF2B5EF4-FFF2-40B4-BE49-F238E27FC236}">
                      <a16:creationId xmlns:a16="http://schemas.microsoft.com/office/drawing/2014/main" id="{6ADB4E65-4EE0-4C7B-BDCF-4B8ADAE5B8C4}"/>
                    </a:ext>
                  </a:extLst>
                </p14:cNvPr>
                <p14:cNvContentPartPr/>
                <p14:nvPr/>
              </p14:nvContentPartPr>
              <p14:xfrm>
                <a:off x="5313006" y="3286605"/>
                <a:ext cx="360" cy="360"/>
              </p14:xfrm>
            </p:contentPart>
          </mc:Choice>
          <mc:Fallback xmlns="">
            <p:pic>
              <p:nvPicPr>
                <p:cNvPr id="16" name="Ink 15">
                  <a:extLst>
                    <a:ext uri="{FF2B5EF4-FFF2-40B4-BE49-F238E27FC236}">
                      <a16:creationId xmlns:a16="http://schemas.microsoft.com/office/drawing/2014/main" id="{6ADB4E65-4EE0-4C7B-BDCF-4B8ADAE5B8C4}"/>
                    </a:ext>
                  </a:extLst>
                </p:cNvPr>
                <p:cNvPicPr/>
                <p:nvPr/>
              </p:nvPicPr>
              <p:blipFill>
                <a:blip r:embed="rId14"/>
                <a:stretch>
                  <a:fillRect/>
                </a:stretch>
              </p:blipFill>
              <p:spPr>
                <a:xfrm>
                  <a:off x="5295366" y="3178605"/>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8" name="Ink 17">
                <a:extLst>
                  <a:ext uri="{FF2B5EF4-FFF2-40B4-BE49-F238E27FC236}">
                    <a16:creationId xmlns:a16="http://schemas.microsoft.com/office/drawing/2014/main" id="{DF31EB4B-F82C-4600-A9D1-78448F190B35}"/>
                  </a:ext>
                </a:extLst>
              </p14:cNvPr>
              <p14:cNvContentPartPr/>
              <p14:nvPr/>
            </p14:nvContentPartPr>
            <p14:xfrm>
              <a:off x="4880646" y="4460205"/>
              <a:ext cx="360" cy="360"/>
            </p14:xfrm>
          </p:contentPart>
        </mc:Choice>
        <mc:Fallback xmlns="">
          <p:pic>
            <p:nvPicPr>
              <p:cNvPr id="18" name="Ink 17">
                <a:extLst>
                  <a:ext uri="{FF2B5EF4-FFF2-40B4-BE49-F238E27FC236}">
                    <a16:creationId xmlns:a16="http://schemas.microsoft.com/office/drawing/2014/main" id="{DF31EB4B-F82C-4600-A9D1-78448F190B35}"/>
                  </a:ext>
                </a:extLst>
              </p:cNvPr>
              <p:cNvPicPr/>
              <p:nvPr/>
            </p:nvPicPr>
            <p:blipFill>
              <a:blip r:embed="rId20"/>
              <a:stretch>
                <a:fillRect/>
              </a:stretch>
            </p:blipFill>
            <p:spPr>
              <a:xfrm>
                <a:off x="4863006" y="4352565"/>
                <a:ext cx="36000" cy="216000"/>
              </a:xfrm>
              <a:prstGeom prst="rect">
                <a:avLst/>
              </a:prstGeom>
            </p:spPr>
          </p:pic>
        </mc:Fallback>
      </mc:AlternateContent>
      <p:grpSp>
        <p:nvGrpSpPr>
          <p:cNvPr id="28" name="Group 27">
            <a:extLst>
              <a:ext uri="{FF2B5EF4-FFF2-40B4-BE49-F238E27FC236}">
                <a16:creationId xmlns:a16="http://schemas.microsoft.com/office/drawing/2014/main" id="{4745C886-B251-4F37-B123-BDE5EC324C01}"/>
              </a:ext>
            </a:extLst>
          </p:cNvPr>
          <p:cNvGrpSpPr/>
          <p:nvPr/>
        </p:nvGrpSpPr>
        <p:grpSpPr>
          <a:xfrm>
            <a:off x="2458566" y="4337085"/>
            <a:ext cx="360" cy="360"/>
            <a:chOff x="2458566" y="4337085"/>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9" name="Ink 18">
                  <a:extLst>
                    <a:ext uri="{FF2B5EF4-FFF2-40B4-BE49-F238E27FC236}">
                      <a16:creationId xmlns:a16="http://schemas.microsoft.com/office/drawing/2014/main" id="{3F73EA16-7325-4A3F-9854-67A6E22AE316}"/>
                    </a:ext>
                  </a:extLst>
                </p14:cNvPr>
                <p14:cNvContentPartPr/>
                <p14:nvPr/>
              </p14:nvContentPartPr>
              <p14:xfrm>
                <a:off x="2458566" y="4337085"/>
                <a:ext cx="360" cy="360"/>
              </p14:xfrm>
            </p:contentPart>
          </mc:Choice>
          <mc:Fallback xmlns="">
            <p:pic>
              <p:nvPicPr>
                <p:cNvPr id="19" name="Ink 18">
                  <a:extLst>
                    <a:ext uri="{FF2B5EF4-FFF2-40B4-BE49-F238E27FC236}">
                      <a16:creationId xmlns:a16="http://schemas.microsoft.com/office/drawing/2014/main" id="{3F73EA16-7325-4A3F-9854-67A6E22AE316}"/>
                    </a:ext>
                  </a:extLst>
                </p:cNvPr>
                <p:cNvPicPr/>
                <p:nvPr/>
              </p:nvPicPr>
              <p:blipFill>
                <a:blip r:embed="rId22"/>
                <a:stretch>
                  <a:fillRect/>
                </a:stretch>
              </p:blipFill>
              <p:spPr>
                <a:xfrm>
                  <a:off x="2440926" y="4229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0" name="Ink 19">
                  <a:extLst>
                    <a:ext uri="{FF2B5EF4-FFF2-40B4-BE49-F238E27FC236}">
                      <a16:creationId xmlns:a16="http://schemas.microsoft.com/office/drawing/2014/main" id="{3D28F772-F561-4562-A9E2-72D522FE60AE}"/>
                    </a:ext>
                  </a:extLst>
                </p14:cNvPr>
                <p14:cNvContentPartPr/>
                <p14:nvPr/>
              </p14:nvContentPartPr>
              <p14:xfrm>
                <a:off x="2458566" y="4337085"/>
                <a:ext cx="360" cy="360"/>
              </p14:xfrm>
            </p:contentPart>
          </mc:Choice>
          <mc:Fallback xmlns="">
            <p:pic>
              <p:nvPicPr>
                <p:cNvPr id="20" name="Ink 19">
                  <a:extLst>
                    <a:ext uri="{FF2B5EF4-FFF2-40B4-BE49-F238E27FC236}">
                      <a16:creationId xmlns:a16="http://schemas.microsoft.com/office/drawing/2014/main" id="{3D28F772-F561-4562-A9E2-72D522FE60AE}"/>
                    </a:ext>
                  </a:extLst>
                </p:cNvPr>
                <p:cNvPicPr/>
                <p:nvPr/>
              </p:nvPicPr>
              <p:blipFill>
                <a:blip r:embed="rId22"/>
                <a:stretch>
                  <a:fillRect/>
                </a:stretch>
              </p:blipFill>
              <p:spPr>
                <a:xfrm>
                  <a:off x="2440926" y="4229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1" name="Ink 20">
                  <a:extLst>
                    <a:ext uri="{FF2B5EF4-FFF2-40B4-BE49-F238E27FC236}">
                      <a16:creationId xmlns:a16="http://schemas.microsoft.com/office/drawing/2014/main" id="{597D02AB-FA90-440B-A792-3E4F7C21A8F9}"/>
                    </a:ext>
                  </a:extLst>
                </p14:cNvPr>
                <p14:cNvContentPartPr/>
                <p14:nvPr/>
              </p14:nvContentPartPr>
              <p14:xfrm>
                <a:off x="2458566" y="4337085"/>
                <a:ext cx="360" cy="360"/>
              </p14:xfrm>
            </p:contentPart>
          </mc:Choice>
          <mc:Fallback xmlns="">
            <p:pic>
              <p:nvPicPr>
                <p:cNvPr id="21" name="Ink 20">
                  <a:extLst>
                    <a:ext uri="{FF2B5EF4-FFF2-40B4-BE49-F238E27FC236}">
                      <a16:creationId xmlns:a16="http://schemas.microsoft.com/office/drawing/2014/main" id="{597D02AB-FA90-440B-A792-3E4F7C21A8F9}"/>
                    </a:ext>
                  </a:extLst>
                </p:cNvPr>
                <p:cNvPicPr/>
                <p:nvPr/>
              </p:nvPicPr>
              <p:blipFill>
                <a:blip r:embed="rId22"/>
                <a:stretch>
                  <a:fillRect/>
                </a:stretch>
              </p:blipFill>
              <p:spPr>
                <a:xfrm>
                  <a:off x="2440926" y="4229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2" name="Ink 21">
                  <a:extLst>
                    <a:ext uri="{FF2B5EF4-FFF2-40B4-BE49-F238E27FC236}">
                      <a16:creationId xmlns:a16="http://schemas.microsoft.com/office/drawing/2014/main" id="{1F194D5B-1384-4A3F-B830-8EC40FD752FA}"/>
                    </a:ext>
                  </a:extLst>
                </p14:cNvPr>
                <p14:cNvContentPartPr/>
                <p14:nvPr/>
              </p14:nvContentPartPr>
              <p14:xfrm>
                <a:off x="2458566" y="4337085"/>
                <a:ext cx="360" cy="360"/>
              </p14:xfrm>
            </p:contentPart>
          </mc:Choice>
          <mc:Fallback xmlns="">
            <p:pic>
              <p:nvPicPr>
                <p:cNvPr id="22" name="Ink 21">
                  <a:extLst>
                    <a:ext uri="{FF2B5EF4-FFF2-40B4-BE49-F238E27FC236}">
                      <a16:creationId xmlns:a16="http://schemas.microsoft.com/office/drawing/2014/main" id="{1F194D5B-1384-4A3F-B830-8EC40FD752FA}"/>
                    </a:ext>
                  </a:extLst>
                </p:cNvPr>
                <p:cNvPicPr/>
                <p:nvPr/>
              </p:nvPicPr>
              <p:blipFill>
                <a:blip r:embed="rId22"/>
                <a:stretch>
                  <a:fillRect/>
                </a:stretch>
              </p:blipFill>
              <p:spPr>
                <a:xfrm>
                  <a:off x="2440926" y="4229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23" name="Ink 22">
                  <a:extLst>
                    <a:ext uri="{FF2B5EF4-FFF2-40B4-BE49-F238E27FC236}">
                      <a16:creationId xmlns:a16="http://schemas.microsoft.com/office/drawing/2014/main" id="{534FE6D2-81C6-4FF0-BB00-24A76D3474C9}"/>
                    </a:ext>
                  </a:extLst>
                </p14:cNvPr>
                <p14:cNvContentPartPr/>
                <p14:nvPr/>
              </p14:nvContentPartPr>
              <p14:xfrm>
                <a:off x="2458566" y="4337085"/>
                <a:ext cx="360" cy="360"/>
              </p14:xfrm>
            </p:contentPart>
          </mc:Choice>
          <mc:Fallback xmlns="">
            <p:pic>
              <p:nvPicPr>
                <p:cNvPr id="23" name="Ink 22">
                  <a:extLst>
                    <a:ext uri="{FF2B5EF4-FFF2-40B4-BE49-F238E27FC236}">
                      <a16:creationId xmlns:a16="http://schemas.microsoft.com/office/drawing/2014/main" id="{534FE6D2-81C6-4FF0-BB00-24A76D3474C9}"/>
                    </a:ext>
                  </a:extLst>
                </p:cNvPr>
                <p:cNvPicPr/>
                <p:nvPr/>
              </p:nvPicPr>
              <p:blipFill>
                <a:blip r:embed="rId22"/>
                <a:stretch>
                  <a:fillRect/>
                </a:stretch>
              </p:blipFill>
              <p:spPr>
                <a:xfrm>
                  <a:off x="2440926" y="4229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4" name="Ink 23">
                  <a:extLst>
                    <a:ext uri="{FF2B5EF4-FFF2-40B4-BE49-F238E27FC236}">
                      <a16:creationId xmlns:a16="http://schemas.microsoft.com/office/drawing/2014/main" id="{54CFDC33-6851-417E-A59A-4235E8DD8003}"/>
                    </a:ext>
                  </a:extLst>
                </p14:cNvPr>
                <p14:cNvContentPartPr/>
                <p14:nvPr/>
              </p14:nvContentPartPr>
              <p14:xfrm>
                <a:off x="2458566" y="4337085"/>
                <a:ext cx="360" cy="360"/>
              </p14:xfrm>
            </p:contentPart>
          </mc:Choice>
          <mc:Fallback xmlns="">
            <p:pic>
              <p:nvPicPr>
                <p:cNvPr id="24" name="Ink 23">
                  <a:extLst>
                    <a:ext uri="{FF2B5EF4-FFF2-40B4-BE49-F238E27FC236}">
                      <a16:creationId xmlns:a16="http://schemas.microsoft.com/office/drawing/2014/main" id="{54CFDC33-6851-417E-A59A-4235E8DD8003}"/>
                    </a:ext>
                  </a:extLst>
                </p:cNvPr>
                <p:cNvPicPr/>
                <p:nvPr/>
              </p:nvPicPr>
              <p:blipFill>
                <a:blip r:embed="rId22"/>
                <a:stretch>
                  <a:fillRect/>
                </a:stretch>
              </p:blipFill>
              <p:spPr>
                <a:xfrm>
                  <a:off x="2440926" y="4229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25" name="Ink 24">
                  <a:extLst>
                    <a:ext uri="{FF2B5EF4-FFF2-40B4-BE49-F238E27FC236}">
                      <a16:creationId xmlns:a16="http://schemas.microsoft.com/office/drawing/2014/main" id="{99EC45EF-D659-4072-9808-A1A96FE72FAC}"/>
                    </a:ext>
                  </a:extLst>
                </p14:cNvPr>
                <p14:cNvContentPartPr/>
                <p14:nvPr/>
              </p14:nvContentPartPr>
              <p14:xfrm>
                <a:off x="2458566" y="4337085"/>
                <a:ext cx="360" cy="360"/>
              </p14:xfrm>
            </p:contentPart>
          </mc:Choice>
          <mc:Fallback xmlns="">
            <p:pic>
              <p:nvPicPr>
                <p:cNvPr id="25" name="Ink 24">
                  <a:extLst>
                    <a:ext uri="{FF2B5EF4-FFF2-40B4-BE49-F238E27FC236}">
                      <a16:creationId xmlns:a16="http://schemas.microsoft.com/office/drawing/2014/main" id="{99EC45EF-D659-4072-9808-A1A96FE72FAC}"/>
                    </a:ext>
                  </a:extLst>
                </p:cNvPr>
                <p:cNvPicPr/>
                <p:nvPr/>
              </p:nvPicPr>
              <p:blipFill>
                <a:blip r:embed="rId22"/>
                <a:stretch>
                  <a:fillRect/>
                </a:stretch>
              </p:blipFill>
              <p:spPr>
                <a:xfrm>
                  <a:off x="2440926" y="4229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6" name="Ink 25">
                  <a:extLst>
                    <a:ext uri="{FF2B5EF4-FFF2-40B4-BE49-F238E27FC236}">
                      <a16:creationId xmlns:a16="http://schemas.microsoft.com/office/drawing/2014/main" id="{A2EFBD21-BD26-42C4-9509-82D4505722E2}"/>
                    </a:ext>
                  </a:extLst>
                </p14:cNvPr>
                <p14:cNvContentPartPr/>
                <p14:nvPr/>
              </p14:nvContentPartPr>
              <p14:xfrm>
                <a:off x="2458566" y="4337085"/>
                <a:ext cx="360" cy="360"/>
              </p14:xfrm>
            </p:contentPart>
          </mc:Choice>
          <mc:Fallback xmlns="">
            <p:pic>
              <p:nvPicPr>
                <p:cNvPr id="26" name="Ink 25">
                  <a:extLst>
                    <a:ext uri="{FF2B5EF4-FFF2-40B4-BE49-F238E27FC236}">
                      <a16:creationId xmlns:a16="http://schemas.microsoft.com/office/drawing/2014/main" id="{A2EFBD21-BD26-42C4-9509-82D4505722E2}"/>
                    </a:ext>
                  </a:extLst>
                </p:cNvPr>
                <p:cNvPicPr/>
                <p:nvPr/>
              </p:nvPicPr>
              <p:blipFill>
                <a:blip r:embed="rId22"/>
                <a:stretch>
                  <a:fillRect/>
                </a:stretch>
              </p:blipFill>
              <p:spPr>
                <a:xfrm>
                  <a:off x="2440926" y="4229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7" name="Ink 26">
                  <a:extLst>
                    <a:ext uri="{FF2B5EF4-FFF2-40B4-BE49-F238E27FC236}">
                      <a16:creationId xmlns:a16="http://schemas.microsoft.com/office/drawing/2014/main" id="{F04F0E5C-6184-45E1-BDA0-FD1A496AE467}"/>
                    </a:ext>
                  </a:extLst>
                </p14:cNvPr>
                <p14:cNvContentPartPr/>
                <p14:nvPr/>
              </p14:nvContentPartPr>
              <p14:xfrm>
                <a:off x="2458566" y="4337085"/>
                <a:ext cx="360" cy="360"/>
              </p14:xfrm>
            </p:contentPart>
          </mc:Choice>
          <mc:Fallback xmlns="">
            <p:pic>
              <p:nvPicPr>
                <p:cNvPr id="27" name="Ink 26">
                  <a:extLst>
                    <a:ext uri="{FF2B5EF4-FFF2-40B4-BE49-F238E27FC236}">
                      <a16:creationId xmlns:a16="http://schemas.microsoft.com/office/drawing/2014/main" id="{F04F0E5C-6184-45E1-BDA0-FD1A496AE467}"/>
                    </a:ext>
                  </a:extLst>
                </p:cNvPr>
                <p:cNvPicPr/>
                <p:nvPr/>
              </p:nvPicPr>
              <p:blipFill>
                <a:blip r:embed="rId22"/>
                <a:stretch>
                  <a:fillRect/>
                </a:stretch>
              </p:blipFill>
              <p:spPr>
                <a:xfrm>
                  <a:off x="2440926" y="4229085"/>
                  <a:ext cx="36000" cy="216000"/>
                </a:xfrm>
                <a:prstGeom prst="rect">
                  <a:avLst/>
                </a:prstGeom>
              </p:spPr>
            </p:pic>
          </mc:Fallback>
        </mc:AlternateContent>
      </p:grpSp>
      <p:grpSp>
        <p:nvGrpSpPr>
          <p:cNvPr id="47" name="Group 46">
            <a:extLst>
              <a:ext uri="{FF2B5EF4-FFF2-40B4-BE49-F238E27FC236}">
                <a16:creationId xmlns:a16="http://schemas.microsoft.com/office/drawing/2014/main" id="{3862F846-64E9-4A99-BE69-1B7AE97AF050}"/>
              </a:ext>
            </a:extLst>
          </p:cNvPr>
          <p:cNvGrpSpPr/>
          <p:nvPr/>
        </p:nvGrpSpPr>
        <p:grpSpPr>
          <a:xfrm>
            <a:off x="5844006" y="3472005"/>
            <a:ext cx="360" cy="360"/>
            <a:chOff x="5844006" y="3472005"/>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9" name="Ink 28">
                  <a:extLst>
                    <a:ext uri="{FF2B5EF4-FFF2-40B4-BE49-F238E27FC236}">
                      <a16:creationId xmlns:a16="http://schemas.microsoft.com/office/drawing/2014/main" id="{3CC2E08A-AE97-4AB6-AC7A-5A5EDD2B79FB}"/>
                    </a:ext>
                  </a:extLst>
                </p14:cNvPr>
                <p14:cNvContentPartPr/>
                <p14:nvPr/>
              </p14:nvContentPartPr>
              <p14:xfrm>
                <a:off x="5844006" y="3472005"/>
                <a:ext cx="360" cy="360"/>
              </p14:xfrm>
            </p:contentPart>
          </mc:Choice>
          <mc:Fallback xmlns="">
            <p:pic>
              <p:nvPicPr>
                <p:cNvPr id="29" name="Ink 28">
                  <a:extLst>
                    <a:ext uri="{FF2B5EF4-FFF2-40B4-BE49-F238E27FC236}">
                      <a16:creationId xmlns:a16="http://schemas.microsoft.com/office/drawing/2014/main" id="{3CC2E08A-AE97-4AB6-AC7A-5A5EDD2B79FB}"/>
                    </a:ext>
                  </a:extLst>
                </p:cNvPr>
                <p:cNvPicPr/>
                <p:nvPr/>
              </p:nvPicPr>
              <p:blipFill>
                <a:blip r:embed="rId32"/>
                <a:stretch>
                  <a:fillRect/>
                </a:stretch>
              </p:blipFill>
              <p:spPr>
                <a:xfrm>
                  <a:off x="5826366" y="336400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30" name="Ink 29">
                  <a:extLst>
                    <a:ext uri="{FF2B5EF4-FFF2-40B4-BE49-F238E27FC236}">
                      <a16:creationId xmlns:a16="http://schemas.microsoft.com/office/drawing/2014/main" id="{DF54339C-38F3-47E0-B03A-7B051ACC2BBC}"/>
                    </a:ext>
                  </a:extLst>
                </p14:cNvPr>
                <p14:cNvContentPartPr/>
                <p14:nvPr/>
              </p14:nvContentPartPr>
              <p14:xfrm>
                <a:off x="5844006" y="3472005"/>
                <a:ext cx="360" cy="360"/>
              </p14:xfrm>
            </p:contentPart>
          </mc:Choice>
          <mc:Fallback xmlns="">
            <p:pic>
              <p:nvPicPr>
                <p:cNvPr id="30" name="Ink 29">
                  <a:extLst>
                    <a:ext uri="{FF2B5EF4-FFF2-40B4-BE49-F238E27FC236}">
                      <a16:creationId xmlns:a16="http://schemas.microsoft.com/office/drawing/2014/main" id="{DF54339C-38F3-47E0-B03A-7B051ACC2BBC}"/>
                    </a:ext>
                  </a:extLst>
                </p:cNvPr>
                <p:cNvPicPr/>
                <p:nvPr/>
              </p:nvPicPr>
              <p:blipFill>
                <a:blip r:embed="rId32"/>
                <a:stretch>
                  <a:fillRect/>
                </a:stretch>
              </p:blipFill>
              <p:spPr>
                <a:xfrm>
                  <a:off x="5826366" y="3364005"/>
                  <a:ext cx="36000" cy="216000"/>
                </a:xfrm>
                <a:prstGeom prst="rect">
                  <a:avLst/>
                </a:prstGeom>
              </p:spPr>
            </p:pic>
          </mc:Fallback>
        </mc:AlternateContent>
      </p:grpSp>
      <p:grpSp>
        <p:nvGrpSpPr>
          <p:cNvPr id="51" name="Group 50">
            <a:extLst>
              <a:ext uri="{FF2B5EF4-FFF2-40B4-BE49-F238E27FC236}">
                <a16:creationId xmlns:a16="http://schemas.microsoft.com/office/drawing/2014/main" id="{AFAA0E65-72F3-48CF-9E1F-F36BBD8D8095}"/>
              </a:ext>
            </a:extLst>
          </p:cNvPr>
          <p:cNvGrpSpPr/>
          <p:nvPr/>
        </p:nvGrpSpPr>
        <p:grpSpPr>
          <a:xfrm>
            <a:off x="5461326" y="3397845"/>
            <a:ext cx="12960" cy="37080"/>
            <a:chOff x="5461326" y="3397845"/>
            <a:chExt cx="12960" cy="37080"/>
          </a:xfrm>
        </p:grpSpPr>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1" name="Ink 30">
                  <a:extLst>
                    <a:ext uri="{FF2B5EF4-FFF2-40B4-BE49-F238E27FC236}">
                      <a16:creationId xmlns:a16="http://schemas.microsoft.com/office/drawing/2014/main" id="{15A68DDB-6A3C-47DB-968C-B6A31A0A8134}"/>
                    </a:ext>
                  </a:extLst>
                </p14:cNvPr>
                <p14:cNvContentPartPr/>
                <p14:nvPr/>
              </p14:nvContentPartPr>
              <p14:xfrm>
                <a:off x="5461326" y="3434565"/>
                <a:ext cx="360" cy="360"/>
              </p14:xfrm>
            </p:contentPart>
          </mc:Choice>
          <mc:Fallback xmlns="">
            <p:pic>
              <p:nvPicPr>
                <p:cNvPr id="31" name="Ink 30">
                  <a:extLst>
                    <a:ext uri="{FF2B5EF4-FFF2-40B4-BE49-F238E27FC236}">
                      <a16:creationId xmlns:a16="http://schemas.microsoft.com/office/drawing/2014/main" id="{15A68DDB-6A3C-47DB-968C-B6A31A0A8134}"/>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32" name="Ink 31">
                  <a:extLst>
                    <a:ext uri="{FF2B5EF4-FFF2-40B4-BE49-F238E27FC236}">
                      <a16:creationId xmlns:a16="http://schemas.microsoft.com/office/drawing/2014/main" id="{57D1B0BE-BE59-4093-A908-DFDAD53C33D1}"/>
                    </a:ext>
                  </a:extLst>
                </p14:cNvPr>
                <p14:cNvContentPartPr/>
                <p14:nvPr/>
              </p14:nvContentPartPr>
              <p14:xfrm>
                <a:off x="5461326" y="3434565"/>
                <a:ext cx="360" cy="360"/>
              </p14:xfrm>
            </p:contentPart>
          </mc:Choice>
          <mc:Fallback xmlns="">
            <p:pic>
              <p:nvPicPr>
                <p:cNvPr id="32" name="Ink 31">
                  <a:extLst>
                    <a:ext uri="{FF2B5EF4-FFF2-40B4-BE49-F238E27FC236}">
                      <a16:creationId xmlns:a16="http://schemas.microsoft.com/office/drawing/2014/main" id="{57D1B0BE-BE59-4093-A908-DFDAD53C33D1}"/>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33" name="Ink 32">
                  <a:extLst>
                    <a:ext uri="{FF2B5EF4-FFF2-40B4-BE49-F238E27FC236}">
                      <a16:creationId xmlns:a16="http://schemas.microsoft.com/office/drawing/2014/main" id="{366A501F-B335-4A7F-B7F1-6EE82F332C9F}"/>
                    </a:ext>
                  </a:extLst>
                </p14:cNvPr>
                <p14:cNvContentPartPr/>
                <p14:nvPr/>
              </p14:nvContentPartPr>
              <p14:xfrm>
                <a:off x="5461326" y="3434565"/>
                <a:ext cx="360" cy="360"/>
              </p14:xfrm>
            </p:contentPart>
          </mc:Choice>
          <mc:Fallback xmlns="">
            <p:pic>
              <p:nvPicPr>
                <p:cNvPr id="33" name="Ink 32">
                  <a:extLst>
                    <a:ext uri="{FF2B5EF4-FFF2-40B4-BE49-F238E27FC236}">
                      <a16:creationId xmlns:a16="http://schemas.microsoft.com/office/drawing/2014/main" id="{366A501F-B335-4A7F-B7F1-6EE82F332C9F}"/>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34" name="Ink 33">
                  <a:extLst>
                    <a:ext uri="{FF2B5EF4-FFF2-40B4-BE49-F238E27FC236}">
                      <a16:creationId xmlns:a16="http://schemas.microsoft.com/office/drawing/2014/main" id="{18F619E6-09EF-4685-B6E3-1CC1A4210B75}"/>
                    </a:ext>
                  </a:extLst>
                </p14:cNvPr>
                <p14:cNvContentPartPr/>
                <p14:nvPr/>
              </p14:nvContentPartPr>
              <p14:xfrm>
                <a:off x="5461326" y="3434565"/>
                <a:ext cx="360" cy="360"/>
              </p14:xfrm>
            </p:contentPart>
          </mc:Choice>
          <mc:Fallback xmlns="">
            <p:pic>
              <p:nvPicPr>
                <p:cNvPr id="34" name="Ink 33">
                  <a:extLst>
                    <a:ext uri="{FF2B5EF4-FFF2-40B4-BE49-F238E27FC236}">
                      <a16:creationId xmlns:a16="http://schemas.microsoft.com/office/drawing/2014/main" id="{18F619E6-09EF-4685-B6E3-1CC1A4210B75}"/>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35" name="Ink 34">
                  <a:extLst>
                    <a:ext uri="{FF2B5EF4-FFF2-40B4-BE49-F238E27FC236}">
                      <a16:creationId xmlns:a16="http://schemas.microsoft.com/office/drawing/2014/main" id="{80C41C63-3058-4348-98C5-74B3C9E11920}"/>
                    </a:ext>
                  </a:extLst>
                </p14:cNvPr>
                <p14:cNvContentPartPr/>
                <p14:nvPr/>
              </p14:nvContentPartPr>
              <p14:xfrm>
                <a:off x="5461326" y="3434565"/>
                <a:ext cx="360" cy="360"/>
              </p14:xfrm>
            </p:contentPart>
          </mc:Choice>
          <mc:Fallback xmlns="">
            <p:pic>
              <p:nvPicPr>
                <p:cNvPr id="35" name="Ink 34">
                  <a:extLst>
                    <a:ext uri="{FF2B5EF4-FFF2-40B4-BE49-F238E27FC236}">
                      <a16:creationId xmlns:a16="http://schemas.microsoft.com/office/drawing/2014/main" id="{80C41C63-3058-4348-98C5-74B3C9E11920}"/>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36" name="Ink 35">
                  <a:extLst>
                    <a:ext uri="{FF2B5EF4-FFF2-40B4-BE49-F238E27FC236}">
                      <a16:creationId xmlns:a16="http://schemas.microsoft.com/office/drawing/2014/main" id="{1F4F9634-9D69-43EF-823F-AB34C761A329}"/>
                    </a:ext>
                  </a:extLst>
                </p14:cNvPr>
                <p14:cNvContentPartPr/>
                <p14:nvPr/>
              </p14:nvContentPartPr>
              <p14:xfrm>
                <a:off x="5461326" y="3434565"/>
                <a:ext cx="360" cy="360"/>
              </p14:xfrm>
            </p:contentPart>
          </mc:Choice>
          <mc:Fallback xmlns="">
            <p:pic>
              <p:nvPicPr>
                <p:cNvPr id="36" name="Ink 35">
                  <a:extLst>
                    <a:ext uri="{FF2B5EF4-FFF2-40B4-BE49-F238E27FC236}">
                      <a16:creationId xmlns:a16="http://schemas.microsoft.com/office/drawing/2014/main" id="{1F4F9634-9D69-43EF-823F-AB34C761A329}"/>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37" name="Ink 36">
                  <a:extLst>
                    <a:ext uri="{FF2B5EF4-FFF2-40B4-BE49-F238E27FC236}">
                      <a16:creationId xmlns:a16="http://schemas.microsoft.com/office/drawing/2014/main" id="{DEB1EA1F-237D-4E1B-BDAC-FE3558FD3D21}"/>
                    </a:ext>
                  </a:extLst>
                </p14:cNvPr>
                <p14:cNvContentPartPr/>
                <p14:nvPr/>
              </p14:nvContentPartPr>
              <p14:xfrm>
                <a:off x="5461326" y="3434565"/>
                <a:ext cx="360" cy="360"/>
              </p14:xfrm>
            </p:contentPart>
          </mc:Choice>
          <mc:Fallback xmlns="">
            <p:pic>
              <p:nvPicPr>
                <p:cNvPr id="37" name="Ink 36">
                  <a:extLst>
                    <a:ext uri="{FF2B5EF4-FFF2-40B4-BE49-F238E27FC236}">
                      <a16:creationId xmlns:a16="http://schemas.microsoft.com/office/drawing/2014/main" id="{DEB1EA1F-237D-4E1B-BDAC-FE3558FD3D21}"/>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38" name="Ink 37">
                  <a:extLst>
                    <a:ext uri="{FF2B5EF4-FFF2-40B4-BE49-F238E27FC236}">
                      <a16:creationId xmlns:a16="http://schemas.microsoft.com/office/drawing/2014/main" id="{815E71ED-B044-4168-A4A5-A8A9598E2205}"/>
                    </a:ext>
                  </a:extLst>
                </p14:cNvPr>
                <p14:cNvContentPartPr/>
                <p14:nvPr/>
              </p14:nvContentPartPr>
              <p14:xfrm>
                <a:off x="5461326" y="3434565"/>
                <a:ext cx="360" cy="360"/>
              </p14:xfrm>
            </p:contentPart>
          </mc:Choice>
          <mc:Fallback xmlns="">
            <p:pic>
              <p:nvPicPr>
                <p:cNvPr id="38" name="Ink 37">
                  <a:extLst>
                    <a:ext uri="{FF2B5EF4-FFF2-40B4-BE49-F238E27FC236}">
                      <a16:creationId xmlns:a16="http://schemas.microsoft.com/office/drawing/2014/main" id="{815E71ED-B044-4168-A4A5-A8A9598E2205}"/>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39" name="Ink 38">
                  <a:extLst>
                    <a:ext uri="{FF2B5EF4-FFF2-40B4-BE49-F238E27FC236}">
                      <a16:creationId xmlns:a16="http://schemas.microsoft.com/office/drawing/2014/main" id="{F22BBD78-5F0B-4C04-AA00-23D86243A7C4}"/>
                    </a:ext>
                  </a:extLst>
                </p14:cNvPr>
                <p14:cNvContentPartPr/>
                <p14:nvPr/>
              </p14:nvContentPartPr>
              <p14:xfrm>
                <a:off x="5461326" y="3434565"/>
                <a:ext cx="360" cy="360"/>
              </p14:xfrm>
            </p:contentPart>
          </mc:Choice>
          <mc:Fallback xmlns="">
            <p:pic>
              <p:nvPicPr>
                <p:cNvPr id="39" name="Ink 38">
                  <a:extLst>
                    <a:ext uri="{FF2B5EF4-FFF2-40B4-BE49-F238E27FC236}">
                      <a16:creationId xmlns:a16="http://schemas.microsoft.com/office/drawing/2014/main" id="{F22BBD78-5F0B-4C04-AA00-23D86243A7C4}"/>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40" name="Ink 39">
                  <a:extLst>
                    <a:ext uri="{FF2B5EF4-FFF2-40B4-BE49-F238E27FC236}">
                      <a16:creationId xmlns:a16="http://schemas.microsoft.com/office/drawing/2014/main" id="{88A08E74-36ED-472C-9FE4-25D64211DB7F}"/>
                    </a:ext>
                  </a:extLst>
                </p14:cNvPr>
                <p14:cNvContentPartPr/>
                <p14:nvPr/>
              </p14:nvContentPartPr>
              <p14:xfrm>
                <a:off x="5461326" y="3434565"/>
                <a:ext cx="360" cy="360"/>
              </p14:xfrm>
            </p:contentPart>
          </mc:Choice>
          <mc:Fallback xmlns="">
            <p:pic>
              <p:nvPicPr>
                <p:cNvPr id="40" name="Ink 39">
                  <a:extLst>
                    <a:ext uri="{FF2B5EF4-FFF2-40B4-BE49-F238E27FC236}">
                      <a16:creationId xmlns:a16="http://schemas.microsoft.com/office/drawing/2014/main" id="{88A08E74-36ED-472C-9FE4-25D64211DB7F}"/>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41" name="Ink 40">
                  <a:extLst>
                    <a:ext uri="{FF2B5EF4-FFF2-40B4-BE49-F238E27FC236}">
                      <a16:creationId xmlns:a16="http://schemas.microsoft.com/office/drawing/2014/main" id="{B4C306B1-C76C-40DD-87A6-A09903B1C2ED}"/>
                    </a:ext>
                  </a:extLst>
                </p14:cNvPr>
                <p14:cNvContentPartPr/>
                <p14:nvPr/>
              </p14:nvContentPartPr>
              <p14:xfrm>
                <a:off x="5461326" y="3434565"/>
                <a:ext cx="360" cy="360"/>
              </p14:xfrm>
            </p:contentPart>
          </mc:Choice>
          <mc:Fallback xmlns="">
            <p:pic>
              <p:nvPicPr>
                <p:cNvPr id="41" name="Ink 40">
                  <a:extLst>
                    <a:ext uri="{FF2B5EF4-FFF2-40B4-BE49-F238E27FC236}">
                      <a16:creationId xmlns:a16="http://schemas.microsoft.com/office/drawing/2014/main" id="{B4C306B1-C76C-40DD-87A6-A09903B1C2ED}"/>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42" name="Ink 41">
                  <a:extLst>
                    <a:ext uri="{FF2B5EF4-FFF2-40B4-BE49-F238E27FC236}">
                      <a16:creationId xmlns:a16="http://schemas.microsoft.com/office/drawing/2014/main" id="{CC97A76A-3FE4-4B62-9E0C-12F8ADD3C797}"/>
                    </a:ext>
                  </a:extLst>
                </p14:cNvPr>
                <p14:cNvContentPartPr/>
                <p14:nvPr/>
              </p14:nvContentPartPr>
              <p14:xfrm>
                <a:off x="5461326" y="3434565"/>
                <a:ext cx="360" cy="360"/>
              </p14:xfrm>
            </p:contentPart>
          </mc:Choice>
          <mc:Fallback xmlns="">
            <p:pic>
              <p:nvPicPr>
                <p:cNvPr id="42" name="Ink 41">
                  <a:extLst>
                    <a:ext uri="{FF2B5EF4-FFF2-40B4-BE49-F238E27FC236}">
                      <a16:creationId xmlns:a16="http://schemas.microsoft.com/office/drawing/2014/main" id="{CC97A76A-3FE4-4B62-9E0C-12F8ADD3C797}"/>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43" name="Ink 42">
                  <a:extLst>
                    <a:ext uri="{FF2B5EF4-FFF2-40B4-BE49-F238E27FC236}">
                      <a16:creationId xmlns:a16="http://schemas.microsoft.com/office/drawing/2014/main" id="{EF9C32BB-9933-4559-A8DC-F981B2AA9D41}"/>
                    </a:ext>
                  </a:extLst>
                </p14:cNvPr>
                <p14:cNvContentPartPr/>
                <p14:nvPr/>
              </p14:nvContentPartPr>
              <p14:xfrm>
                <a:off x="5461326" y="3434565"/>
                <a:ext cx="360" cy="360"/>
              </p14:xfrm>
            </p:contentPart>
          </mc:Choice>
          <mc:Fallback xmlns="">
            <p:pic>
              <p:nvPicPr>
                <p:cNvPr id="43" name="Ink 42">
                  <a:extLst>
                    <a:ext uri="{FF2B5EF4-FFF2-40B4-BE49-F238E27FC236}">
                      <a16:creationId xmlns:a16="http://schemas.microsoft.com/office/drawing/2014/main" id="{EF9C32BB-9933-4559-A8DC-F981B2AA9D41}"/>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44" name="Ink 43">
                  <a:extLst>
                    <a:ext uri="{FF2B5EF4-FFF2-40B4-BE49-F238E27FC236}">
                      <a16:creationId xmlns:a16="http://schemas.microsoft.com/office/drawing/2014/main" id="{F3E298E3-E735-4DE4-BC9C-C092B96A990D}"/>
                    </a:ext>
                  </a:extLst>
                </p14:cNvPr>
                <p14:cNvContentPartPr/>
                <p14:nvPr/>
              </p14:nvContentPartPr>
              <p14:xfrm>
                <a:off x="5461326" y="3434565"/>
                <a:ext cx="360" cy="360"/>
              </p14:xfrm>
            </p:contentPart>
          </mc:Choice>
          <mc:Fallback xmlns="">
            <p:pic>
              <p:nvPicPr>
                <p:cNvPr id="44" name="Ink 43">
                  <a:extLst>
                    <a:ext uri="{FF2B5EF4-FFF2-40B4-BE49-F238E27FC236}">
                      <a16:creationId xmlns:a16="http://schemas.microsoft.com/office/drawing/2014/main" id="{F3E298E3-E735-4DE4-BC9C-C092B96A990D}"/>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45" name="Ink 44">
                  <a:extLst>
                    <a:ext uri="{FF2B5EF4-FFF2-40B4-BE49-F238E27FC236}">
                      <a16:creationId xmlns:a16="http://schemas.microsoft.com/office/drawing/2014/main" id="{BC20CB93-79C1-4749-88C5-3CFB22354D69}"/>
                    </a:ext>
                  </a:extLst>
                </p14:cNvPr>
                <p14:cNvContentPartPr/>
                <p14:nvPr/>
              </p14:nvContentPartPr>
              <p14:xfrm>
                <a:off x="5461326" y="3434565"/>
                <a:ext cx="360" cy="360"/>
              </p14:xfrm>
            </p:contentPart>
          </mc:Choice>
          <mc:Fallback xmlns="">
            <p:pic>
              <p:nvPicPr>
                <p:cNvPr id="45" name="Ink 44">
                  <a:extLst>
                    <a:ext uri="{FF2B5EF4-FFF2-40B4-BE49-F238E27FC236}">
                      <a16:creationId xmlns:a16="http://schemas.microsoft.com/office/drawing/2014/main" id="{BC20CB93-79C1-4749-88C5-3CFB22354D69}"/>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48" name="Ink 47">
                  <a:extLst>
                    <a:ext uri="{FF2B5EF4-FFF2-40B4-BE49-F238E27FC236}">
                      <a16:creationId xmlns:a16="http://schemas.microsoft.com/office/drawing/2014/main" id="{68EAD21F-DBF2-4DC5-BBDD-D83AC297276B}"/>
                    </a:ext>
                  </a:extLst>
                </p14:cNvPr>
                <p14:cNvContentPartPr/>
                <p14:nvPr/>
              </p14:nvContentPartPr>
              <p14:xfrm>
                <a:off x="5461326" y="3434565"/>
                <a:ext cx="360" cy="360"/>
              </p14:xfrm>
            </p:contentPart>
          </mc:Choice>
          <mc:Fallback xmlns="">
            <p:pic>
              <p:nvPicPr>
                <p:cNvPr id="48" name="Ink 47">
                  <a:extLst>
                    <a:ext uri="{FF2B5EF4-FFF2-40B4-BE49-F238E27FC236}">
                      <a16:creationId xmlns:a16="http://schemas.microsoft.com/office/drawing/2014/main" id="{68EAD21F-DBF2-4DC5-BBDD-D83AC297276B}"/>
                    </a:ext>
                  </a:extLst>
                </p:cNvPr>
                <p:cNvPicPr/>
                <p:nvPr/>
              </p:nvPicPr>
              <p:blipFill>
                <a:blip r:embed="rId35"/>
                <a:stretch>
                  <a:fillRect/>
                </a:stretch>
              </p:blipFill>
              <p:spPr>
                <a:xfrm>
                  <a:off x="5443326" y="33269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49" name="Ink 48">
                  <a:extLst>
                    <a:ext uri="{FF2B5EF4-FFF2-40B4-BE49-F238E27FC236}">
                      <a16:creationId xmlns:a16="http://schemas.microsoft.com/office/drawing/2014/main" id="{6D7CCFF5-F3B6-479D-B4BB-B21DE1C84104}"/>
                    </a:ext>
                  </a:extLst>
                </p14:cNvPr>
                <p14:cNvContentPartPr/>
                <p14:nvPr/>
              </p14:nvContentPartPr>
              <p14:xfrm>
                <a:off x="5473926" y="3397845"/>
                <a:ext cx="360" cy="360"/>
              </p14:xfrm>
            </p:contentPart>
          </mc:Choice>
          <mc:Fallback xmlns="">
            <p:pic>
              <p:nvPicPr>
                <p:cNvPr id="49" name="Ink 48">
                  <a:extLst>
                    <a:ext uri="{FF2B5EF4-FFF2-40B4-BE49-F238E27FC236}">
                      <a16:creationId xmlns:a16="http://schemas.microsoft.com/office/drawing/2014/main" id="{6D7CCFF5-F3B6-479D-B4BB-B21DE1C84104}"/>
                    </a:ext>
                  </a:extLst>
                </p:cNvPr>
                <p:cNvPicPr/>
                <p:nvPr/>
              </p:nvPicPr>
              <p:blipFill>
                <a:blip r:embed="rId52"/>
                <a:stretch>
                  <a:fillRect/>
                </a:stretch>
              </p:blipFill>
              <p:spPr>
                <a:xfrm>
                  <a:off x="5455926" y="3289845"/>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50" name="Ink 49">
                <a:extLst>
                  <a:ext uri="{FF2B5EF4-FFF2-40B4-BE49-F238E27FC236}">
                    <a16:creationId xmlns:a16="http://schemas.microsoft.com/office/drawing/2014/main" id="{F74C631A-B39B-4128-A24A-8D22D7A6B2DE}"/>
                  </a:ext>
                </a:extLst>
              </p14:cNvPr>
              <p14:cNvContentPartPr/>
              <p14:nvPr/>
            </p14:nvContentPartPr>
            <p14:xfrm>
              <a:off x="5436486" y="2932005"/>
              <a:ext cx="38880" cy="208440"/>
            </p14:xfrm>
          </p:contentPart>
        </mc:Choice>
        <mc:Fallback xmlns="">
          <p:pic>
            <p:nvPicPr>
              <p:cNvPr id="50" name="Ink 49">
                <a:extLst>
                  <a:ext uri="{FF2B5EF4-FFF2-40B4-BE49-F238E27FC236}">
                    <a16:creationId xmlns:a16="http://schemas.microsoft.com/office/drawing/2014/main" id="{F74C631A-B39B-4128-A24A-8D22D7A6B2DE}"/>
                  </a:ext>
                </a:extLst>
              </p:cNvPr>
              <p:cNvPicPr/>
              <p:nvPr/>
            </p:nvPicPr>
            <p:blipFill>
              <a:blip r:embed="rId54"/>
              <a:stretch>
                <a:fillRect/>
              </a:stretch>
            </p:blipFill>
            <p:spPr>
              <a:xfrm>
                <a:off x="5418486" y="2824365"/>
                <a:ext cx="74520" cy="424080"/>
              </a:xfrm>
              <a:prstGeom prst="rect">
                <a:avLst/>
              </a:prstGeom>
            </p:spPr>
          </p:pic>
        </mc:Fallback>
      </mc:AlternateContent>
      <p:grpSp>
        <p:nvGrpSpPr>
          <p:cNvPr id="59" name="Group 58">
            <a:extLst>
              <a:ext uri="{FF2B5EF4-FFF2-40B4-BE49-F238E27FC236}">
                <a16:creationId xmlns:a16="http://schemas.microsoft.com/office/drawing/2014/main" id="{C609CCC8-055B-4DAF-AD0D-EF4203646F04}"/>
              </a:ext>
            </a:extLst>
          </p:cNvPr>
          <p:cNvGrpSpPr/>
          <p:nvPr/>
        </p:nvGrpSpPr>
        <p:grpSpPr>
          <a:xfrm>
            <a:off x="3533886" y="1321725"/>
            <a:ext cx="61920" cy="25200"/>
            <a:chOff x="3533886" y="1321725"/>
            <a:chExt cx="61920" cy="25200"/>
          </a:xfrm>
        </p:grpSpPr>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52" name="Ink 51">
                  <a:extLst>
                    <a:ext uri="{FF2B5EF4-FFF2-40B4-BE49-F238E27FC236}">
                      <a16:creationId xmlns:a16="http://schemas.microsoft.com/office/drawing/2014/main" id="{F1204057-CA45-4C9E-9553-670629FA668B}"/>
                    </a:ext>
                  </a:extLst>
                </p14:cNvPr>
                <p14:cNvContentPartPr/>
                <p14:nvPr/>
              </p14:nvContentPartPr>
              <p14:xfrm>
                <a:off x="3595446" y="1346565"/>
                <a:ext cx="360" cy="360"/>
              </p14:xfrm>
            </p:contentPart>
          </mc:Choice>
          <mc:Fallback xmlns="">
            <p:pic>
              <p:nvPicPr>
                <p:cNvPr id="52" name="Ink 51">
                  <a:extLst>
                    <a:ext uri="{FF2B5EF4-FFF2-40B4-BE49-F238E27FC236}">
                      <a16:creationId xmlns:a16="http://schemas.microsoft.com/office/drawing/2014/main" id="{F1204057-CA45-4C9E-9553-670629FA668B}"/>
                    </a:ext>
                  </a:extLst>
                </p:cNvPr>
                <p:cNvPicPr/>
                <p:nvPr/>
              </p:nvPicPr>
              <p:blipFill>
                <a:blip r:embed="rId56"/>
                <a:stretch>
                  <a:fillRect/>
                </a:stretch>
              </p:blipFill>
              <p:spPr>
                <a:xfrm>
                  <a:off x="3577446" y="123856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53" name="Ink 52">
                  <a:extLst>
                    <a:ext uri="{FF2B5EF4-FFF2-40B4-BE49-F238E27FC236}">
                      <a16:creationId xmlns:a16="http://schemas.microsoft.com/office/drawing/2014/main" id="{43FBEAF6-E6C9-4F83-812D-2EAA91266BD8}"/>
                    </a:ext>
                  </a:extLst>
                </p14:cNvPr>
                <p14:cNvContentPartPr/>
                <p14:nvPr/>
              </p14:nvContentPartPr>
              <p14:xfrm>
                <a:off x="3533886" y="1321725"/>
                <a:ext cx="360" cy="360"/>
              </p14:xfrm>
            </p:contentPart>
          </mc:Choice>
          <mc:Fallback xmlns="">
            <p:pic>
              <p:nvPicPr>
                <p:cNvPr id="53" name="Ink 52">
                  <a:extLst>
                    <a:ext uri="{FF2B5EF4-FFF2-40B4-BE49-F238E27FC236}">
                      <a16:creationId xmlns:a16="http://schemas.microsoft.com/office/drawing/2014/main" id="{43FBEAF6-E6C9-4F83-812D-2EAA91266BD8}"/>
                    </a:ext>
                  </a:extLst>
                </p:cNvPr>
                <p:cNvPicPr/>
                <p:nvPr/>
              </p:nvPicPr>
              <p:blipFill>
                <a:blip r:embed="rId58"/>
                <a:stretch>
                  <a:fillRect/>
                </a:stretch>
              </p:blipFill>
              <p:spPr>
                <a:xfrm>
                  <a:off x="3515886" y="1214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54" name="Ink 53">
                  <a:extLst>
                    <a:ext uri="{FF2B5EF4-FFF2-40B4-BE49-F238E27FC236}">
                      <a16:creationId xmlns:a16="http://schemas.microsoft.com/office/drawing/2014/main" id="{413E618B-80C9-4CCE-BD3C-C72FCAA4E320}"/>
                    </a:ext>
                  </a:extLst>
                </p14:cNvPr>
                <p14:cNvContentPartPr/>
                <p14:nvPr/>
              </p14:nvContentPartPr>
              <p14:xfrm>
                <a:off x="3533886" y="1321725"/>
                <a:ext cx="360" cy="360"/>
              </p14:xfrm>
            </p:contentPart>
          </mc:Choice>
          <mc:Fallback xmlns="">
            <p:pic>
              <p:nvPicPr>
                <p:cNvPr id="54" name="Ink 53">
                  <a:extLst>
                    <a:ext uri="{FF2B5EF4-FFF2-40B4-BE49-F238E27FC236}">
                      <a16:creationId xmlns:a16="http://schemas.microsoft.com/office/drawing/2014/main" id="{413E618B-80C9-4CCE-BD3C-C72FCAA4E320}"/>
                    </a:ext>
                  </a:extLst>
                </p:cNvPr>
                <p:cNvPicPr/>
                <p:nvPr/>
              </p:nvPicPr>
              <p:blipFill>
                <a:blip r:embed="rId58"/>
                <a:stretch>
                  <a:fillRect/>
                </a:stretch>
              </p:blipFill>
              <p:spPr>
                <a:xfrm>
                  <a:off x="3515886" y="1214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55" name="Ink 54">
                  <a:extLst>
                    <a:ext uri="{FF2B5EF4-FFF2-40B4-BE49-F238E27FC236}">
                      <a16:creationId xmlns:a16="http://schemas.microsoft.com/office/drawing/2014/main" id="{8CE78967-37D9-4F0A-8203-893A5847A513}"/>
                    </a:ext>
                  </a:extLst>
                </p14:cNvPr>
                <p14:cNvContentPartPr/>
                <p14:nvPr/>
              </p14:nvContentPartPr>
              <p14:xfrm>
                <a:off x="3533886" y="1321725"/>
                <a:ext cx="360" cy="360"/>
              </p14:xfrm>
            </p:contentPart>
          </mc:Choice>
          <mc:Fallback xmlns="">
            <p:pic>
              <p:nvPicPr>
                <p:cNvPr id="55" name="Ink 54">
                  <a:extLst>
                    <a:ext uri="{FF2B5EF4-FFF2-40B4-BE49-F238E27FC236}">
                      <a16:creationId xmlns:a16="http://schemas.microsoft.com/office/drawing/2014/main" id="{8CE78967-37D9-4F0A-8203-893A5847A513}"/>
                    </a:ext>
                  </a:extLst>
                </p:cNvPr>
                <p:cNvPicPr/>
                <p:nvPr/>
              </p:nvPicPr>
              <p:blipFill>
                <a:blip r:embed="rId58"/>
                <a:stretch>
                  <a:fillRect/>
                </a:stretch>
              </p:blipFill>
              <p:spPr>
                <a:xfrm>
                  <a:off x="3515886" y="1214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56" name="Ink 55">
                  <a:extLst>
                    <a:ext uri="{FF2B5EF4-FFF2-40B4-BE49-F238E27FC236}">
                      <a16:creationId xmlns:a16="http://schemas.microsoft.com/office/drawing/2014/main" id="{B8820FF1-7AE9-4776-A745-010B22D0213C}"/>
                    </a:ext>
                  </a:extLst>
                </p14:cNvPr>
                <p14:cNvContentPartPr/>
                <p14:nvPr/>
              </p14:nvContentPartPr>
              <p14:xfrm>
                <a:off x="3533886" y="1321725"/>
                <a:ext cx="360" cy="360"/>
              </p14:xfrm>
            </p:contentPart>
          </mc:Choice>
          <mc:Fallback xmlns="">
            <p:pic>
              <p:nvPicPr>
                <p:cNvPr id="56" name="Ink 55">
                  <a:extLst>
                    <a:ext uri="{FF2B5EF4-FFF2-40B4-BE49-F238E27FC236}">
                      <a16:creationId xmlns:a16="http://schemas.microsoft.com/office/drawing/2014/main" id="{B8820FF1-7AE9-4776-A745-010B22D0213C}"/>
                    </a:ext>
                  </a:extLst>
                </p:cNvPr>
                <p:cNvPicPr/>
                <p:nvPr/>
              </p:nvPicPr>
              <p:blipFill>
                <a:blip r:embed="rId58"/>
                <a:stretch>
                  <a:fillRect/>
                </a:stretch>
              </p:blipFill>
              <p:spPr>
                <a:xfrm>
                  <a:off x="3515886" y="1214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57" name="Ink 56">
                  <a:extLst>
                    <a:ext uri="{FF2B5EF4-FFF2-40B4-BE49-F238E27FC236}">
                      <a16:creationId xmlns:a16="http://schemas.microsoft.com/office/drawing/2014/main" id="{F9C4908C-0D32-47E6-AC50-A3DEBAAD002D}"/>
                    </a:ext>
                  </a:extLst>
                </p14:cNvPr>
                <p14:cNvContentPartPr/>
                <p14:nvPr/>
              </p14:nvContentPartPr>
              <p14:xfrm>
                <a:off x="3533886" y="1321725"/>
                <a:ext cx="360" cy="360"/>
              </p14:xfrm>
            </p:contentPart>
          </mc:Choice>
          <mc:Fallback xmlns="">
            <p:pic>
              <p:nvPicPr>
                <p:cNvPr id="57" name="Ink 56">
                  <a:extLst>
                    <a:ext uri="{FF2B5EF4-FFF2-40B4-BE49-F238E27FC236}">
                      <a16:creationId xmlns:a16="http://schemas.microsoft.com/office/drawing/2014/main" id="{F9C4908C-0D32-47E6-AC50-A3DEBAAD002D}"/>
                    </a:ext>
                  </a:extLst>
                </p:cNvPr>
                <p:cNvPicPr/>
                <p:nvPr/>
              </p:nvPicPr>
              <p:blipFill>
                <a:blip r:embed="rId58"/>
                <a:stretch>
                  <a:fillRect/>
                </a:stretch>
              </p:blipFill>
              <p:spPr>
                <a:xfrm>
                  <a:off x="3515886" y="121408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58" name="Ink 57">
                  <a:extLst>
                    <a:ext uri="{FF2B5EF4-FFF2-40B4-BE49-F238E27FC236}">
                      <a16:creationId xmlns:a16="http://schemas.microsoft.com/office/drawing/2014/main" id="{0C6CA032-96DF-421A-981F-D794064A70FE}"/>
                    </a:ext>
                  </a:extLst>
                </p14:cNvPr>
                <p14:cNvContentPartPr/>
                <p14:nvPr/>
              </p14:nvContentPartPr>
              <p14:xfrm>
                <a:off x="3533886" y="1321725"/>
                <a:ext cx="360" cy="360"/>
              </p14:xfrm>
            </p:contentPart>
          </mc:Choice>
          <mc:Fallback xmlns="">
            <p:pic>
              <p:nvPicPr>
                <p:cNvPr id="58" name="Ink 57">
                  <a:extLst>
                    <a:ext uri="{FF2B5EF4-FFF2-40B4-BE49-F238E27FC236}">
                      <a16:creationId xmlns:a16="http://schemas.microsoft.com/office/drawing/2014/main" id="{0C6CA032-96DF-421A-981F-D794064A70FE}"/>
                    </a:ext>
                  </a:extLst>
                </p:cNvPr>
                <p:cNvPicPr/>
                <p:nvPr/>
              </p:nvPicPr>
              <p:blipFill>
                <a:blip r:embed="rId58"/>
                <a:stretch>
                  <a:fillRect/>
                </a:stretch>
              </p:blipFill>
              <p:spPr>
                <a:xfrm>
                  <a:off x="3515886" y="1214085"/>
                  <a:ext cx="36000" cy="216000"/>
                </a:xfrm>
                <a:prstGeom prst="rect">
                  <a:avLst/>
                </a:prstGeom>
              </p:spPr>
            </p:pic>
          </mc:Fallback>
        </mc:AlternateContent>
      </p:grpSp>
      <p:pic>
        <p:nvPicPr>
          <p:cNvPr id="46" name="Content Placeholder 45">
            <a:extLst>
              <a:ext uri="{FF2B5EF4-FFF2-40B4-BE49-F238E27FC236}">
                <a16:creationId xmlns:a16="http://schemas.microsoft.com/office/drawing/2014/main" id="{B6BABEC3-A686-447F-8778-EE6D171A1E66}"/>
              </a:ext>
            </a:extLst>
          </p:cNvPr>
          <p:cNvPicPr>
            <a:picLocks noGrp="1" noChangeAspect="1"/>
          </p:cNvPicPr>
          <p:nvPr>
            <p:ph idx="1"/>
          </p:nvPr>
        </p:nvPicPr>
        <p:blipFill rotWithShape="1">
          <a:blip r:embed="rId64">
            <a:extLst>
              <a:ext uri="{28A0092B-C50C-407E-A947-70E740481C1C}">
                <a14:useLocalDpi xmlns:a14="http://schemas.microsoft.com/office/drawing/2010/main" val="0"/>
              </a:ext>
            </a:extLst>
          </a:blip>
          <a:srcRect r="3424"/>
          <a:stretch/>
        </p:blipFill>
        <p:spPr>
          <a:xfrm>
            <a:off x="1451580" y="2016125"/>
            <a:ext cx="9603274" cy="4037356"/>
          </a:xfrm>
        </p:spPr>
      </p:pic>
    </p:spTree>
    <p:extLst>
      <p:ext uri="{BB962C8B-B14F-4D97-AF65-F5344CB8AC3E}">
        <p14:creationId xmlns:p14="http://schemas.microsoft.com/office/powerpoint/2010/main" val="213301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2EC2-5FC3-409D-907D-AC067B3EA652}"/>
              </a:ext>
            </a:extLst>
          </p:cNvPr>
          <p:cNvSpPr>
            <a:spLocks noGrp="1"/>
          </p:cNvSpPr>
          <p:nvPr>
            <p:ph type="title"/>
          </p:nvPr>
        </p:nvSpPr>
        <p:spPr/>
        <p:txBody>
          <a:bodyPr>
            <a:normAutofit/>
          </a:bodyPr>
          <a:lstStyle/>
          <a:p>
            <a:br>
              <a:rPr lang="en-US" sz="2000" b="1" dirty="0">
                <a:effectLst/>
                <a:latin typeface="Century Gothic" panose="020B0502020202020204" pitchFamily="34" charset="0"/>
                <a:ea typeface="Calibri" panose="020F0502020204030204" pitchFamily="34" charset="0"/>
                <a:cs typeface="Times New Roman" panose="02020603050405020304" pitchFamily="18" charset="0"/>
              </a:rPr>
            </a:br>
            <a:r>
              <a:rPr lang="en-US" sz="2000" b="1" dirty="0">
                <a:effectLst/>
                <a:latin typeface="Century Gothic" panose="020B0502020202020204" pitchFamily="34" charset="0"/>
                <a:ea typeface="Calibri" panose="020F0502020204030204" pitchFamily="34" charset="0"/>
                <a:cs typeface="Times New Roman" panose="02020603050405020304" pitchFamily="18" charset="0"/>
              </a:rPr>
              <a:t>Usability Testing of SaaS Applications in Healthcare</a:t>
            </a:r>
            <a:br>
              <a:rPr lang="en-KE" sz="2000" b="1" dirty="0">
                <a:effectLst/>
                <a:latin typeface="Century Gothic" panose="020B0502020202020204" pitchFamily="34" charset="0"/>
                <a:ea typeface="Calibri" panose="020F0502020204030204" pitchFamily="34" charset="0"/>
                <a:cs typeface="Times New Roman" panose="02020603050405020304" pitchFamily="18" charset="0"/>
              </a:rPr>
            </a:br>
            <a:endParaRPr lang="en-KE" sz="2000"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3B8C6798-7A2F-4007-A278-2E79F550B87A}"/>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US" sz="1900" dirty="0">
                <a:effectLst/>
                <a:latin typeface="Century Gothic" panose="020B0502020202020204" pitchFamily="34" charset="0"/>
                <a:ea typeface="Calibri" panose="020F0502020204030204" pitchFamily="34" charset="0"/>
                <a:cs typeface="Times New Roman" panose="02020603050405020304" pitchFamily="18" charset="0"/>
              </a:rPr>
              <a:t>Like many other technological advancements, the efficiency of applications is determined by numerous factors, including usability testing.</a:t>
            </a:r>
            <a:endParaRPr lang="en-KE" sz="19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900" dirty="0">
                <a:effectLst/>
                <a:latin typeface="Century Gothic" panose="020B0502020202020204" pitchFamily="34" charset="0"/>
                <a:ea typeface="Calibri" panose="020F0502020204030204" pitchFamily="34" charset="0"/>
                <a:cs typeface="Times New Roman" panose="02020603050405020304" pitchFamily="18" charset="0"/>
              </a:rPr>
              <a:t>Usability testing in SaaS aims to ensure the right practices are employed in the development of applications and ensure they are developed to meet the needs of the users in an efficient, cost-effective, and patient-</a:t>
            </a:r>
            <a:r>
              <a:rPr lang="en-US" sz="1900" dirty="0" err="1">
                <a:effectLst/>
                <a:latin typeface="Century Gothic" panose="020B0502020202020204" pitchFamily="34" charset="0"/>
                <a:ea typeface="Calibri" panose="020F0502020204030204" pitchFamily="34" charset="0"/>
                <a:cs typeface="Times New Roman" panose="02020603050405020304" pitchFamily="18" charset="0"/>
              </a:rPr>
              <a:t>centred</a:t>
            </a:r>
            <a:r>
              <a:rPr lang="en-US" sz="1900" dirty="0">
                <a:effectLst/>
                <a:latin typeface="Century Gothic" panose="020B0502020202020204" pitchFamily="34" charset="0"/>
                <a:ea typeface="Calibri" panose="020F0502020204030204" pitchFamily="34" charset="0"/>
                <a:cs typeface="Times New Roman" panose="02020603050405020304" pitchFamily="18" charset="0"/>
              </a:rPr>
              <a:t> manner (Liew et al., 2019).</a:t>
            </a:r>
            <a:endParaRPr lang="en-KE" sz="19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KE" sz="1900" dirty="0">
              <a:latin typeface="Century Gothic" panose="020B0502020202020204" pitchFamily="34" charset="0"/>
            </a:endParaRPr>
          </a:p>
        </p:txBody>
      </p:sp>
    </p:spTree>
    <p:extLst>
      <p:ext uri="{BB962C8B-B14F-4D97-AF65-F5344CB8AC3E}">
        <p14:creationId xmlns:p14="http://schemas.microsoft.com/office/powerpoint/2010/main" val="341638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8C3C-6C62-4AC5-A41A-0D61E7D813EA}"/>
              </a:ext>
            </a:extLst>
          </p:cNvPr>
          <p:cNvSpPr>
            <a:spLocks noGrp="1"/>
          </p:cNvSpPr>
          <p:nvPr>
            <p:ph type="title"/>
          </p:nvPr>
        </p:nvSpPr>
        <p:spPr/>
        <p:txBody>
          <a:bodyPr>
            <a:normAutofit/>
          </a:bodyPr>
          <a:lstStyle/>
          <a:p>
            <a:br>
              <a:rPr lang="en-US" sz="2000" dirty="0">
                <a:latin typeface="Century Gothic" panose="020B0502020202020204" pitchFamily="34" charset="0"/>
              </a:rPr>
            </a:br>
            <a:r>
              <a:rPr lang="en-US" sz="2000" dirty="0">
                <a:latin typeface="Century Gothic" panose="020B0502020202020204" pitchFamily="34" charset="0"/>
              </a:rPr>
              <a:t>Cont.</a:t>
            </a:r>
            <a:endParaRPr lang="en-KE" sz="20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E575D70-4123-4482-AD12-64CF1D44428B}"/>
              </a:ext>
            </a:extLst>
          </p:cNvPr>
          <p:cNvSpPr>
            <a:spLocks noGrp="1"/>
          </p:cNvSpPr>
          <p:nvPr>
            <p:ph sz="half" idx="1"/>
          </p:nvPr>
        </p:nvSpPr>
        <p:spPr/>
        <p:txBody>
          <a:bodyPr>
            <a:normAutofit lnSpcReduction="10000"/>
          </a:bodyPr>
          <a:lstStyle/>
          <a:p>
            <a:pPr marL="342900" lvl="0" indent="-342900" algn="just">
              <a:lnSpc>
                <a:spcPct val="107000"/>
              </a:lnSpc>
              <a:buFont typeface="Symbol" panose="05050102010706020507" pitchFamily="18" charset="2"/>
              <a:buChar char=""/>
            </a:pPr>
            <a:r>
              <a:rPr lang="en-US" sz="1700" dirty="0">
                <a:effectLst/>
                <a:latin typeface="Century Gothic" panose="020B0502020202020204" pitchFamily="34" charset="0"/>
                <a:ea typeface="Calibri" panose="020F0502020204030204" pitchFamily="34" charset="0"/>
                <a:cs typeface="Times New Roman" panose="02020603050405020304" pitchFamily="18" charset="0"/>
              </a:rPr>
              <a:t>The usability testing plan for the developed mobile/web application will comprise several steps, including;</a:t>
            </a:r>
            <a:endParaRPr lang="en-KE"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sz="1700" dirty="0">
                <a:effectLst/>
                <a:latin typeface="Century Gothic" panose="020B0502020202020204" pitchFamily="34" charset="0"/>
                <a:ea typeface="Calibri" panose="020F0502020204030204" pitchFamily="34" charset="0"/>
                <a:cs typeface="Times New Roman" panose="02020603050405020304" pitchFamily="18" charset="0"/>
              </a:rPr>
              <a:t>Objectives</a:t>
            </a:r>
            <a:endParaRPr lang="en-KE"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sz="1700" dirty="0">
                <a:effectLst/>
                <a:latin typeface="Century Gothic" panose="020B0502020202020204" pitchFamily="34" charset="0"/>
                <a:ea typeface="Calibri" panose="020F0502020204030204" pitchFamily="34" charset="0"/>
                <a:cs typeface="Times New Roman" panose="02020603050405020304" pitchFamily="18" charset="0"/>
              </a:rPr>
              <a:t>Creation of tasks</a:t>
            </a:r>
            <a:endParaRPr lang="en-KE"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sz="1700" dirty="0">
                <a:effectLst/>
                <a:latin typeface="Century Gothic" panose="020B0502020202020204" pitchFamily="34" charset="0"/>
                <a:ea typeface="Calibri" panose="020F0502020204030204" pitchFamily="34" charset="0"/>
                <a:cs typeface="Times New Roman" panose="02020603050405020304" pitchFamily="18" charset="0"/>
              </a:rPr>
              <a:t>Creation of test documents</a:t>
            </a:r>
            <a:endParaRPr lang="en-KE"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sz="1700" dirty="0">
                <a:effectLst/>
                <a:latin typeface="Century Gothic" panose="020B0502020202020204" pitchFamily="34" charset="0"/>
                <a:ea typeface="Calibri" panose="020F0502020204030204" pitchFamily="34" charset="0"/>
                <a:cs typeface="Times New Roman" panose="02020603050405020304" pitchFamily="18" charset="0"/>
              </a:rPr>
              <a:t>Recruiting participants</a:t>
            </a:r>
            <a:endParaRPr lang="en-KE"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sz="1700" dirty="0">
                <a:effectLst/>
                <a:latin typeface="Century Gothic" panose="020B0502020202020204" pitchFamily="34" charset="0"/>
                <a:ea typeface="Calibri" panose="020F0502020204030204" pitchFamily="34" charset="0"/>
                <a:cs typeface="Times New Roman" panose="02020603050405020304" pitchFamily="18" charset="0"/>
              </a:rPr>
              <a:t>Implementing the testing method</a:t>
            </a:r>
            <a:endParaRPr lang="en-KE"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arenR"/>
            </a:pPr>
            <a:r>
              <a:rPr lang="en-US" sz="1700" dirty="0">
                <a:effectLst/>
                <a:latin typeface="Century Gothic" panose="020B0502020202020204" pitchFamily="34" charset="0"/>
                <a:ea typeface="Calibri" panose="020F0502020204030204" pitchFamily="34" charset="0"/>
                <a:cs typeface="Times New Roman" panose="02020603050405020304" pitchFamily="18" charset="0"/>
              </a:rPr>
              <a:t>Reporting the test findings</a:t>
            </a:r>
            <a:endParaRPr lang="en-KE"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pic>
        <p:nvPicPr>
          <p:cNvPr id="6" name="Content Placeholder 5">
            <a:extLst>
              <a:ext uri="{FF2B5EF4-FFF2-40B4-BE49-F238E27FC236}">
                <a16:creationId xmlns:a16="http://schemas.microsoft.com/office/drawing/2014/main" id="{D492141C-7006-4952-B036-71F28C1D31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44486" y="2010878"/>
            <a:ext cx="4910366" cy="3276027"/>
          </a:xfrm>
        </p:spPr>
      </p:pic>
    </p:spTree>
    <p:extLst>
      <p:ext uri="{BB962C8B-B14F-4D97-AF65-F5344CB8AC3E}">
        <p14:creationId xmlns:p14="http://schemas.microsoft.com/office/powerpoint/2010/main" val="373134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AE4E-0CDC-4958-98A8-B82F2720C733}"/>
              </a:ext>
            </a:extLst>
          </p:cNvPr>
          <p:cNvSpPr>
            <a:spLocks noGrp="1"/>
          </p:cNvSpPr>
          <p:nvPr>
            <p:ph type="title"/>
          </p:nvPr>
        </p:nvSpPr>
        <p:spPr/>
        <p:txBody>
          <a:bodyPr>
            <a:normAutofit fontScale="90000"/>
          </a:bodyPr>
          <a:lstStyle/>
          <a:p>
            <a:br>
              <a:rPr lang="en-US" sz="2000" b="1" dirty="0">
                <a:effectLst/>
                <a:latin typeface="Century Gothic" panose="020B0502020202020204" pitchFamily="34" charset="0"/>
                <a:ea typeface="Calibri" panose="020F0502020204030204" pitchFamily="34" charset="0"/>
                <a:cs typeface="Times New Roman" panose="02020603050405020304" pitchFamily="18" charset="0"/>
              </a:rPr>
            </a:br>
            <a:r>
              <a:rPr lang="en-US" sz="2000" b="1" dirty="0">
                <a:effectLst/>
                <a:latin typeface="Century Gothic" panose="020B0502020202020204" pitchFamily="34" charset="0"/>
                <a:ea typeface="Calibri" panose="020F0502020204030204" pitchFamily="34" charset="0"/>
                <a:cs typeface="Times New Roman" panose="02020603050405020304" pitchFamily="18" charset="0"/>
              </a:rPr>
              <a:t>Objectives of the Test</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1784B625-265E-4037-935F-0608070FE312}"/>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The first step revolves around the development of objectives.</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As a mobile-based healthcare application, the objectives will guide the scenarios and the tasks.</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This will ensure that the gathered date is applicable to the expected results and that the objectives will be achieved (Russ &amp; Saleem, 2018).</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Since the testing will be qualitative and quantitative, open, close-ended, and exploratory strategies will be used. </a:t>
            </a:r>
            <a:endParaRPr lang="en-KE" sz="185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KE" sz="1850" dirty="0">
              <a:latin typeface="Century Gothic" panose="020B0502020202020204" pitchFamily="34" charset="0"/>
            </a:endParaRPr>
          </a:p>
        </p:txBody>
      </p:sp>
    </p:spTree>
    <p:extLst>
      <p:ext uri="{BB962C8B-B14F-4D97-AF65-F5344CB8AC3E}">
        <p14:creationId xmlns:p14="http://schemas.microsoft.com/office/powerpoint/2010/main" val="362674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2F3A-31B4-4784-94FE-A05C385B0A26}"/>
              </a:ext>
            </a:extLst>
          </p:cNvPr>
          <p:cNvSpPr>
            <a:spLocks noGrp="1"/>
          </p:cNvSpPr>
          <p:nvPr>
            <p:ph type="title"/>
          </p:nvPr>
        </p:nvSpPr>
        <p:spPr/>
        <p:txBody>
          <a:bodyPr>
            <a:normAutofit fontScale="90000"/>
          </a:bodyPr>
          <a:lstStyle/>
          <a:p>
            <a:br>
              <a:rPr lang="en-US" sz="2000" b="1" dirty="0">
                <a:effectLst/>
                <a:latin typeface="Century Gothic" panose="020B0502020202020204" pitchFamily="34" charset="0"/>
                <a:ea typeface="Calibri" panose="020F0502020204030204" pitchFamily="34" charset="0"/>
                <a:cs typeface="Times New Roman" panose="02020603050405020304" pitchFamily="18" charset="0"/>
              </a:rPr>
            </a:br>
            <a:r>
              <a:rPr lang="en-US" sz="2000" b="1" dirty="0">
                <a:effectLst/>
                <a:latin typeface="Century Gothic" panose="020B0502020202020204" pitchFamily="34" charset="0"/>
                <a:ea typeface="Calibri" panose="020F0502020204030204" pitchFamily="34" charset="0"/>
                <a:cs typeface="Times New Roman" panose="02020603050405020304" pitchFamily="18" charset="0"/>
              </a:rPr>
              <a:t>Creation of Tasks</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CAA97D6A-44C7-4BF6-B673-3CD8D9773E4D}"/>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Task development will be centered on the most used functions of the developed software.</a:t>
            </a:r>
            <a:endParaRPr lang="en-KE" sz="18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These tasks should be the most essential in terms of clinical care and patient safety.</a:t>
            </a:r>
            <a:endParaRPr lang="en-KE" sz="18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The creation of tasks will also provide significant analysis of other application functions (Liew et al., 2019).</a:t>
            </a:r>
            <a:endParaRPr lang="en-KE" sz="18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The tasks created for testing the usability of the app will be realistic, actionable, ordered in a sequence to ensure smooth transitions and tied to the objectives</a:t>
            </a:r>
            <a:endParaRPr lang="en-KE" sz="18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50" dirty="0">
                <a:effectLst/>
                <a:latin typeface="Century Gothic" panose="020B0502020202020204" pitchFamily="34" charset="0"/>
                <a:ea typeface="Calibri" panose="020F0502020204030204" pitchFamily="34" charset="0"/>
                <a:cs typeface="Times New Roman" panose="02020603050405020304" pitchFamily="18" charset="0"/>
              </a:rPr>
              <a:t>No clues will be provided in the testing phase.</a:t>
            </a:r>
            <a:endParaRPr lang="en-KE" sz="185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1850" dirty="0"/>
          </a:p>
        </p:txBody>
      </p:sp>
    </p:spTree>
    <p:extLst>
      <p:ext uri="{BB962C8B-B14F-4D97-AF65-F5344CB8AC3E}">
        <p14:creationId xmlns:p14="http://schemas.microsoft.com/office/powerpoint/2010/main" val="270575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3651-E6D4-48A5-9FD5-F1592BF3D342}"/>
              </a:ext>
            </a:extLst>
          </p:cNvPr>
          <p:cNvSpPr>
            <a:spLocks noGrp="1"/>
          </p:cNvSpPr>
          <p:nvPr>
            <p:ph type="title"/>
          </p:nvPr>
        </p:nvSpPr>
        <p:spPr/>
        <p:txBody>
          <a:bodyPr>
            <a:normAutofit fontScale="90000"/>
          </a:bodyPr>
          <a:lstStyle/>
          <a:p>
            <a:br>
              <a:rPr lang="en-US" sz="2000" b="1" dirty="0">
                <a:effectLst/>
                <a:latin typeface="Century Gothic" panose="020B0502020202020204" pitchFamily="34" charset="0"/>
                <a:ea typeface="Calibri" panose="020F0502020204030204" pitchFamily="34" charset="0"/>
                <a:cs typeface="Times New Roman" panose="02020603050405020304" pitchFamily="18" charset="0"/>
              </a:rPr>
            </a:br>
            <a:r>
              <a:rPr lang="en-US" sz="2000" b="1" dirty="0">
                <a:effectLst/>
                <a:latin typeface="Century Gothic" panose="020B0502020202020204" pitchFamily="34" charset="0"/>
                <a:ea typeface="Calibri" panose="020F0502020204030204" pitchFamily="34" charset="0"/>
                <a:cs typeface="Times New Roman" panose="02020603050405020304" pitchFamily="18" charset="0"/>
              </a:rPr>
              <a:t>Creation of Test Documents</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E8BE6080-3B95-418A-B2F5-FABD8F613E6C}"/>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US" sz="1900" dirty="0">
                <a:effectLst/>
                <a:latin typeface="Century Gothic" panose="020B0502020202020204" pitchFamily="34" charset="0"/>
                <a:ea typeface="Calibri" panose="020F0502020204030204" pitchFamily="34" charset="0"/>
                <a:cs typeface="Times New Roman" panose="02020603050405020304" pitchFamily="18" charset="0"/>
              </a:rPr>
              <a:t>Several test documents will be deployed in the usability testing process. These documents may include consent forms for participants and questionnaires based on the engaged data collection methods, including post-test questionnaires. </a:t>
            </a:r>
            <a:endParaRPr lang="en-KE" sz="19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900" dirty="0">
                <a:effectLst/>
                <a:latin typeface="Century Gothic" panose="020B0502020202020204" pitchFamily="34" charset="0"/>
                <a:ea typeface="Calibri" panose="020F0502020204030204" pitchFamily="34" charset="0"/>
                <a:cs typeface="Times New Roman" panose="02020603050405020304" pitchFamily="18" charset="0"/>
              </a:rPr>
              <a:t>Test documents will be developed in consideration of the role of end-users (participants/targeted population) and the targeted performance goals (Russ &amp; Saleem, 2018).</a:t>
            </a:r>
            <a:endParaRPr lang="en-KE" sz="19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KE" sz="1900" dirty="0"/>
          </a:p>
        </p:txBody>
      </p:sp>
    </p:spTree>
    <p:extLst>
      <p:ext uri="{BB962C8B-B14F-4D97-AF65-F5344CB8AC3E}">
        <p14:creationId xmlns:p14="http://schemas.microsoft.com/office/powerpoint/2010/main" val="30651077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5AAD1E9688B41A9574C7CB84F4BBD" ma:contentTypeVersion="4" ma:contentTypeDescription="Create a new document." ma:contentTypeScope="" ma:versionID="892878cc28b238e94e1030061a92d924">
  <xsd:schema xmlns:xsd="http://www.w3.org/2001/XMLSchema" xmlns:xs="http://www.w3.org/2001/XMLSchema" xmlns:p="http://schemas.microsoft.com/office/2006/metadata/properties" xmlns:ns3="93a11edc-c4b5-4382-83d8-a94f83f18be0" targetNamespace="http://schemas.microsoft.com/office/2006/metadata/properties" ma:root="true" ma:fieldsID="c946e0c823a9a3996e7f242322c3582d" ns3:_="">
    <xsd:import namespace="93a11edc-c4b5-4382-83d8-a94f83f18be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a11edc-c4b5-4382-83d8-a94f83f18b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F97370-B04A-49B5-AE33-F44141F914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a11edc-c4b5-4382-83d8-a94f83f18b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BB85EF-7F40-43B0-A994-0EACE9CF0452}">
  <ds:schemaRefs>
    <ds:schemaRef ds:uri="http://schemas.microsoft.com/sharepoint/v3/contenttype/forms"/>
  </ds:schemaRefs>
</ds:datastoreItem>
</file>

<file path=customXml/itemProps3.xml><?xml version="1.0" encoding="utf-8"?>
<ds:datastoreItem xmlns:ds="http://schemas.openxmlformats.org/officeDocument/2006/customXml" ds:itemID="{01A91212-7068-4897-9958-CA14A3E2A65B}">
  <ds:schemaRefs>
    <ds:schemaRef ds:uri="http://purl.org/dc/terms/"/>
    <ds:schemaRef ds:uri="http://schemas.microsoft.com/office/2006/documentManagement/types"/>
    <ds:schemaRef ds:uri="http://purl.org/dc/elements/1.1/"/>
    <ds:schemaRef ds:uri="http://schemas.microsoft.com/office/infopath/2007/PartnerControls"/>
    <ds:schemaRef ds:uri="93a11edc-c4b5-4382-83d8-a94f83f18be0"/>
    <ds:schemaRef ds:uri="http://schemas.microsoft.com/office/2006/metadata/propertie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209</TotalTime>
  <Words>953</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Gill Sans MT</vt:lpstr>
      <vt:lpstr>Symbol</vt:lpstr>
      <vt:lpstr>Gallery</vt:lpstr>
      <vt:lpstr>  Usability testing for a SaaS Application in Healthcare  By: Rohan Rana (25%), Eric Margadonna (25%),        Yanis Amirat (25%), Joseph vick (25%) </vt:lpstr>
      <vt:lpstr> Introduction</vt:lpstr>
      <vt:lpstr> Cont.</vt:lpstr>
      <vt:lpstr> Benefits of SaaS apps in healthcare</vt:lpstr>
      <vt:lpstr> Usability Testing of SaaS Applications in Healthcare </vt:lpstr>
      <vt:lpstr> Cont.</vt:lpstr>
      <vt:lpstr> Objectives of the Test </vt:lpstr>
      <vt:lpstr> Creation of Tasks </vt:lpstr>
      <vt:lpstr> Creation of Test Documents </vt:lpstr>
      <vt:lpstr> Recruiting Participants </vt:lpstr>
      <vt:lpstr> Implementing the Testing Methods </vt:lpstr>
      <vt:lpstr> Reporting the Findings </vt:lpstr>
      <vt:lpstr> Conclusion</vt:lpstr>
      <vt:lpstr>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Usability testing for a SaaS Application in Healthcare  By: Rohan Rana (25%), Eric Margadonna (25%),        Yanis Amirat (25%), Joseph vick (25%) </dc:title>
  <dc:subject/>
  <dc:creator/>
  <cp:keywords/>
  <dc:description/>
  <cp:lastModifiedBy>Rana, Rohan</cp:lastModifiedBy>
  <cp:revision>3</cp:revision>
  <dcterms:created xsi:type="dcterms:W3CDTF">2022-04-09T10:55:35Z</dcterms:created>
  <dcterms:modified xsi:type="dcterms:W3CDTF">2022-04-11T21:14:56Z</dcterms:modified>
  <cp:category/>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0x010100CC25AAD1E9688B41A9574C7CB84F4BBD</vt:lpwstr>
  </property>
</Properties>
</file>