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7883c5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7883c5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7883c53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7883c53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85ed51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85ed51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7883c5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7883c5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7883c5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7883c5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7883c5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7883c5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883c5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883c5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7883c5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7883c5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7883c5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7883c5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7883c5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7883c5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7883c5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7883c5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27950" y="2899575"/>
            <a:ext cx="76881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Rosendo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Correia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Cláudio Henrique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Vilela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Vinicius Pinheiro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Vitória Mendes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experiência do usuário, com ótima usabilidade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de estudantes e professores empreendedores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Gratuito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16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50236" l="27443" r="1478" t="22743"/>
          <a:stretch/>
        </p:blipFill>
        <p:spPr>
          <a:xfrm>
            <a:off x="1109388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649381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572700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Cláudio Henrique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Engenheiro de Software, MIT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Gerente de projetos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9047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Dr. Marcos Vilela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Administração, Harvard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Diretor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95712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Dra. Vitória Mendes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Economia, Harvard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Gerente de marketing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372716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25015" l="-3220" r="3219" t="0"/>
          <a:stretch/>
        </p:blipFill>
        <p:spPr>
          <a:xfrm>
            <a:off x="1109388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6493813" y="1159400"/>
            <a:ext cx="1540800" cy="15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72700" y="2911825"/>
            <a:ext cx="26142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Dr. Eduardo Vinícius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Engenheiro da Computação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Professor de Yale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Desenvolvedor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190475" y="2911825"/>
            <a:ext cx="2614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Dr. Vinicius Pinheiro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Engenheiro de Sistemas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Professor na Universidade de Munique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Desenvolvedor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57125" y="2911825"/>
            <a:ext cx="2614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Fernando Rosendo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Jardineiro Profissional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</a:rPr>
              <a:t>CEO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14800" y="150440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A86E8"/>
                </a:solidFill>
              </a:rPr>
              <a:t>Compartilhando Ensino De Uma Forma Diferente</a:t>
            </a:r>
            <a:endParaRPr sz="3600">
              <a:solidFill>
                <a:srgbClr val="4A86E8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175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muito </a:t>
            </a:r>
            <a:r>
              <a:rPr b="1" lang="pt-BR"/>
              <a:t>desinteresse </a:t>
            </a:r>
            <a:r>
              <a:rPr lang="pt-BR"/>
              <a:t> e </a:t>
            </a:r>
            <a:r>
              <a:rPr b="1" lang="pt-BR"/>
              <a:t>desmotivação</a:t>
            </a:r>
            <a:r>
              <a:rPr lang="pt-BR"/>
              <a:t> em grande parte das salas de aula atualmente.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modelo de ensino atual é </a:t>
            </a:r>
            <a:r>
              <a:rPr b="1" lang="pt-BR"/>
              <a:t>ultrapassado</a:t>
            </a:r>
            <a:r>
              <a:rPr lang="pt-BR"/>
              <a:t> e </a:t>
            </a:r>
            <a:r>
              <a:rPr b="1" lang="pt-BR"/>
              <a:t>não atende</a:t>
            </a:r>
            <a:r>
              <a:rPr lang="pt-BR"/>
              <a:t> à maioria dos alunos.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Muitos professores possuem </a:t>
            </a:r>
            <a:r>
              <a:rPr b="1" lang="pt-BR"/>
              <a:t>dificuldade de inovar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professores e alunos mais conectados, com maior aprendizado e ensino mais humanizado.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Gamificação do Aprendizado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Praticidade / Viabilidade / Usabilidade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 de Discussão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a Consultores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professores podem compartilhar métodos de ensino próprios.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alunos podem compartilhar metodologias de estudo próprias.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Criação de uma comunidade educacional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Alunos podem entrar em contato com membros para possíveis consultorias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nosso mercado estaria focado nas escolas de ensino superior, abaixo podemos ver um </a:t>
            </a:r>
            <a:r>
              <a:rPr lang="pt-BR"/>
              <a:t>gráfico</a:t>
            </a:r>
            <a:r>
              <a:rPr lang="pt-BR"/>
              <a:t> que mostra o </a:t>
            </a:r>
            <a:r>
              <a:rPr lang="pt-BR"/>
              <a:t>número</a:t>
            </a:r>
            <a:r>
              <a:rPr lang="pt-BR"/>
              <a:t> de </a:t>
            </a:r>
            <a:r>
              <a:rPr lang="pt-BR"/>
              <a:t>possíveis</a:t>
            </a:r>
            <a:r>
              <a:rPr lang="pt-BR"/>
              <a:t> clientes da nossa empresa, apenas em Pernambuco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Fed: 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Est/Mun: 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Privadas: 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50" y="2054425"/>
            <a:ext cx="4893300" cy="290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Negócio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Lucro com </a:t>
            </a:r>
            <a:r>
              <a:rPr b="1" lang="pt-BR"/>
              <a:t>propagandas</a:t>
            </a:r>
            <a:r>
              <a:rPr lang="pt-BR"/>
              <a:t> na plataforma web e aplicativos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Lucramos também com </a:t>
            </a:r>
            <a:r>
              <a:rPr b="1" lang="pt-BR"/>
              <a:t>doações</a:t>
            </a:r>
            <a:r>
              <a:rPr lang="pt-BR"/>
              <a:t> de usuários da plataforma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semi-Freemium: Algumas funcionalidades, como a Consultoria, serão pagas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chegarmos a </a:t>
            </a:r>
            <a:r>
              <a:rPr b="1" lang="pt-BR"/>
              <a:t>1 milhão de usuário prevemos uma receita de $ 30,6 Milhões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Implantação prévia e com custo simbólico em Instituições para validação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Tecnologia/Diferenciais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100% gratuita de estudantes e professores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Espaço para inovação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Competidores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Passei Direto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Inovaula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00" y="257175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125" y="1966900"/>
            <a:ext cx="2737350" cy="27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